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94" r:id="rId4"/>
    <p:sldId id="293" r:id="rId5"/>
    <p:sldId id="302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29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1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F5FF9-1763-42CE-B543-027C2EE55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F747C9-F824-47B1-AC78-D2F4E204F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ECF0C-2255-490D-9471-83F17DBB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283B7-B3DC-4E92-9952-F8E9F2CC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5E257-1644-4DF3-AA99-DE1B639C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2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8DFCB-2AC1-44E5-8450-D49F02C8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679CFE-CF5E-4DA3-99BE-C8B70D8B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8B56E-09AF-4B98-96FA-3F86E8FE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EB564-8165-40E8-BCDC-3DC92CCE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E2684-EAFD-452C-AF3F-E81F1866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83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2758D8-C314-475D-921A-C92AD8084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1F836-779A-445F-A5A1-44E92AB6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22126-703F-4F50-AEBF-CA0E6BB7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1DB2C-2ADC-46F3-B10A-DB9A00F9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995A0-1C35-4809-8A08-87998808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EDC2-2D93-448F-8F4F-FAE7BC42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7BEC4-6F8B-4F84-BEB5-A615E49B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4075A-6031-402B-8354-9120F84F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89571-9AB1-43B9-BD5E-07A304AB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3F11C-6B9E-4BC2-8B48-A8F5AADC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2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713C8-3E69-420E-B880-E863AB2F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5427C-0B09-41A2-B053-7327F3AC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21C14-5DAD-4BE7-9D74-F03FF1FE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34A97-8B09-4775-8BAA-89712FF7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7D475-F9CF-48B4-A7E9-29E9B29E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3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66240-C6E4-4A2D-B4CB-9D7D952C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3149B-0B32-4F6F-AF49-898DF8A2B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56C1A-9BD0-488E-ACD7-7C86DEBE6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8CD6F-8250-4A71-9B8C-2A19F78A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B5D58-12E3-47EF-9A2D-E8CF7A43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B0FDE-145C-4411-AA5A-E3CA1EC9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0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A83A8-ECFE-4373-A8C1-7CCB0A25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88B71C-2EF8-4520-BA24-58E68839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9D21D-E57F-440E-A310-AEDC49FAB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C031BC-F2EE-4172-A36A-742DEB1C3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95B262-0284-4DE8-85FA-CA50D4732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DE24EC-FA0C-4837-8B38-8229AD1D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AE0FE6-4B50-400B-8EEB-92D01F4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2E01A1-882E-412D-8D90-6880B83D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70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C5D3-8AD1-46DE-8131-B1317A6C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A5C2A-440D-4B84-9804-67A24703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94BEE4-5FB5-47F3-882E-C23EA928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83E5DC-80E8-4D8E-B75F-DA304F54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2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5EDFF0-79FE-4E49-B196-ED9F41BE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850DB-1793-4A57-B936-89F393A0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B4380-ED71-426F-9FE5-0CC58A30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AAB8C-624E-46E3-A78C-C0E66957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2CF80-0107-4293-8504-E4A65AE2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6BC64F-07E7-4678-BDBA-30E196E7A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8277B9-1C25-4F70-B8A6-6AE80642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684BC-FAF7-405F-87D4-9F026E28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50D36-A0BC-4A80-988E-AAE0FD02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5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AA6FC-8624-4470-AB98-54609AAD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4E8309-C1AA-4D99-A13C-9FBBD34F8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964D7A-F179-4E8F-A39B-FF6893B6B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87A33-5B77-4066-A1CE-D1963FF4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F4A3-ECFF-428E-B4C3-4AB8A374512A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7A344-F85C-4074-9B17-346C167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C328B-CDCE-4283-83C9-C57BCB3F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7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1EDC51-D1AA-49BA-BF4F-33B16B90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05642-5E37-443E-82A2-0399B083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B81EA-7C3E-4E7F-B376-C23B7552B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F4A3-ECFF-428E-B4C3-4AB8A374512A}" type="datetimeFigureOut">
              <a:rPr lang="ko-KR" altLang="en-US" smtClean="0"/>
              <a:t>2019-02-16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66726-4109-403F-BD16-1108C9E7A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F8044-F019-4DAC-B1EE-C0B855E6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B517C-F680-4B6C-8229-9DE6112B2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1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51A40-D39C-4E58-96DA-211CBD91C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과외 </a:t>
            </a:r>
            <a:r>
              <a:rPr lang="en-US" altLang="ko-KR" dirty="0"/>
              <a:t>– 7</a:t>
            </a:r>
            <a:r>
              <a:rPr lang="ko-KR" altLang="en-US" dirty="0" err="1"/>
              <a:t>회차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BB738-8E31-4E5A-9AFF-2706DDCD2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  <a:r>
              <a:rPr lang="en-US" altLang="ko-KR" dirty="0"/>
              <a:t>, </a:t>
            </a:r>
            <a:r>
              <a:rPr lang="ko-KR" altLang="en-US" dirty="0" err="1"/>
              <a:t>공용체</a:t>
            </a:r>
            <a:r>
              <a:rPr lang="en-US" altLang="ko-KR" dirty="0"/>
              <a:t>, </a:t>
            </a:r>
            <a:r>
              <a:rPr lang="ko-KR" altLang="en-US" dirty="0"/>
              <a:t>나열형</a:t>
            </a:r>
            <a:r>
              <a:rPr lang="en-US" altLang="ko-KR" dirty="0"/>
              <a:t>, </a:t>
            </a:r>
            <a:r>
              <a:rPr lang="ko-KR" altLang="en-US" dirty="0"/>
              <a:t>사용자 정의 자료형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191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32AFD-EA5E-46FF-A0AD-D3229965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나열형 </a:t>
            </a:r>
            <a:r>
              <a:rPr lang="ko-KR" altLang="en-US" dirty="0" err="1"/>
              <a:t>사용예시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A807C-337F-463E-B65B-BB0D1183E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en-US" altLang="ko-KR" dirty="0" err="1"/>
              <a:t>DayOfWeek</a:t>
            </a:r>
            <a:r>
              <a:rPr lang="en-US" altLang="ko-KR" dirty="0"/>
              <a:t> {    // </a:t>
            </a:r>
            <a:r>
              <a:rPr lang="ko-KR" altLang="en-US" dirty="0"/>
              <a:t>열거형 정의  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Sunday = 0, // </a:t>
            </a:r>
            <a:r>
              <a:rPr lang="ko-KR" altLang="en-US" dirty="0"/>
              <a:t>초기값 할당 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Monday,</a:t>
            </a:r>
          </a:p>
          <a:p>
            <a:pPr marL="0" indent="0">
              <a:buNone/>
            </a:pPr>
            <a:r>
              <a:rPr lang="en-US" altLang="ko-KR" dirty="0"/>
              <a:t>    Tuesday,</a:t>
            </a:r>
          </a:p>
          <a:p>
            <a:pPr marL="0" indent="0">
              <a:buNone/>
            </a:pPr>
            <a:r>
              <a:rPr lang="en-US" altLang="ko-KR" dirty="0"/>
              <a:t>    Wednesday,</a:t>
            </a:r>
          </a:p>
          <a:p>
            <a:pPr marL="0" indent="0">
              <a:buNone/>
            </a:pPr>
            <a:r>
              <a:rPr lang="en-US" altLang="ko-KR" dirty="0"/>
              <a:t>    Thursday,</a:t>
            </a:r>
          </a:p>
          <a:p>
            <a:pPr marL="0" indent="0">
              <a:buNone/>
            </a:pPr>
            <a:r>
              <a:rPr lang="en-US" altLang="ko-KR" dirty="0"/>
              <a:t>    Friday,</a:t>
            </a:r>
          </a:p>
          <a:p>
            <a:pPr marL="0" indent="0">
              <a:buNone/>
            </a:pPr>
            <a:r>
              <a:rPr lang="en-US" altLang="ko-KR" dirty="0"/>
              <a:t>    Saturday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en-US" altLang="ko-KR" dirty="0" err="1"/>
              <a:t>DayOfWeek</a:t>
            </a:r>
            <a:r>
              <a:rPr lang="en-US" altLang="ko-KR" dirty="0"/>
              <a:t> today = Sunday;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en-US" altLang="ko-KR" dirty="0" err="1"/>
              <a:t>DayOfWeek</a:t>
            </a:r>
            <a:r>
              <a:rPr lang="en-US" altLang="ko-KR" dirty="0"/>
              <a:t> tomorrow = Monday;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if (today == tomorrow)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오늘과 내일의 요일은 같다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else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오늘과 내일의 요일은 다르다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82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46A02-1857-4788-A673-37651211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자료형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411A4-F98B-4C53-B691-6289EC147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앞의 구조체</a:t>
            </a:r>
            <a:r>
              <a:rPr lang="en-US" altLang="ko-KR" dirty="0"/>
              <a:t>, </a:t>
            </a:r>
            <a:r>
              <a:rPr lang="ko-KR" altLang="en-US" dirty="0" err="1"/>
              <a:t>공용체</a:t>
            </a:r>
            <a:r>
              <a:rPr lang="en-US" altLang="ko-KR" dirty="0"/>
              <a:t>, </a:t>
            </a:r>
            <a:r>
              <a:rPr lang="ko-KR" altLang="en-US" dirty="0"/>
              <a:t>나열형을 하나의 타입처럼 사용할 수 있도록 만드는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사용예시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typedef struct {</a:t>
            </a:r>
          </a:p>
          <a:p>
            <a:pPr marL="0" indent="0">
              <a:buNone/>
            </a:pPr>
            <a:r>
              <a:rPr lang="en-US" altLang="ko-KR" dirty="0"/>
              <a:t>	float x;</a:t>
            </a:r>
          </a:p>
          <a:p>
            <a:pPr marL="0" indent="0">
              <a:buNone/>
            </a:pPr>
            <a:r>
              <a:rPr lang="en-US" altLang="ko-KR" dirty="0"/>
              <a:t>	float y;</a:t>
            </a:r>
          </a:p>
          <a:p>
            <a:pPr marL="0" indent="0">
              <a:buNone/>
            </a:pPr>
            <a:r>
              <a:rPr lang="en-US" altLang="ko-KR" dirty="0"/>
              <a:t>}Point; // </a:t>
            </a:r>
            <a:r>
              <a:rPr lang="ko-KR" altLang="en-US" dirty="0"/>
              <a:t>타입의 이름</a:t>
            </a:r>
          </a:p>
        </p:txBody>
      </p:sp>
    </p:spTree>
    <p:extLst>
      <p:ext uri="{BB962C8B-B14F-4D97-AF65-F5344CB8AC3E}">
        <p14:creationId xmlns:p14="http://schemas.microsoft.com/office/powerpoint/2010/main" val="95458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561FA-5499-4006-A447-F16CAE9B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위의 사용 예시 </a:t>
            </a:r>
            <a:r>
              <a:rPr lang="en-US" altLang="ko-KR" dirty="0"/>
              <a:t>(</a:t>
            </a:r>
            <a:r>
              <a:rPr lang="ko-KR" altLang="en-US" dirty="0"/>
              <a:t>구조체 예시 변형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D6876-15AE-4A83-AA7C-07C851AAE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typedef struct {</a:t>
            </a:r>
          </a:p>
          <a:p>
            <a:pPr marL="0" indent="0">
              <a:buNone/>
            </a:pPr>
            <a:r>
              <a:rPr lang="en-US" altLang="ko-KR" dirty="0"/>
              <a:t>	float x;</a:t>
            </a:r>
          </a:p>
          <a:p>
            <a:pPr marL="0" indent="0">
              <a:buNone/>
            </a:pPr>
            <a:r>
              <a:rPr lang="en-US" altLang="ko-KR" dirty="0"/>
              <a:t>	float y;</a:t>
            </a:r>
          </a:p>
          <a:p>
            <a:pPr marL="0" indent="0">
              <a:buNone/>
            </a:pPr>
            <a:r>
              <a:rPr lang="en-US" altLang="ko-KR" dirty="0"/>
              <a:t>}Point; // </a:t>
            </a:r>
            <a:r>
              <a:rPr lang="ko-KR" altLang="en-US" dirty="0"/>
              <a:t>구조체를 정의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Point A;</a:t>
            </a:r>
          </a:p>
          <a:p>
            <a:pPr marL="0" indent="0">
              <a:buNone/>
            </a:pPr>
            <a:r>
              <a:rPr lang="en-US" altLang="ko-KR" dirty="0"/>
              <a:t>	Point B; // </a:t>
            </a:r>
            <a:r>
              <a:rPr lang="ko-KR" altLang="en-US" dirty="0"/>
              <a:t>구조체 변수 생성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en-US" altLang="ko-KR" dirty="0" err="1"/>
              <a:t>A.x</a:t>
            </a:r>
            <a:r>
              <a:rPr lang="en-US" altLang="ko-KR" dirty="0"/>
              <a:t> = 1;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A.y</a:t>
            </a:r>
            <a:r>
              <a:rPr lang="en-US" altLang="ko-KR" dirty="0"/>
              <a:t> = 2;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B.x</a:t>
            </a:r>
            <a:r>
              <a:rPr lang="en-US" altLang="ko-KR" dirty="0"/>
              <a:t> = 5;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B.y</a:t>
            </a:r>
            <a:r>
              <a:rPr lang="en-US" altLang="ko-KR" dirty="0"/>
              <a:t> = 5; // </a:t>
            </a:r>
            <a:r>
              <a:rPr lang="ko-KR" altLang="en-US" dirty="0"/>
              <a:t>구조체의 내용을 채움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</a:p>
          <a:p>
            <a:pPr marL="0" indent="0">
              <a:buNone/>
            </a:pPr>
            <a:r>
              <a:rPr lang="ko-KR" altLang="en-US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("(%f, %f) (%f, %f)", </a:t>
            </a:r>
            <a:r>
              <a:rPr lang="en-US" altLang="ko-KR" dirty="0" err="1"/>
              <a:t>A.x</a:t>
            </a:r>
            <a:r>
              <a:rPr lang="en-US" altLang="ko-KR" dirty="0"/>
              <a:t>, </a:t>
            </a:r>
            <a:r>
              <a:rPr lang="en-US" altLang="ko-KR" dirty="0" err="1"/>
              <a:t>A.y</a:t>
            </a:r>
            <a:r>
              <a:rPr lang="en-US" altLang="ko-KR" dirty="0"/>
              <a:t>, </a:t>
            </a:r>
            <a:r>
              <a:rPr lang="en-US" altLang="ko-KR" dirty="0" err="1"/>
              <a:t>B.x</a:t>
            </a:r>
            <a:r>
              <a:rPr lang="en-US" altLang="ko-KR" dirty="0"/>
              <a:t>, </a:t>
            </a:r>
            <a:r>
              <a:rPr lang="en-US" altLang="ko-KR" dirty="0" err="1"/>
              <a:t>B.y</a:t>
            </a:r>
            <a:r>
              <a:rPr lang="en-US" altLang="ko-KR" dirty="0"/>
              <a:t> 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Point Mid;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Mid.x</a:t>
            </a:r>
            <a:r>
              <a:rPr lang="en-US" altLang="ko-KR" dirty="0"/>
              <a:t> = (</a:t>
            </a:r>
            <a:r>
              <a:rPr lang="en-US" altLang="ko-KR" dirty="0" err="1"/>
              <a:t>A.x</a:t>
            </a:r>
            <a:r>
              <a:rPr lang="en-US" altLang="ko-KR" dirty="0"/>
              <a:t> + </a:t>
            </a:r>
            <a:r>
              <a:rPr lang="en-US" altLang="ko-KR" dirty="0" err="1"/>
              <a:t>B.x</a:t>
            </a:r>
            <a:r>
              <a:rPr lang="en-US" altLang="ko-KR" dirty="0"/>
              <a:t>)/2;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Mid.y</a:t>
            </a:r>
            <a:r>
              <a:rPr lang="en-US" altLang="ko-KR" dirty="0"/>
              <a:t> = (</a:t>
            </a:r>
            <a:r>
              <a:rPr lang="en-US" altLang="ko-KR" dirty="0" err="1"/>
              <a:t>A.y</a:t>
            </a:r>
            <a:r>
              <a:rPr lang="en-US" altLang="ko-KR" dirty="0"/>
              <a:t> + </a:t>
            </a:r>
            <a:r>
              <a:rPr lang="en-US" altLang="ko-KR" dirty="0" err="1"/>
              <a:t>B.y</a:t>
            </a:r>
            <a:r>
              <a:rPr lang="en-US" altLang="ko-KR" dirty="0"/>
              <a:t>)/2;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중점의 좌표는 </a:t>
            </a:r>
            <a:r>
              <a:rPr lang="en-US" altLang="ko-KR" dirty="0"/>
              <a:t>( %f , %f )", </a:t>
            </a:r>
            <a:r>
              <a:rPr lang="en-US" altLang="ko-KR" dirty="0" err="1"/>
              <a:t>Mid.x</a:t>
            </a:r>
            <a:r>
              <a:rPr lang="en-US" altLang="ko-KR" dirty="0"/>
              <a:t>, </a:t>
            </a:r>
            <a:r>
              <a:rPr lang="en-US" altLang="ko-KR" dirty="0" err="1"/>
              <a:t>Mid.y</a:t>
            </a:r>
            <a:r>
              <a:rPr lang="en-US" altLang="ko-KR" dirty="0"/>
              <a:t> 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11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B137D-BB47-481E-852B-49B52E17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위의 것들은 잘 이해해보자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358F7-290C-489C-A6BB-F98FB3A5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요즘의 머</a:t>
            </a:r>
            <a:r>
              <a:rPr lang="en-US" altLang="ko-KR" dirty="0"/>
              <a:t>-</a:t>
            </a:r>
            <a:r>
              <a:rPr lang="ko-KR" altLang="en-US" dirty="0"/>
              <a:t>찐 프로그래밍 언어의 방식의 근간이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클래스라는 방식을 이용하는데</a:t>
            </a:r>
            <a:r>
              <a:rPr lang="en-US" altLang="ko-KR" dirty="0"/>
              <a:t>, </a:t>
            </a:r>
            <a:r>
              <a:rPr lang="ko-KR" altLang="en-US" dirty="0"/>
              <a:t>이것이 구조체와 </a:t>
            </a:r>
            <a:r>
              <a:rPr lang="ko-KR" altLang="en-US" dirty="0" err="1"/>
              <a:t>닮아있음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더 알아보기</a:t>
            </a:r>
            <a:r>
              <a:rPr lang="en-US" altLang="ko-KR" dirty="0"/>
              <a:t>) </a:t>
            </a:r>
            <a:r>
              <a:rPr lang="ko-KR" altLang="en-US" dirty="0"/>
              <a:t>절차지향 프로그래밍</a:t>
            </a:r>
            <a:r>
              <a:rPr lang="en-US" altLang="ko-KR" dirty="0"/>
              <a:t> vs </a:t>
            </a:r>
            <a:r>
              <a:rPr lang="ko-KR" altLang="en-US" dirty="0"/>
              <a:t>객체지향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75125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8B80F0-9F4D-42F3-8E4D-B2B1815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3FFCBE-9919-42D3-ADEE-5AB925481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93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6ECA8-7244-43A4-BC0B-576CAB8C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어제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4A2D4-0D1A-45A1-922D-5163AA1F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배열과 문자열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Array[size];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문자열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 String[size] = “</a:t>
            </a:r>
            <a:r>
              <a:rPr lang="ko-KR" altLang="en-US" dirty="0"/>
              <a:t>안녕하세요</a:t>
            </a:r>
            <a:r>
              <a:rPr lang="en-US" altLang="ko-KR" dirty="0"/>
              <a:t>”;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73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89471-D40F-4B79-AB79-6A9E52E8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좀더 편하게 관리할 수는 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33FA5-4466-49B3-97C9-51CC81FDD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구조화하여</a:t>
            </a:r>
            <a:r>
              <a:rPr lang="ko-KR" altLang="en-US" dirty="0"/>
              <a:t> 더 관리하기 편하게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준비했습니다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구조체 </a:t>
            </a:r>
            <a:r>
              <a:rPr lang="en-US" altLang="ko-KR" dirty="0"/>
              <a:t>: </a:t>
            </a:r>
            <a:r>
              <a:rPr lang="ko-KR" altLang="en-US" dirty="0"/>
              <a:t>여러 변수들을 묶어서 만든 구조</a:t>
            </a:r>
            <a:endParaRPr lang="en-US" altLang="ko-KR" dirty="0"/>
          </a:p>
          <a:p>
            <a:r>
              <a:rPr lang="ko-KR" altLang="en-US" dirty="0" err="1"/>
              <a:t>공용체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변수를 동시에 </a:t>
            </a:r>
            <a:r>
              <a:rPr lang="ko-KR" altLang="en-US" dirty="0" err="1"/>
              <a:t>넣을수</a:t>
            </a:r>
            <a:r>
              <a:rPr lang="ko-KR" altLang="en-US" dirty="0"/>
              <a:t> 있도록 만든 구조</a:t>
            </a:r>
            <a:endParaRPr lang="en-US" altLang="ko-KR" dirty="0"/>
          </a:p>
          <a:p>
            <a:r>
              <a:rPr lang="ko-KR" altLang="en-US" dirty="0"/>
              <a:t>나열형 </a:t>
            </a:r>
            <a:r>
              <a:rPr lang="en-US" altLang="ko-KR" dirty="0"/>
              <a:t>: </a:t>
            </a:r>
            <a:r>
              <a:rPr lang="ko-KR" altLang="en-US" dirty="0"/>
              <a:t>자연어로 더 이해하기 쉽게 만든 구조</a:t>
            </a:r>
            <a:endParaRPr lang="en-US" altLang="ko-KR" dirty="0"/>
          </a:p>
          <a:p>
            <a:r>
              <a:rPr lang="ko-KR" altLang="en-US" dirty="0"/>
              <a:t>사용자 정의 자료형 </a:t>
            </a:r>
            <a:r>
              <a:rPr lang="en-US" altLang="ko-KR" dirty="0"/>
              <a:t>: </a:t>
            </a:r>
            <a:r>
              <a:rPr lang="ko-KR" altLang="en-US" dirty="0"/>
              <a:t>구조체를 하나의 타입으로 만듦</a:t>
            </a:r>
          </a:p>
        </p:txBody>
      </p:sp>
    </p:spTree>
    <p:extLst>
      <p:ext uri="{BB962C8B-B14F-4D97-AF65-F5344CB8AC3E}">
        <p14:creationId xmlns:p14="http://schemas.microsoft.com/office/powerpoint/2010/main" val="219453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02DCF-C56A-46DC-80F4-ED2C8594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77658-3795-4A11-855C-81197CB8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여러 타입을 묶어서 하나의 타입으로 </a:t>
            </a:r>
            <a:r>
              <a:rPr lang="ko-KR" altLang="en-US" dirty="0" err="1"/>
              <a:t>만들어냄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사용예시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struct Class {</a:t>
            </a:r>
          </a:p>
          <a:p>
            <a:pPr marL="0" indent="0">
              <a:buNone/>
            </a:pPr>
            <a:r>
              <a:rPr lang="en-US" altLang="ko-KR" dirty="0"/>
              <a:t>	int grade; // </a:t>
            </a:r>
            <a:r>
              <a:rPr lang="ko-KR" altLang="en-US" dirty="0"/>
              <a:t>학년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int room; // </a:t>
            </a:r>
            <a:r>
              <a:rPr lang="ko-KR" altLang="en-US" dirty="0"/>
              <a:t>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int floor; // </a:t>
            </a:r>
            <a:r>
              <a:rPr lang="ko-KR" altLang="en-US" dirty="0"/>
              <a:t>있는 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char </a:t>
            </a:r>
            <a:r>
              <a:rPr lang="en-US" altLang="ko-KR" dirty="0" err="1"/>
              <a:t>room_chief</a:t>
            </a:r>
            <a:r>
              <a:rPr lang="en-US" altLang="ko-KR" dirty="0"/>
              <a:t>[15]; // </a:t>
            </a:r>
            <a:r>
              <a:rPr lang="ko-KR" altLang="en-US" dirty="0"/>
              <a:t>반장 이름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3784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C9B0E-C60C-4AB2-8453-9C4C7E50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내부 요소 접근방법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A389C-0DCE-4D79-BAC1-1F195AC4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. (</a:t>
            </a:r>
            <a:r>
              <a:rPr lang="ko-KR" altLang="en-US" dirty="0"/>
              <a:t>온점</a:t>
            </a:r>
            <a:r>
              <a:rPr lang="en-US" altLang="ko-KR" dirty="0"/>
              <a:t>)</a:t>
            </a:r>
            <a:r>
              <a:rPr lang="ko-KR" altLang="en-US" dirty="0"/>
              <a:t>을 이용한다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struct ABC {</a:t>
            </a:r>
          </a:p>
          <a:p>
            <a:pPr marL="0" indent="0">
              <a:buNone/>
            </a:pPr>
            <a:r>
              <a:rPr lang="en-US" altLang="ko-KR" dirty="0"/>
              <a:t>	int DEF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ABC.DEF = 10;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31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E7830-BA1F-4EBD-8D27-151950A4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</a:t>
            </a:r>
            <a:r>
              <a:rPr lang="ko-KR" altLang="en-US" dirty="0" err="1"/>
              <a:t>사용예시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D1F7D-D9A4-4524-B825-ACC46A76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struct Point{</a:t>
            </a:r>
          </a:p>
          <a:p>
            <a:pPr marL="0" indent="0">
              <a:buNone/>
            </a:pPr>
            <a:r>
              <a:rPr lang="en-US" altLang="ko-KR" dirty="0"/>
              <a:t>	float x;</a:t>
            </a:r>
          </a:p>
          <a:p>
            <a:pPr marL="0" indent="0">
              <a:buNone/>
            </a:pPr>
            <a:r>
              <a:rPr lang="en-US" altLang="ko-KR" dirty="0"/>
              <a:t>	float y;</a:t>
            </a:r>
          </a:p>
          <a:p>
            <a:pPr marL="0" indent="0">
              <a:buNone/>
            </a:pPr>
            <a:r>
              <a:rPr lang="en-US" altLang="ko-KR" dirty="0"/>
              <a:t>}; // </a:t>
            </a:r>
            <a:r>
              <a:rPr lang="ko-KR" altLang="en-US" dirty="0"/>
              <a:t>구조체를 정의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int main()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struct Point A;</a:t>
            </a:r>
          </a:p>
          <a:p>
            <a:pPr marL="0" indent="0">
              <a:buNone/>
            </a:pPr>
            <a:r>
              <a:rPr lang="en-US" altLang="ko-KR" dirty="0"/>
              <a:t>	struct Point B; // </a:t>
            </a:r>
            <a:r>
              <a:rPr lang="ko-KR" altLang="en-US" dirty="0"/>
              <a:t>구조체 변수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A.x</a:t>
            </a:r>
            <a:r>
              <a:rPr lang="en-US" altLang="ko-KR" dirty="0"/>
              <a:t> = 1;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A.y</a:t>
            </a:r>
            <a:r>
              <a:rPr lang="en-US" altLang="ko-KR" dirty="0"/>
              <a:t> = 2;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B.x</a:t>
            </a:r>
            <a:r>
              <a:rPr lang="en-US" altLang="ko-KR" dirty="0"/>
              <a:t> = 5;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B.y</a:t>
            </a:r>
            <a:r>
              <a:rPr lang="en-US" altLang="ko-KR" dirty="0"/>
              <a:t> = 5; // </a:t>
            </a:r>
            <a:r>
              <a:rPr lang="ko-KR" altLang="en-US" dirty="0"/>
              <a:t>구조체의 내용을 채움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("(%f, %f) (%f, %f)", </a:t>
            </a:r>
            <a:r>
              <a:rPr lang="en-US" altLang="ko-KR" dirty="0" err="1"/>
              <a:t>A.x</a:t>
            </a:r>
            <a:r>
              <a:rPr lang="en-US" altLang="ko-KR" dirty="0"/>
              <a:t>, </a:t>
            </a:r>
            <a:r>
              <a:rPr lang="en-US" altLang="ko-KR" dirty="0" err="1"/>
              <a:t>A.y</a:t>
            </a:r>
            <a:r>
              <a:rPr lang="en-US" altLang="ko-KR" dirty="0"/>
              <a:t>, </a:t>
            </a:r>
            <a:r>
              <a:rPr lang="en-US" altLang="ko-KR" dirty="0" err="1"/>
              <a:t>B.x</a:t>
            </a:r>
            <a:r>
              <a:rPr lang="en-US" altLang="ko-KR" dirty="0"/>
              <a:t>, </a:t>
            </a:r>
            <a:r>
              <a:rPr lang="en-US" altLang="ko-KR" dirty="0" err="1"/>
              <a:t>B.y</a:t>
            </a:r>
            <a:r>
              <a:rPr lang="en-US" altLang="ko-KR" dirty="0"/>
              <a:t> 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struct Point Mid;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Mid.x</a:t>
            </a:r>
            <a:r>
              <a:rPr lang="en-US" altLang="ko-KR" dirty="0"/>
              <a:t> = (</a:t>
            </a:r>
            <a:r>
              <a:rPr lang="en-US" altLang="ko-KR" dirty="0" err="1"/>
              <a:t>A.x</a:t>
            </a:r>
            <a:r>
              <a:rPr lang="en-US" altLang="ko-KR" dirty="0"/>
              <a:t> + </a:t>
            </a:r>
            <a:r>
              <a:rPr lang="en-US" altLang="ko-KR" dirty="0" err="1"/>
              <a:t>B.x</a:t>
            </a:r>
            <a:r>
              <a:rPr lang="en-US" altLang="ko-KR" dirty="0"/>
              <a:t>)/2;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Mid.y</a:t>
            </a:r>
            <a:r>
              <a:rPr lang="en-US" altLang="ko-KR" dirty="0"/>
              <a:t> = (</a:t>
            </a:r>
            <a:r>
              <a:rPr lang="en-US" altLang="ko-KR" dirty="0" err="1"/>
              <a:t>A.y</a:t>
            </a:r>
            <a:r>
              <a:rPr lang="en-US" altLang="ko-KR" dirty="0"/>
              <a:t> + </a:t>
            </a:r>
            <a:r>
              <a:rPr lang="en-US" altLang="ko-KR" dirty="0" err="1"/>
              <a:t>B.y</a:t>
            </a:r>
            <a:r>
              <a:rPr lang="en-US" altLang="ko-KR" dirty="0"/>
              <a:t>)/2;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중점의 좌표는 </a:t>
            </a:r>
            <a:r>
              <a:rPr lang="en-US" altLang="ko-KR" dirty="0"/>
              <a:t>( %f , %f )", </a:t>
            </a:r>
            <a:r>
              <a:rPr lang="en-US" altLang="ko-KR" dirty="0" err="1"/>
              <a:t>Mid.x</a:t>
            </a:r>
            <a:r>
              <a:rPr lang="en-US" altLang="ko-KR" dirty="0"/>
              <a:t>, </a:t>
            </a:r>
            <a:r>
              <a:rPr lang="en-US" altLang="ko-KR" dirty="0" err="1"/>
              <a:t>Mid.y</a:t>
            </a:r>
            <a:r>
              <a:rPr lang="en-US" altLang="ko-KR" dirty="0"/>
              <a:t> 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87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54649-6A6B-4371-90CB-080B0442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공용체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5E679-F541-4B43-B0AE-DBDCC9861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구조체와 비슷하지만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ko-KR" altLang="en-US" dirty="0" err="1"/>
              <a:t>내부요소중</a:t>
            </a:r>
            <a:r>
              <a:rPr lang="ko-KR" altLang="en-US" dirty="0"/>
              <a:t> 하나만 사용 가능</a:t>
            </a:r>
            <a:endParaRPr lang="en-US" altLang="ko-KR" dirty="0"/>
          </a:p>
          <a:p>
            <a:pPr lvl="1"/>
            <a:r>
              <a:rPr lang="ko-KR" altLang="en-US" dirty="0"/>
              <a:t>동시에 여러 내부요소를 사용할 수 없음</a:t>
            </a:r>
            <a:endParaRPr lang="en-US" altLang="ko-KR" dirty="0"/>
          </a:p>
          <a:p>
            <a:r>
              <a:rPr lang="ko-KR" altLang="en-US" dirty="0"/>
              <a:t>어디에 쓰느냐</a:t>
            </a:r>
            <a:r>
              <a:rPr lang="en-US" altLang="ko-KR" dirty="0"/>
              <a:t>? </a:t>
            </a:r>
            <a:r>
              <a:rPr lang="ko-KR" altLang="en-US" dirty="0"/>
              <a:t>변수들을 동시에 </a:t>
            </a:r>
            <a:r>
              <a:rPr lang="ko-KR" altLang="en-US" dirty="0" err="1"/>
              <a:t>안쓸때</a:t>
            </a:r>
            <a:r>
              <a:rPr lang="ko-KR" altLang="en-US" dirty="0"/>
              <a:t> 용량 아끼려고 씀</a:t>
            </a:r>
            <a:endParaRPr lang="en-US" altLang="ko-KR" dirty="0"/>
          </a:p>
          <a:p>
            <a:r>
              <a:rPr lang="ko-KR" altLang="en-US" dirty="0"/>
              <a:t>근데 요즘은 </a:t>
            </a:r>
            <a:r>
              <a:rPr lang="ko-KR" altLang="en-US" dirty="0" err="1"/>
              <a:t>컴이</a:t>
            </a:r>
            <a:r>
              <a:rPr lang="ko-KR" altLang="en-US" dirty="0"/>
              <a:t> 좋아서 잘 </a:t>
            </a:r>
            <a:r>
              <a:rPr lang="ko-KR" altLang="en-US" dirty="0" err="1"/>
              <a:t>안씀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사용예시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구조체 </a:t>
            </a:r>
            <a:r>
              <a:rPr lang="en-US" altLang="ko-KR" dirty="0"/>
              <a:t>struct</a:t>
            </a:r>
            <a:r>
              <a:rPr lang="ko-KR" altLang="en-US" dirty="0"/>
              <a:t>를 </a:t>
            </a:r>
            <a:r>
              <a:rPr lang="en-US" altLang="ko-KR" dirty="0"/>
              <a:t>union</a:t>
            </a:r>
            <a:r>
              <a:rPr lang="ko-KR" altLang="en-US" dirty="0"/>
              <a:t>으로 </a:t>
            </a:r>
            <a:r>
              <a:rPr lang="ko-KR" altLang="en-US" dirty="0" err="1"/>
              <a:t>바꾸면됨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union IDs{</a:t>
            </a:r>
          </a:p>
          <a:p>
            <a:pPr marL="0" indent="0">
              <a:buNone/>
            </a:pPr>
            <a:r>
              <a:rPr lang="en-US" altLang="ko-KR" dirty="0"/>
              <a:t>	int </a:t>
            </a:r>
            <a:r>
              <a:rPr lang="en-US" altLang="ko-KR" dirty="0" err="1"/>
              <a:t>ID_num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	char name[15];</a:t>
            </a:r>
          </a:p>
          <a:p>
            <a:pPr marL="0" indent="0">
              <a:buNone/>
            </a:pPr>
            <a:r>
              <a:rPr lang="en-US" altLang="ko-K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9374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73A9D-2B84-4379-B1D1-4E166CE5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공용체의 간단한 이해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96829F-69C4-4228-8F86-59A661BBE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33" y="1690688"/>
            <a:ext cx="7660308" cy="2443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8DFA1-BC08-4C51-8377-9F5DB3E61DFF}"/>
              </a:ext>
            </a:extLst>
          </p:cNvPr>
          <p:cNvSpPr txBox="1"/>
          <p:nvPr/>
        </p:nvSpPr>
        <p:spPr>
          <a:xfrm>
            <a:off x="1124262" y="4736892"/>
            <a:ext cx="4788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/>
              <a:t>라고</a:t>
            </a:r>
            <a:r>
              <a:rPr lang="ko-KR" altLang="en-US" sz="2800" dirty="0"/>
              <a:t> 해도 잘 </a:t>
            </a:r>
            <a:r>
              <a:rPr lang="ko-KR" altLang="en-US" sz="2800" dirty="0" err="1"/>
              <a:t>안쓰는게</a:t>
            </a:r>
            <a:r>
              <a:rPr lang="ko-KR" altLang="en-US" sz="2800" dirty="0"/>
              <a:t> 팩</a:t>
            </a:r>
            <a:r>
              <a:rPr lang="en-US" altLang="ko-KR" sz="2800" dirty="0"/>
              <a:t>-</a:t>
            </a:r>
            <a:r>
              <a:rPr lang="ko-KR" altLang="en-US" sz="2800" dirty="0" err="1"/>
              <a:t>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19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FAAB2-8C8C-4816-ACA9-08605F80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나열형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FCDF2-0177-49F3-844D-959AA8F91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코드를 </a:t>
            </a:r>
            <a:r>
              <a:rPr lang="ko-KR" altLang="en-US" dirty="0" err="1"/>
              <a:t>언어화하여</a:t>
            </a:r>
            <a:r>
              <a:rPr lang="ko-KR" altLang="en-US" dirty="0"/>
              <a:t> 더 이해하기 편하게 함</a:t>
            </a:r>
            <a:endParaRPr lang="en-US" altLang="ko-KR" dirty="0"/>
          </a:p>
          <a:p>
            <a:r>
              <a:rPr lang="ko-KR" altLang="en-US" dirty="0"/>
              <a:t>정수형 상수에 이름을 </a:t>
            </a:r>
            <a:r>
              <a:rPr lang="ko-KR" altLang="en-US" dirty="0" err="1"/>
              <a:t>붙여줌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예시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en-US" altLang="ko-KR" dirty="0" err="1"/>
              <a:t>DayOfWeek</a:t>
            </a:r>
            <a:r>
              <a:rPr lang="en-US" altLang="ko-KR" dirty="0"/>
              <a:t> {    // </a:t>
            </a:r>
            <a:r>
              <a:rPr lang="ko-KR" altLang="en-US" dirty="0"/>
              <a:t>열거형 정의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Sunday = 0,         // </a:t>
            </a:r>
            <a:r>
              <a:rPr lang="ko-KR" altLang="en-US" dirty="0" err="1"/>
              <a:t>초깃값</a:t>
            </a:r>
            <a:r>
              <a:rPr lang="ko-KR" altLang="en-US" dirty="0"/>
              <a:t> 할당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Monday,</a:t>
            </a:r>
          </a:p>
          <a:p>
            <a:pPr marL="0" indent="0">
              <a:buNone/>
            </a:pPr>
            <a:r>
              <a:rPr lang="en-US" altLang="ko-KR" dirty="0"/>
              <a:t>    Tuesday,</a:t>
            </a:r>
          </a:p>
          <a:p>
            <a:pPr marL="0" indent="0">
              <a:buNone/>
            </a:pPr>
            <a:r>
              <a:rPr lang="en-US" altLang="ko-KR" dirty="0"/>
              <a:t>    Wednesday,</a:t>
            </a:r>
          </a:p>
          <a:p>
            <a:pPr marL="0" indent="0">
              <a:buNone/>
            </a:pPr>
            <a:r>
              <a:rPr lang="en-US" altLang="ko-KR" dirty="0"/>
              <a:t>    Thursday,</a:t>
            </a:r>
          </a:p>
          <a:p>
            <a:pPr marL="0" indent="0">
              <a:buNone/>
            </a:pPr>
            <a:r>
              <a:rPr lang="en-US" altLang="ko-KR" dirty="0"/>
              <a:t>    Friday,</a:t>
            </a:r>
          </a:p>
          <a:p>
            <a:pPr marL="0" indent="0">
              <a:buNone/>
            </a:pPr>
            <a:r>
              <a:rPr lang="en-US" altLang="ko-KR" dirty="0"/>
              <a:t>    Saturday</a:t>
            </a:r>
          </a:p>
          <a:p>
            <a:pPr marL="0" indent="0">
              <a:buNone/>
            </a:pPr>
            <a:r>
              <a:rPr lang="en-US" altLang="ko-KR" dirty="0"/>
              <a:t>}; // </a:t>
            </a:r>
            <a:r>
              <a:rPr lang="ko-KR" altLang="en-US" dirty="0"/>
              <a:t>요일들에 대한 열거형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921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343</Words>
  <Application>Microsoft Office PowerPoint</Application>
  <PresentationFormat>와이드스크린</PresentationFormat>
  <Paragraphs>167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C언어 과외 – 7회차</vt:lpstr>
      <vt:lpstr>어제 복습</vt:lpstr>
      <vt:lpstr>좀더 편하게 관리할 수는 없을까?</vt:lpstr>
      <vt:lpstr>구조체</vt:lpstr>
      <vt:lpstr>내부 요소 접근방법</vt:lpstr>
      <vt:lpstr>구조체 사용예시</vt:lpstr>
      <vt:lpstr>공용체</vt:lpstr>
      <vt:lpstr>공용체의 간단한 이해</vt:lpstr>
      <vt:lpstr>나열형(열거형)</vt:lpstr>
      <vt:lpstr>나열형 사용예시</vt:lpstr>
      <vt:lpstr>사용자 정의 자료형 </vt:lpstr>
      <vt:lpstr>위의 사용 예시 (구조체 예시 변형)</vt:lpstr>
      <vt:lpstr>위의 것들은 잘 이해해보자</vt:lpstr>
      <vt:lpstr>수업 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과외 – 2회차</dc:title>
  <dc:creator>asdfgh9090@naver.com</dc:creator>
  <cp:lastModifiedBy>asdfgh9090@naver.com</cp:lastModifiedBy>
  <cp:revision>62</cp:revision>
  <dcterms:created xsi:type="dcterms:W3CDTF">2019-01-23T16:05:13Z</dcterms:created>
  <dcterms:modified xsi:type="dcterms:W3CDTF">2019-02-16T06:12:01Z</dcterms:modified>
</cp:coreProperties>
</file>