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93" r:id="rId4"/>
    <p:sldId id="294" r:id="rId5"/>
    <p:sldId id="304" r:id="rId6"/>
    <p:sldId id="298" r:id="rId7"/>
    <p:sldId id="299" r:id="rId8"/>
    <p:sldId id="295" r:id="rId9"/>
    <p:sldId id="296" r:id="rId10"/>
    <p:sldId id="297" r:id="rId11"/>
    <p:sldId id="300" r:id="rId12"/>
    <p:sldId id="301" r:id="rId13"/>
    <p:sldId id="302" r:id="rId14"/>
    <p:sldId id="303" r:id="rId15"/>
    <p:sldId id="29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4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1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9T08:11:20.24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4025 5130 14592,'0'0'170,"0"0"193,0 6 85,0-4-421,-1 47 352,3 0 1,1-1-1,3 1 1,3 1-380,-6-34 108,2 0 0,0 0 0,1 0-1,0-1 1,2 0 0,4 7-108,-7-13 84,1-1 0,0 1 0,1-2-1,0 1 1,0-1 0,0 0 0,1 0 0,0-1 0,1 0 0,-1-1-1,2 1-83,-5-3 49,1-1-1,-1 0 0,1 0 0,-1 0 1,1 0-1,0-1 0,0 0 0,0 0 1,-1-1-1,1 1 0,0-1 0,0-1 0,0 1 1,0-1-1,0 0 0,-1 0 0,1-1 1,0 0-1,-1 0 0,1 0 0,-1 0 0,0-1 1,1 0-1,-1 0 0,-1-1 0,1 1 1,0-1-1,-1 0 0,0 0 0,3-4-48,3-3 38,-2 1 0,0-1 0,0 0 0,-1-1 0,0 0 0,-1 0 1,0 0-1,-1-1 0,-1 0 0,0 0 0,0 0 0,-2 0 0,1-1-38,-2 0 81,0 0 1,-1 1-1,-1-1 1,0 0-1,-1 0 1,0 1-1,-1-1 1,-1 0-82,2 7-112,-1 0 1,0 0-1,0 1 1,0-1-1,-1 1 0,0 0 1,-3-4 111,5 6-384,-1 1 0,0 0 0,-1 0 0,1 1 0,0-1 0,-1 0 0,1 1 1,-1 0-1,0 0 0,0 0 0,0 0 0,0 1 0,0-1 384,-11 1-5120,0 1-917</inkml:trace>
  <inkml:trace contextRef="#ctx0" brushRef="#br0" timeOffset="370.127">4084 5443 17151,'0'0'0,"13"-2"0,14-6 0,5 3 128,4-2-256,2 1 0,2-2-12159</inkml:trace>
  <inkml:trace contextRef="#ctx0" brushRef="#br0" timeOffset="371.127">4480 5243 17023,'0'0'0,"28"-4"128,19-5-128,-14 4 128,1-1-1535,-9 3 127,-1 2-8960</inkml:trace>
  <inkml:trace contextRef="#ctx0" brushRef="#br0" timeOffset="710.91">4461 5415 14976,'0'0'128,"9"0"128,8 0-128,3-3 0,2-2-128,6-4 128,9 1-256,-6-1 128,0 0-11264</inkml:trace>
  <inkml:trace contextRef="#ctx0" brushRef="#br0" timeOffset="1089.378">4712 5139 16767,'0'0'128,"0"5"0,3 1 384,-1 14 0,1 7 0,4 4 0,2 2-256,3 7 0,5 7-128,-2-5 128,0-2-384,-3 4 128,-3 0-3711,-6-8-1,0 0-4224</inkml:trace>
  <inkml:trace contextRef="#ctx0" brushRef="#br0" timeOffset="1090.378">4489 5661 16128,'-5'14'128,"2"-8"44,1 0 0,0-1 0,1 1-1,0 0 1,-1 0 0,2 0 0,-1 6-172,1-10 62,0 0 0,1 1-1,-1-1 1,1 0 0,0 0 0,0 0 0,0 0 0,0 0 0,0 0-1,0 0 1,0 0 0,1 0 0,-1 0 0,0-1 0,1 1 0,0 0-1,-1-1 1,1 1 0,0-1 0,0 0 0,0 0 0,0 0 0,0 0-1,1 1-61,11 4 142,1 0 0,0-1 0,1-1-1,-1 0 1,1-1 0,-1 0 0,1-2-1,0 0 1,6 0-142,25-2-1982,0-2 1,24-5 1981,-32 2-11008</inkml:trace>
  <inkml:trace contextRef="#ctx0" brushRef="#br0" timeOffset="1428.664">5157 4921 16639,'-10'33'128,"-3"19"0,-1-8 128,1 1-128,-2-1 0,0-2-1024,5-8 1,1-2-10113</inkml:trace>
  <inkml:trace contextRef="#ctx0" brushRef="#br0" timeOffset="1429.664">5080 5234 14848,'0'0'128,"14"-1"0,12-2 256,-7 6 0,-1 1-256,1 2 128,1 6-128,-1 1-1,0-2-254,-1 0 127,-2 3-11904</inkml:trace>
  <inkml:trace contextRef="#ctx0" brushRef="#br0" timeOffset="1784.67">4876 5510 18047,'0'0'128,"22"-5"0,12 4 128,8-2 0,8-2 128,0-1 0,7-1-128,-4 1 128,3-3-128,-9 5 0,-2 1-256,-10 1 0,-4 2-1408,-6 0 0,-1 0-11263</inkml:trace>
  <inkml:trace contextRef="#ctx0" brushRef="#br0" timeOffset="1785.67">5244 5536 17791,'0'0'128,"-4"27"0,-6 16 128,5-8 128,2 1-256,3-3 128,5 1 0,1-8 0,-2-8-512,0 1 0,1-1-13567</inkml:trace>
  <inkml:trace contextRef="#ctx0" brushRef="#br0" timeOffset="-7352.869">0 4816 16767,'6'3'0,"1"2"0,-2-4 0,-4-1 0,13-4 128,-1-2 0,12-6 0,6-7-128,-1 7 128,-2-1-128,-3 7 0,-6-2-2943,-4 11 127,-2-1-4736</inkml:trace>
  <inkml:trace contextRef="#ctx0" brushRef="#br0" timeOffset="-6999.547">0 5024 11904,'0'0'0,"0"0"256,0 6 128,0 3 256,0 13 0,0 7-256,3 8 128,0 8-128,-2 4 128,2 7-256,0-6 0,-1 4-128,1-7 127,1-1-510,1-15-1,1 3-11264</inkml:trace>
  <inkml:trace contextRef="#ctx0" brushRef="#br0" timeOffset="-6664.805">166 5108 13184,'-5'34'665,"1"-1"1,2 1-1,1 0 1,2-1-1,3 15-665,-1-5 851,-3 30-851,1 22 323,-1-63-165,0-24-92,-1 0-1,1 0 0,1 0 1,0 0-1,0 0 0,0 0 1,1 0-1,0-1 0,3 5-65,-2-11 117,1-9-96,0-12-52,2-41-485,-3-30 516,-3 53-170,1 0 0,2 1 0,2-1 1,2 1-1,6-19 170,-11 50 0,0 0 0,1 1 0,0 0 0,0-1 0,1 1 0,-1 0 0,1 1 0,0-1 0,1 1 0,-1 0 0,1 0 0,0 0 0,0 0 0,0 1 0,0 0 0,0 0 0,1 0 0,0 1 0,-1 0 0,1 0 0,0 0 0,0 1 0,0-1 0,0 2 0,0-1 0,0 1 0,1 0 0,-1 0 0,-2 1 18,-1-1 0,1 1 0,-1 1-1,1-1 1,-1 0 0,1 1 0,-1 0 0,0 0 0,0 0 0,0 0 0,0 0 0,0 1 0,-1-1 0,1 1 0,-1-1-1,1 1 1,-1 0 0,0 0 0,0 0 0,-1 1 0,1-1 0,1 3-18,0 3 60,0 0 0,0 0 0,-1 0 0,0 0 0,0 1 0,-1-1 0,-1 1 0,1 2-60,-3 44 153,1-35-93,0 0 0,2 0 0,0 0 0,2 0 0,0 0-1,4 13-59,4 1-2165,1 0 0,6 7 2165,-6-12-9493</inkml:trace>
  <inkml:trace contextRef="#ctx0" brushRef="#br0" timeOffset="-6317.414">544 5197 15872,'6'0'0,"3"2"128,10-7 128,6-4 383,9-1 1,5-6-256,7 5 0,7 2-256,-7-3 128,-1-1-512,-6 7 128,-5-1-6911,-3 2-1,1 1 6016</inkml:trace>
  <inkml:trace contextRef="#ctx0" brushRef="#br0" timeOffset="-5970.777">813 4825 12928,'-3'58'1057,"-2"0"0,-10 39-1057,6-44 710,3 0 0,1 0 1,3 14-711,3-29 360,2 1 1,1-1 0,6 23-361,-6-46 92,0 0 0,1-1 1,0 1-1,1-1 0,0-1 1,2 1-1,-1-1 0,2 0 1,-1-1-1,6 6-92,-10-14 38,0 0-1,0-1 1,1 1 0,-1-1-1,1 0 1,0 0 0,0 0 0,0-1-1,0 0 1,0 0 0,1 0-1,-1 0 1,0-1 0,1 0-1,-1 0 1,1 0 0,0-1-1,-1 0 1,1 0 0,-1-1-1,1 1 1,3-2-38,11-2-533,-1-1 1,1 0-1,-1-2 0,0 0 0,10-7 533,24-11-11967</inkml:trace>
  <inkml:trace contextRef="#ctx0" brushRef="#br0" timeOffset="-5614.909">1521 4921 18047,'0'0'0,"46"-7"0,-31 6 128,-8 1 256,17 1 0,9 4-128,7-1 0,8-1-128,6-3 128,3 0-256,-9-3 0,-9-1-2176,-9 2 1,0-1-8449</inkml:trace>
  <inkml:trace contextRef="#ctx0" brushRef="#br0" timeOffset="-5211.459">1700 5025 14336,'-4'25'0,"-3"12"0,9 2 0,3 1 0,-1-7 128,2-2-128,-1 4 128,2 1-256,0-10 0,1 4-10112</inkml:trace>
  <inkml:trace contextRef="#ctx0" brushRef="#br0" timeOffset="-5210.459">1946 5110 16511,'-11'20'0,"-8"13"128,7 1 128,1 6 0,5-7 0,4-2 0,4-5 0,5 1-1664,-3-5 1,2-1-9089</inkml:trace>
  <inkml:trace contextRef="#ctx0" brushRef="#br0" timeOffset="-4864.496">1461 5483 16000,'22'-2'0,"16"-2"0,4-8 128,8-3 0,6-7 127,8-3-127,1 1 128,3 2-256,-13 9 0,-10 4-6911,-8 0-1,-8 4 6784,-15 5 0,1 0-1536</inkml:trace>
  <inkml:trace contextRef="#ctx0" brushRef="#br0" timeOffset="-4863.496">1867 5478 15488,'8'3'0,"7"-1"128,-15 14 0,-8 12 128,5-1 0,-1 0 127,1-1 1,3 5-256,0-5 0,0-12-896,-9 12 129,-1-3-10625</inkml:trace>
  <inkml:trace contextRef="#ctx0" brushRef="#br0" timeOffset="-4533.576">1483 5794 15872,'12'-6'0,"10"-3"128,15 6 128,10 6 127,5-10 129,3-2-128,10-1 0,6-2-256,1 1 128,1-2-256,-16 6 0,-11 2-4351,6 1 127,-2-1-1536</inkml:trace>
  <inkml:trace contextRef="#ctx0" brushRef="#br0" timeOffset="-4201.259">2361 5139 15744,'-4'7'83,"-1"-1"0,-1 0 1,1-1-1,-1 1 1,0-1-1,0 0 1,0-1-1,-1 1 1,0-1-1,-5 2-83,2-1 208,0 2 0,0-1 0,1 1 0,-1 1 0,2 0 0,-2 1-208,8-6 28,0-1 1,0 1-1,1-1 1,-1 1-1,1-1 1,-1 1-1,1 0 1,0 0-1,0-1 1,0 1-1,1 0 1,-1 0-1,1 0 1,-1 0-1,1 0 1,0 0-1,0 0 1,1 0-1,-1 0 1,0 0-1,1 0 1,0 0-1,0 0 1,0-1-1,1 3-28,0 1 44,1 0 0,0-1-1,0 0 1,0 0 0,1 0 0,-1 0-1,1 0 1,1-1 0,-1 0 0,1 1-1,-1-2 1,1 1 0,0 0 0,1-1-1,-1 0 1,5 2-44,-7-4 29,1 0 0,-1 0 0,0 0 0,1 0-1,-1 0 1,1-1 0,-1 1 0,1-1 0,-1 0-1,1 0 1,-1-1 0,1 1 0,-1-1 0,1 1 0,-1-1-1,1 0 1,-1 0 0,0-1 0,0 1 0,0-1-1,1 0 1,-1 1 0,-1-1 0,1 0 0,0-1 0,0 1-1,-1-1 1,0 1 0,3-3-29,1-4 41,0-1 0,-1 1 0,0-1 0,0 0 0,-1-1 0,0 1 0,-1-1 0,0 1 0,-1-1 0,0 0 0,-1 0 0,0 0 0,0-9-41,-1 18-178,0 1 0,0-1 0,0 0-1,0 1 1,-1-1 0,1 0 0,0 1-1,-1-1 1,1 0 0,-1 1 0,1-1-1,-1 1 1,0-1 0,0 1 0,0 0-1,0-1 1,0 1 0,0 0 0,0-1-1,0 1 1,0 0 0,-1 0 0,1 0-1,0 0 1,-1 0 0,1 0 178,-2 0-597,-1 0 0,1 0 0,0 0 0,0 1 0,0-1 1,-1 1-1,1 0 0,0-1 0,-1 2 0,1-1 0,0 0 0,-2 1 597,-10 1-4842</inkml:trace>
  <inkml:trace contextRef="#ctx0" brushRef="#br0" timeOffset="-4200.259">2670 5006 17279,'0'15'0,"0"5"256,0 13 0,3 7 512,0 3 0,2-1-384,-1 6 0,3 6-128,4-1 0,-2 3-384,-5-10 0,-1-3-2432,-6-1 1,-6 1-3457,-1-21 0,1 2 5504</inkml:trace>
  <inkml:trace contextRef="#ctx0" brushRef="#br0" timeOffset="-3828.018">2349 5603 16000,'-1'31'601,"-1"1"0,-3 5-601,-1 6 483,6-40-426,-1-1 1,1 1-1,0 0 0,0 0 1,0-1-1,0 1 1,0 0-1,1 0 1,-1-1-1,1 1 0,-1 0 1,1-1-1,0 1 1,0 0-1,0-1 0,1 0 1,-1 1-1,1-1 1,-1 0-1,1 1 1,0-1-1,0 0 0,0 0 1,0 0-1,1 0-57,1 0 54,1 0 0,-1 0-1,1 0 1,0 0 0,0-1-1,0 0 1,-1 0 0,1 0-1,0-1 1,1 0 0,-1 0-1,0 0 1,3-1-54,27-3 149,0-1-1,0-2 1,10-5-149,18-3 87,-5 6-1982,4 5-8020,17 3 9915,-72 1-371,35 0-3959</inkml:trace>
  <inkml:trace contextRef="#ctx0" brushRef="#br0" timeOffset="-3440.631">2852 5148 17407,'10'9'0,"4"1"0,1-11 128,2-11 256,11 2 128,11-2-256,2 1 128,5-2-256,6 1 128,3 3-128,-11 5 0,-6 0-1024,-10 2 0,2-1-11903</inkml:trace>
  <inkml:trace contextRef="#ctx0" brushRef="#br0" timeOffset="-3092.64">3028 5083 16128,'9'7'-1,"-8"-6"5,-1-1 0,1 0 0,-1 0 0,1 1 0,-1-1-1,1 0 1,-1 1 0,1-1 0,-1 1 0,1-1 0,-1 0 0,0 1-1,1-1 1,-1 1 0,1-1 0,-1 1 0,0-1 0,0 1-1,1 0 1,-1-1 0,0 1 0,0-1 0,0 1 0,0-1-1,1 1 1,-1 0 0,0-1 0,0 1 0,0-1 0,0 1 0,-1 0-1,1-1 1,0 1 0,0-1 0,0 1 0,0 0 0,-1-1-1,1 1 1,0-1 0,0 1 0,-1-1 0,1 1 0,0-1-1,-1 1 1,1-1 0,-1 1 0,1-1 0,0 0 0,-1 1 0,0-1-4,-5 9 221,0-1 0,1 1 0,0 0 1,0 0-1,1 1 0,0-1 0,1 1 1,0 0-1,0 0 0,1 3-221,-1 5 228,1 0-1,1 1 0,1-1 1,0 0-1,3 13-227,6 25 324,3-1 0,2 0 0,9 21-324,-17-59 94,-6-16-82,0 0 0,1 0 0,-1 1 0,1-1 0,-1 0 0,1 0 0,-1 0 0,1 0 0,0 0 0,-1 0 0,1 0-1,0 0 1,0 0 0,0-1 0,0 1 0,0 0 0,0 0 0,0-1 0,0 1 0,0-1 0,0 1 0,0-1 0,0 1 0,0-1 0,0 0-1,1 1 1,-1-1-12,2 0 14,0 0-1,0 0 1,0-1-1,0 1 1,-1-1-1,1 1 1,0-1-1,0 0 1,0 0-1,-1 0 1,3-1-14,8-5-1,-1-1 1,0 0 0,0-1 0,6-6 0,0 0-79,39-35-1864,-21 14-3480,-15 14-3473</inkml:trace>
  <inkml:trace contextRef="#ctx0" brushRef="#br0" timeOffset="-1157.659">3068 5415 14720,'0'0'128,"0"0"0,0 0 128,0 0 0,28-34 0,-6 16 0,8 0 0,-4 0-1,-2 5-127,0 3 128,1 2-128,-6 2 128,-3 2-896,-1 1 129,0 1-11009</inkml:trace>
  <inkml:trace contextRef="#ctx0" brushRef="#br0" timeOffset="-542.125">3386 5264 14720,'0'0'192,"0"0"256,0 0 42,0 0-84,0 0-44,0 0-85,8-2-42,29-2-44,-13 2-100,0-1 0,0-1 0,0-1 0,15-6-91,-36 9-216,0 0 1,0 0-1,0 0 1,0 0-1,0-1 1,-1 1-1,1-1 1,-1 0-1,1 1 1,-1-1-1,0 0 1,0-1-1,-1 1 1,1 0-1,1-4 216,-2 5 19,0-1 0,0 0-1,0 1 1,0-1 0,-1 0-1,1 0 1,-1 0 0,1 0 0,-1 0-1,0 0 1,0 0 0,-1 0-1,1 1 1,0-1 0,-1 0-1,0 0 1,0 0 0,0 0 0,0 1-1,0-1-18,-4 3 878,1 9-393,-2 13 93,5 3-195,1-1 0,1 0 0,1 1-1,3 11-382,1 19 389,36 332 507,-40-378-1230,2-3-4953,11-11-2659,0-4 5386</inkml:trace>
  <inkml:trace contextRef="#ctx0" brushRef="#br0" timeOffset="-14618.908">843 945 13184,'13'2'0,"-6"-1"20,-13-3 24,5 2-41,0 0 1,-1 0-1,1 0 1,0 0-1,0 0 1,0 0-1,0 0 1,0 0 0,-1 0-1,1 1 1,0-1-1,0 0 1,0 1-1,0-1 1,0 1-1,0-1 1,0 1 0,0 0-4,-3 4 23,1 0 0,1 1 0,-1-1 1,1 1-1,0 0 0,0 0 1,0 0-1,1 0 0,0 0 0,0 0 1,0 4-24,0 73 384,6 253 1941,-30 251-2325,16-481 315,-7 60 714,-10 26-1029,-29 146 598,44-238-417,5 0 0,4 39-181,10 20 419,8-1 1,6-1-1,17 46-419,-22-103 523,-4 0 0,-3 43-523,-7-202-14976,0 19 12651</inkml:trace>
  <inkml:trace contextRef="#ctx0" brushRef="#br0" timeOffset="-13745.319">966 1168 7936,'131'-7'2393,"0"-5"1,59-16-2394,37-3 439,-51 15-289,1 7-1,0 8 0,16 10-149,903 52 2219,-458-14-1515,-482-25-548,-2 6 1,0 7-1,4 9-156,-106-28 39,309 103 221,-358-118-252,-1 0 1,1 0-1,-1 0 1,1 0-1,-1 0 1,0 1-1,0-1 1,0 1-1,1-1 1,-2 1-1,1 0 1,0 0-1,0 0-8,-1-1 11,-1 0 0,1 0 0,-1 0 0,1 1 0,-1-1 0,0 0 0,1 0 0,-1 0 0,0 0 0,0 0 0,0 0 0,0 0 0,0 1 0,0-1 0,0 0 1,0 0-1,0 0 0,-1 0 0,1 0 0,0 0 0,-1 1-11,-2 4 74,-1 1 0,-1-1 0,1 0 0,-1 0 0,0-1 1,0 1-1,-6 4-74,-18 21 141,20-18-137,2 1-1,-1-1 1,2 1-1,0 0 0,1 1 1,0-1-1,1 1 1,-2 14-4,-2 26 56,-1 48-56,4-42 23,-12 144 135,-29 283 140,17-266 14,-18 40-312,29-179 12,-133 590 509,68-278 183,81-379-931,1 0 0,0 0 0,0-1 0,2 5 227,0 10-2228,-1-27 1126,-1 1-1,0-1 0,1 1 0,-1-1 1,-1 0-1,1 1 0,0-1 0,-1 0 0,0 1 1103,-1 2-1594,-4 10-1094</inkml:trace>
  <inkml:trace contextRef="#ctx0" brushRef="#br0" timeOffset="-13043.458">639 4172 12032,'0'0'5,"0"0"0,0 0 0,0 0 0,0 0 0,0 0 0,0 0 0,0-1 0,0 1 0,0 0 0,0 0 0,0 0 0,1 0 0,-1 0 0,0 0 0,0 0 1,0 0-1,0 0 0,0 0 0,0 0 0,0 0 0,0-1 0,0 1 0,0 0 0,0 0 0,0 0 0,0 0 0,0 0 0,0 0 0,0 0 0,0 0 0,0 0 0,0 0 1,0-1-1,0 1 0,0 0 0,-1 0 0,1 0 0,0 0 0,0 0 0,0 0 0,0 0 0,0 0 0,0 0 0,0 0 0,0 0 0,0 0 0,0 0 0,0 0 0,0-1 1,0 1-1,0 0 0,-1 0 0,1 0 0,0 0 0,0 0 0,0 0 0,0 0 0,0 0 0,0 0 0,0 0 0,0 0 0,0 0-5,11-8 245,22-8 221,-10 8-208,0 1 1,0 1 0,1 1 0,0 1 0,0 2 0,2 0-259,49 0 960,23 5-960,-1 0 281,609 8 636,-390-14-688,-88 0-74,274-3 223,283 4 12,-332 29 66,-220-10-314,176 21-10553,-318-25 6017</inkml:trace>
  <inkml:trace contextRef="#ctx0" brushRef="#br0" timeOffset="3308.874">4712 2722 14208,'19'-11'66,"-1"-1"1,0 0 0,-1-1-1,-1-1 1,0 0 0,-1-2-1,0 0 1,9-13-67,30-33 350,3 3 0,3 2-1,1 3 1,4 3 0,13-6-350,288-205 533,-277 205-426,2 4 0,3 4-1,2 4 1,2 4 0,1 5-1,3 4-106,2 3 71,1 5-1,1 4 0,0 5 0,2 5 0,-1 4 0,1 5 0,63 9-70,-46 3 81,0 6 0,-1 6 0,-1 4 0,-2 6 0,79 34-81,-135-38 118,-1 2 0,51 35-118,114 84 166,-202-131-162,54 35 252,-2 5 0,-3 2 0,58 62-256,-127-115 192,0-1 0,0 1 0,-1 1 0,0-1 0,3 8-192,-9-16-14,0 0 1,0 0 0,0 1 0,0-1-1,1 0 1,-1 0 0,0 1 0,0-1-1,0 0 1,1 0 0,-1 0-1,0 0 1,0 1 0,1-1 0,-1 0-1,0 0 1,0 0 0,1 0 0,-1 0-1,0 0 1,0 0 0,1 1-1,-1-1 1,0 0 0,1 0 0,-1 0-1,0 0 1,0 0 0,1 0 0,-1-1-1,0 1 1,0 0 0,1 0-1,-1 0 1,0 0 0,1 0 0,-1 0-1,0 0 1,0 0 0,1-1 0,-1 1-1,0 0 1,0 0 0,0 0-1,1-1 1,-1 1 0,0 0 0,0 0-1,0-1 1,0 1 0,1 0 0,-1 0-1,0-1 1,0 1 0,0 0-1,0 0 1,0-1 13,7-11-2273,-4 0-1396,0 1-5461</inkml:trace>
  <inkml:trace contextRef="#ctx0" brushRef="#br0" timeOffset="3640.571">8669 1993 14848,'25'34'796,"2"-2"0,1 0 1,23 18-797,1-2 651,-21-22-306,-2 2-1,0 1 1,22 31-345,-49-59 19,-1 1 0,0 0 0,1 0 0,-1 1 0,0-1 0,0 0 0,0 0 0,0 0-1,0 1 1,-1-1 0,1 1 0,-1-1 0,1 0 0,-1 1 0,0-1 0,0 1 0,0-1 0,0 1 0,-1-1 0,1 0 0,-1 1 0,1-1 0,-1 1-20,-1 0 21,0 1 0,0-1 0,-1 1 0,1-1 0,-1 0 0,1 0 0,-1 0 0,0 0 0,0 0 0,0-1 0,-1 1 0,1-1 0,-1 0-20,-13 7 45,-1 0-1,1-2 1,-1 0-1,0-1 0,-12 2-44,-21 3 111,-1-3 0,-14 0-111,-46 6-3102,49-3-8481</inkml:trace>
  <inkml:trace contextRef="#ctx0" brushRef="#br0" timeOffset="5152.77">8939 1470 6144,'0'6'42,"-20"171"3735,-23 160-2327,-22 162-824,55-353 63,6 1 1,9 70-690,14 145 1835,-21 203-1835,-2-477 181,-3 50 363,8 88-544,4-175 32,-2-29-7,-1 0 0,-1 0 0,-2 13-25,-4-13-2304,3-15-7125</inkml:trace>
  <inkml:trace contextRef="#ctx0" brushRef="#br0" timeOffset="5974.962">8988 1517 11264,'6'1'128,"54"8"547,0-3 1,0-2-1,52-5-675,228-28 1152,93-29-1152,52-12 149,-244 45 1,5 10-150,-58 17 218,162 23-218,-236-14 17,5 0 11,45 4 139,-1-6 0,46-8-167,157-22 299,-361 20-267,-4 1-24,1-1 0,-1 1 0,0 0 1,1 0-1,-1-1 0,0 1 0,1 0 1,-1 0-1,0 1 0,0-1 0,1 0 1,-1 0-1,0 1 0,1-1 0,-1 1 1,0-1-1,0 1 0,0-1 0,1 1 1,-1 0-1,0-1 0,0 1-8,-1 1 2,0 1 0,0-1 0,0 0 0,-1 0 0,1 0 0,-1 1-1,1-1 1,-1 0 0,0 0 0,0 0 0,0 0 0,0 0 0,-1 1-2,-3 10-3,-13 51 72,3 0 0,2 1 0,4 1 1,2-1-1,3 15-69,9 339 597,3-152-389,-10-41 240,-10-1 0,-28 139-448,-78 265 512,13-120-234,95-448-3179,7-38-8043</inkml:trace>
  <inkml:trace contextRef="#ctx0" brushRef="#br0" timeOffset="6546.296">8969 4590 13312,'52'1'528,"1"-2"1,-1-2-1,24-6-528,69-4 463,229 8 384,53 19-847,49 1 411,-259-17 250,41-11-661,27-13 596,446-30 216,-673 54-965,104-4-1848,17 8 2001,-77 2-11413</inkml:trace>
  <inkml:trace contextRef="#ctx0" brushRef="#br0" timeOffset="11683.154">1490 123 10368,'0'0'149,"-3"-10"64,2 6-180,-12-39 92,13 40-107,-1 1-1,0-1 1,-1 0 0,1 1-1,0-1 1,-1 1 0,1-1-1,-1 1 1,0 0 0,0 0 0,0-1-1,0 1 1,0 1 0,-2-3-18,3 4 7,0 0 0,-1 0 0,1-1 0,0 1 0,0 0 0,0 0 0,0 0 0,0 1 0,0-1 0,0 0 0,-1 0 0,1 1 0,0-1 0,0 0 0,0 1 0,0-1 0,0 1 0,0-1 0,0 1 0,1 0 0,-1-1 0,0 1-7,-19 18 123,7-5-31,1 1 0,1 1 0,0 0 0,1 1 0,1 0 0,1 0 0,0 1 0,2 0 0,0 0 0,0 1 0,2 0 0,0 0 0,2 0 0,0 0 0,1 0 0,1 11-92,2-5 120,2 1 0,0 0 1,2-1-1,1 0 0,1 0 0,1-1 1,1 0-1,1 0 0,1-1 0,2-1 1,4 6-121,-17-26 18,0 0 0,1 0 1,-1 0-1,1 0 0,0 0 1,-1-1-1,1 1 0,0 0 1,0-1-1,0 0 0,0 1 1,0-1-1,1 0 0,-1 0 1,0 0-1,1 0 0,-1 0 1,0-1-1,1 1 1,-1-1-1,1 0 0,-1 1 1,1-1-1,-1 0 0,1-1 1,-1 1-1,0 0 0,1-1 1,-1 1-1,1-1 0,-1 0 1,0 0-1,1 1 0,-1-2 1,0 1-1,0 0 0,0 0 1,0-1-1,0 1 0,0-1-18,10-8 54,0 0-1,-1-1 0,0-1 0,-1 0 1,8-11-54,-17 21 2,7-9 17,0 0 1,0 0-1,-1-1 0,0 1 0,-1-2 0,-1 1 1,0-1-1,-1 0 0,0 0 0,-1 0 0,0 0 1,-1-1-1,0 1 0,-1-1 0,-1 1 0,0-1 1,-1 1-1,-1-1 0,0 1 0,-3-9-19,-10-28 78,-4 1-1,-4-8-77,13 36 20,-1 1 1,-1 0-1,0 0 1,-1 1-1,-1 1 1,-4-2-21,17 18-107,0 0 1,-1 0 0,1 1 0,-1-1 0,1 0-1,-1 1 1,0-1 0,0 1 0,0 0 0,0-1 0,0 1-1,0 0 1,0 0 0,0 1 0,0-1 0,0 0-1,-1 1 1,1-1 0,0 1 0,0 0 0,-1 0 0,1-1-1,0 2 1,-1-1 0,1 0 0,0 0 0,0 1 0,-1-1-1,1 1 1,0 0 0,0-1 0,0 1 0,0 0-1,0 1 1,0-1 0,0 0 0,0 0 0,0 1 0,1-1-1,-1 1 1,0 0 0,1-1 0,-1 1 0,1 0 106,-18 20-7232</inkml:trace>
  <inkml:trace contextRef="#ctx0" brushRef="#br0" timeOffset="12070.887">2119 399 12544,'0'0'0,"0"0"0,0 0 128,0 0 0,-43 13 0,13 6 128,-5 4-128,1 8 128,-3 7 0,6 4 0,4 5-128,5-7 0,7-4-128,6-8 128,5-7-768,4-21 128,0 0-8960</inkml:trace>
  <inkml:trace contextRef="#ctx0" brushRef="#br0" timeOffset="12470.634">1819 425 13824,'0'0'0,"14"20"128,13 11 256,3-2 0,1 4-128,0 3 0,3 4 0,-2-2 128,-4-2-384,-3-4 0,-1 2-11520</inkml:trace>
  <inkml:trace contextRef="#ctx0" brushRef="#br0" timeOffset="13688.796">2525 18 11648,'0'0'128,"-7"9"21,-15 17 134,1 2-1,2 0 1,0 2 0,2 0 0,-6 17-283,16-32 85,1 1 0,1-1-1,0 1 1,2 0 0,0 1 0,0-1 0,2 1 0,0-1 0,0 1 0,2-1-1,0 1 1,1-1 0,2 6-85,3 5 78,1-1 1,1 0-1,1 0 0,1-1 0,2 0 1,0-1-1,2 0 0,0-2 0,2 1 0,1-2 1,0 0-1,20 16-78,-36-35 23,0 0-1,0 0 1,0-1 0,0 1-1,1 0 1,-1-1 0,0 0 0,1 1-1,-1-1 1,1 0 0,0-1-1,-1 1 1,2 0-23,-2-1 9,0 0 1,0 0-1,-1-1 0,1 1 1,0-1-1,-1 1 0,1-1 1,0 1-1,-1-1 0,1 0 0,-1 0 1,1 0-1,-1 0 0,1 0 1,-1 0-1,0 0 0,1-1 1,-1 1-1,0 0 0,0-1 1,0 0-10,17-22 54,0-2 1,-2 0-1,-1 0 1,-1-2-1,-2 0 1,0 0-1,-2-1 1,-1 0-1,2-17-54,-9 31 12,0 0-1,-1 0 1,0-1-1,-1 1 1,-1 0-1,-1 0 1,0 0 0,0 0-1,-2 0 1,0 0-1,-1 1 1,0 0-1,-1 0 1,0 0-1,-1 1 1,-1-1 0,0 2-1,-1-1 1,-1 1-1,1 1 1,-2 0-1,0 0 1,0 1-1,-6-4-11,14 12-122,0 0-1,0-1 1,0 1-1,0 0 0,-1 1 1,1-1-1,-1 1 0,1-1 1,-1 1-1,-3 0 123,5 0-138,1 1 1,0 0-1,-1 0 1,1 0-1,-1 0 1,1 1-1,-1-1 1,1 0-1,0 0 1,-1 1-1,1-1 1,-1 1-1,1 0 1,0-1-1,0 1 1,-1 0-1,1 0 1,0-1-1,0 1 0,0 0 1,0 0-1,0 0 1,0 1-1,0-1 1,0 0-1,0 0 1,1 0-1,-1 1 138,-8 16-7466</inkml:trace>
  <inkml:trace contextRef="#ctx0" brushRef="#br0" timeOffset="14102.565">3009 66 11648,'0'0'128,"0"0"256,0 0 0,7 71-128,-4-25 0,-1 2-128,1 9 0,-3 2 0,4 12 128,2 8-128,1 1 128,-1 0-128,5-17 128,-1-11 0,-1-10 0,-2-11-384,1-6 128,-1-1-10752</inkml:trace>
  <inkml:trace contextRef="#ctx0" brushRef="#br0" timeOffset="14470.857">3213 378 11136,'4'-12'362,"2"-5"242,0 0 0,2 1 0,0-1 1,1 1-1,9-13-604,-14 24 50,-1 0 1,1 0 0,0 0 0,0 1 0,1-1 0,0 1-1,-1 0 1,1 0 0,0 1 0,1-1 0,-1 1 0,1 1-1,-1-1 1,1 1 0,0 0 0,0 0 0,0 0 0,0 1-1,0 0 1,0 0 0,1 1 0,-1-1-51,3 2 24,0 0-1,0 0 1,-1 1 0,1 0-1,-1 1 1,1-1 0,-1 2 0,0-1-1,0 1 1,0 0 0,-1 1-1,1 0 1,5 5-24,-9-6 19,0-1 0,0 1 0,0 0 0,-1 0 0,1 1 1,-1-1-1,0 1 0,-1 0 0,1-1 0,-1 1 0,0 0 0,0 1 0,0-1 0,-1 0 0,0 0 0,0 1 0,0-1 0,-1 1 0,1-1 0,-1 1 0,-1-1 0,1 0 1,-1 2-20,-4 13 80,0 0 0,-1 0 1,-1-1-1,-1 0 1,-1 0-1,-2 2-80,-25 43 416,-4-1-416,36-56 19,-21 34 141,-3-1 0,0-2 0,-3 0 0,-1-2-160,38-32 128,126-17-22,-31 9-5769,0 4-1,52 9 5664,-111-4-3392</inkml:trace>
  <inkml:trace contextRef="#ctx0" brushRef="#br0" timeOffset="14988.693">3773 274 12928,'0'0'170,"0"0"172,6-3 20,41-31 134,-15 11 77,24-13-573,-46 30 42,1 1 1,-1 0-1,1 0 1,0 2-1,0-1 0,0 1 1,0 1-1,2 0-42,-9 1 12,0 1-1,0 0 1,1 0-1,-1 0 0,0 1 1,0-1-1,0 1 1,1 0-1,-1 0 1,0 1-1,0-1 0,0 1 1,-1 0-1,1 0 1,0 0-1,1 2-11,-3-3 11,-1 0-1,1 1 0,-1-1 0,0 1 1,1-1-1,-1 1 0,0 0 1,0-1-1,0 1 0,0 0 1,0 0-1,-1 0 0,1 0 0,-1 0 1,1 0-1,-1 0 0,1 0 1,-1 0-1,0 0 0,0 0 1,0 0-1,0 0 0,-1 0 0,1 0 1,0 0-1,-1 0 0,1 0 1,-1 0-1,0 0 0,0-1 1,0 1-1,0 0 0,0 0 1,-1 0-11,-5 9 31,-2-1 1,1 0 0,-1-1-1,-1 0 1,0-1 0,0 0-1,0 0 1,-1-1 0,0-1 0,-7 4-32,-49 34 216,66-44-215,1 0 0,0 0 0,-1 1 0,1-1 0,0 0 0,0 0 0,-1 0 0,1 1 0,0-1 0,0 0 0,-1 1 0,1-1 0,0 0 0,0 0 0,0 1 0,0-1 0,-1 0 0,1 1 0,0-1 0,0 0 0,0 1 0,0-1 0,0 0 0,0 1 0,0-1 0,0 0 0,0 1 0,0-1 0,0 0 0,0 1 0,0-1 0,0 0 0,0 1 0,0-1 0,1 0 0,-1 1 0,0-1 0,0 0 0,0 0 0,0 1 0,1-1 0,-1 0 0,0 0 0,0 1 0,1-1 0,-1 0 0,0 0 0,0 1 0,1-1 0,-1 0 0,0 0 0,1 0 0,-1 0 0,0 0 0,1 1 0,-1-1 0,0 0 0,1 0 0,-1 0-1,26 7 43,-19-6-39,44 12-3,56 17-1,-96-27 0,0 2 0,0 0 0,-1 0 0,0 1 0,1 0 0,-2 0 0,9 8 0,-16-11 0,1 0 0,-1 0 0,0 0 0,0 1 0,0-1 0,0 1 0,-1-1 0,0 1 0,1 0 0,-1 0 0,0-1 0,-1 1 0,1 0 0,-1 0 0,0 0 0,0 0 0,0 0 0,0 0 0,-1 0 0,1 0 0,-1 0 0,0-1 0,-1 5 0,-4 11 0,-1 0 0,0 0 0,-10 16 0,17-34 0,-7 12 19,0 1 1,0-1 0,-2 0-1,1-1 1,-2 0 0,1 0-1,-2-1 1,1 0 0,-2-1-1,1 0 1,-1-1 0,-1 0-1,-4 2-19,13-10 19,1 1-1,-1-1 0,0 0 0,1 1 0,-1-2 0,0 1 1,0 0-1,1-1 0,-1 0 0,0 0 0,0 0 0,0 0 1,0 0-1,1-1 0,-2 0-18,-7-3-69,0 1 1,0-2-1,0 0 0,0-1 69,-21-8-1789,-4-1-8451</inkml:trace>
  <inkml:trace contextRef="#ctx0" brushRef="#br0" timeOffset="16780.818">1674 2256 9472,'0'0'384,"0"0"512,0 0 42,0 0-319,-6-5-64,-2-2-484,-1 1 0,1-1 0,-1 2 0,-1-1 0,1 1 1,-1 0-1,0 1 0,0 0 0,0 1 0,0 0 1,-1 1-1,0-1-71,4 3 24,0-1 1,0 1-1,0 0 1,0 0-1,0 1 1,0 0-1,0 0 1,1 0-1,-1 1 1,0 0-1,1 1 1,-1-1-1,1 1 1,0 1-1,0-1 1,0 1-1,0 0 1,0 0-1,1 1 1,-2 1-25,-2 4 39,1 0 1,0 1 0,0 0-1,1 1 1,0-1 0,1 1 0,1 1-1,-1-1 1,2 1 0,0 0-1,1 0 1,0 0 0,1 0-1,0 1 1,1 1-40,-1 12 43,1 0 0,2 0 0,1 0 0,1-1 0,1 1 0,1-1 0,2 4-43,-2-13 43,1 0 0,1 0 1,0 0-1,2-1 1,-1 0-1,2-1 1,0 0-1,1 0 1,5 4-44,-7-9 42,1 0 0,0-1 0,0 0 0,1 0 0,0-1 0,1 0 0,0-1 0,0-1 0,0 0 0,1 0 0,0-1 1,6 0-43,-14-3 19,-1-1 1,1 0-1,0-1 1,0 1 0,0-1-1,0 0 1,0 0 0,-1 0-1,1-1 1,0 0 0,0 0-1,0 0 1,-1 0-1,1-1 1,0 0 0,2-1-20,-1-1 18,0 0 0,-1 0 0,1 0 0,-1-1 0,0 0 0,0 0 0,0 0 0,-1-1 0,0 1 0,0-1 0,0 0-18,4-9 26,0-1 0,-1 0 0,-1 0 0,0 0 0,-2-1 0,0 0 0,0 0 0,-2 0 0,0-4-26,1-26 39,-2 0 0,-2 0 0,-3 0 1,-1 1-1,-3-1 0,-11-38-39,17 79-212,1 2 1,-1-1 0,0 0-1,-1 0 1,1 0-1,-1 1 1,0 0 0,0-1-1,-1 1 1,1 0 0,-3-1 211,-15-17-10048</inkml:trace>
  <inkml:trace contextRef="#ctx0" brushRef="#br0" timeOffset="17230.108">2236 2625 11648,'0'0'128,"0"0"0,-45 18 128,22-5 128,-7 8-256,2 1 128,-2 7-256,7 0 128,-2-1 0,5-1 128,4-6-128,1-2 0,6-3-4096,2-2 0,0-4 1024</inkml:trace>
  <inkml:trace contextRef="#ctx0" brushRef="#br0" timeOffset="17613.12">1974 2608 13696,'0'0'128,"0"0"128,49 65 256,-23-34 128,1-4-512,0 1 128,1 1 0,-3-6 0,-3-9-384,-1 7 128,1-3-11520</inkml:trace>
  <inkml:trace contextRef="#ctx0" brushRef="#br0" timeOffset="21535.264">2583 2248 13056,'0'0'128,"0"0"0,0 0 21,0 0 64,0 0-42,0 0 64,0 0 42,0 0 107,-2 7 64,-9 42-71,2 0-1,2 1 1,0 34-377,3 159 576,8-190-443,-2-39-41,0-1 0,-1 1-1,-1 0 1,0 0 0,-1-1 0,-1 1 0,0-1 0,0 1 0,-3 6-92,4-18-41,0-1-1,0 1 0,0-1 0,0 0 0,0 1 1,0-1-1,0 0 0,0 1 0,0-1 0,-1 0 1,1 0-1,0 0 0,-1 0 42,-13 3-4342,8-4-4148</inkml:trace>
  <inkml:trace contextRef="#ctx0" brushRef="#br0" timeOffset="22700.426">2941 2341 13824,'0'0'384,"0"0"128,0 0 0,0 0-256,0 0 128,52-9-128,-24 5 0,1-2-129,-2 1 129,-3 1-128,-2-1 128,-5 5-128,-3 0 0,-4 0-256,-5 5 0,-7-1-1407,-4 1-1,2-1-8192</inkml:trace>
  <inkml:trace contextRef="#ctx0" brushRef="#br0" timeOffset="23164.986">2932 2353 12160,'-12'9'73,"-27"23"214,37-30-243,1-1 0,-1 1 0,1 0 0,-1 1 0,1-1 0,0 0 0,0 0 0,0 1 0,0-1 0,0 0 0,0 1 0,1-1 0,-1 1 0,1-1 0,0 1 0,0-1 0,0 1 0,0 0-44,21 187 2154,-21-189-2132,0 1 1,0-1-1,0 0 0,0 1 1,1-1-1,-1 0 0,0 1 0,1-1 1,-1 0-1,1 0 0,0 1 1,-1-1-1,1 0 0,0 0 0,0 0 1,-1 0-1,1 0 0,0 0 1,0 0-1,0 0 0,0 0 0,1 0-21,-1-1 17,0 0 0,0 0 0,0 1 0,0-1 0,0 0 0,0 0 0,0 0 0,1-1 0,-1 1 0,0 0 0,0 0 0,0-1 0,0 1 0,0 0 0,0-1 0,0 1 0,0-1 0,0 1 0,0-1 0,0 0-18,7-5 44,-1 1 0,0-2 1,-1 1-1,1-1 0,1-3-44,-8 9-5,6-6 24,0 0 0,0 1 0,1-1 0,0 1 0,0 0 0,0 1 0,6-3-19,-10 6 5,1 1 0,-1-1 0,0 1-1,0 0 1,1 0 0,-1 1 0,1-1 0,-1 1 0,1-1-1,-1 1 1,1 0 0,-1 1 0,1-1 0,-1 1 0,0-1-1,1 1 1,-1 0 0,0 0 0,1 0 0,-1 1-1,1 0-4,9 5 0,0 1 0,0 0 0,-1 1 0,0 0 0,-1 1 0,0 0 0,0 1 0,-1 0 0,0 1 0,-1 0 0,-1 0 0,0 1 0,-1 0 0,2 3 0,-8-11 2,1 0 0,0 0 0,-1 0 0,0 0 0,0 1-1,-1-1 1,0 0 0,0 0 0,0 0 0,0 1-1,-1-1 1,1 0 0,-1 0 0,-1 0 0,1 0-1,-1 0 1,-1 3-2,-1-1 6,0 1-1,0-1 1,-1 0-1,0 0 0,0 0 1,-1 0-1,0-1 1,0 0-1,-1-1 1,-4 5-6,3-4-2,-1 0-1,1-1 1,-1 0 0,0 0 0,0-1-1,0 0 1,0-1 0,-1 1 0,0-2-1,0 0 1,1 0 0,-1 0 0,0-2-1,-1 1 1,1-1 0,0 0 0,0-1-1,0-1 1,-1 0 2,-33-16-2752,24 6-6826</inkml:trace>
  <inkml:trace contextRef="#ctx0" brushRef="#br0" timeOffset="23584.623">3773 2265 14848,'-47'64'0,"-4"-2"0,-2-2 0,-2-3 0,-56 44 0,-18-1 0,129-100 0,0 0 1,-1 0 0,1 1 0,-1-1 0,1 0 0,0 0 0,0 0 0,-1 1 0,1-1 0,0 0 0,-1 1-1,1-1 1,0 0 0,0 1 0,0-1 0,-1 0 0,1 1 0,0-1 0,0 0 0,0 1 0,0-1 0,0 1-1,0-1 1,0 0 0,0 1 0,0-1 0,0 1 0,0-1 0,0 0 0,0 1 0,0-1 0,0 1 0,0-1-1,0 0 1,0 1 0,0-1 0,1 0 0,-1 1 0,0-1 0,0 0 0,0 1 0,1-1 0,-1 0 0,0 1-1,23 8 88,30-3 40,11-6-793,-1-3 0,0-3 0,25-7 665,-14 3-1904,1 2 0,16 4 1904,-76 4-5717</inkml:trace>
  <inkml:trace contextRef="#ctx0" brushRef="#br0" timeOffset="23932.394">3705 2446 12800,'0'0'0,"-1"5"0,-2 3 128,0 15 0,3 12 256,0 2 0,3 8 128,-6-1 128,-3 5-384,-1-6 0,-4-2 0,7 2 128,1 2-256,6-10 0,1-3-1536,7-6 128,-3-2-8192</inkml:trace>
  <inkml:trace contextRef="#ctx0" brushRef="#br0" timeOffset="24267.011">3977 2390 15488,'9'-9'46,"1"1"1,0 1 0,0 0 0,1 0 0,-1 1 0,1 0 0,1 1 0,-1 0 0,1 1 0,0 0 0,11-1-47,-16 3 35,0 2-1,0-1 1,-1 1 0,1 0 0,0 0-1,0 1 1,-1 0 0,1 0-1,0 1 1,-1 0 0,1 0-1,-1 0 1,0 1 0,0 0 0,0 0-1,0 1 1,0 0 0,-1 0-1,1 0 1,-1 0 0,0 1-1,3 3-34,-1 0 38,-1 1 0,0-1 0,0 1 0,-1 0 0,0 1 0,0-1 0,-1 1 0,0 0 0,-1 0 0,0 0 0,-1 1 0,0-1 0,0 1 0,-1-1 0,-1 1 0,0 6-38,0-5 39,-1 0 0,-1 0 0,0 0 0,-1 0 0,0 0 0,0-1-1,-2 1 1,1-1 0,-1 0 0,-1 0 0,0-1 0,0 0 0,-1 0-1,-5 5-38,-8 7-12,-1-2-1,-1 0 0,0-2 0,-2 0 0,-22 12 13,-28 13-64,-30 10 64,76-38 0,49-12 0,18-3 0,108-6-621,-25 1-3877,4 6 4498,-71 0-8320</inkml:trace>
  <inkml:trace contextRef="#ctx0" brushRef="#br0" timeOffset="25496.212">9936 511 13056,'0'0'149,"0"0"86,0 0 42,0 0 64,0 0-63,0 0-44,0 0-84,-7 3-22,-4 2-75,1 0 1,0 0 0,0 1 0,0 0-1,1 1 1,0 0 0,0 1 0,1 0-1,0 0 1,-4 6-54,1 0 38,0 1 0,1 0 0,1 1 0,0 0 0,2 0 0,-1 0 0,2 2-38,0 0 31,0 0-1,2 0 1,0 1 0,2-1 0,0 1-1,0 17-30,2-24 33,1 1-1,0 0 1,1-1-1,0 1 1,1-1-1,1 1 1,-1-1-1,2 0 1,5 10-33,-4-10 37,1-1 0,0 0 0,1-1 0,0 1 1,1-2-1,0 1 0,0-1 0,1 0 0,0-1 1,0 0-1,1-1 0,7 4-37,-13-9 25,1 1 1,-1-1-1,1 1 0,0-2 1,0 1-1,-1-1 0,1 1 1,0-2-1,0 1 0,1-1 1,-1 0-1,0 0 0,0 0 1,0-1-1,0 0 0,0 0 1,-1-1-1,1 0 0,0 0 1,0 0-1,-1 0 0,1-1 1,-1 0-1,0 0 0,0-1 1,0 1-1,4-5-25,-3 2 29,1-1 1,-1 0-1,0 0 0,0-1 1,-1 0-1,0 0 0,0 0 0,-1 0 1,0-1-1,0 0 0,-1 0 1,0 0-1,-1 0 0,0 0 0,0-1 1,-1 1-1,0 0 0,-1-1 1,0 1-1,-1-1 0,0-1-29,-3-21 56,-1 1 1,-2 0-1,-2 0 0,0 0 0,-10-19-56,9 24 26,-2 0-1,-1 0 1,0 1 0,-2 0-1,-15-18-25,28 41-209,0-1-1,0 1 1,0 0-1,0-1 1,0 1-1,-1 0 1,1 0 0,-1 1-1,0-1 1,1 0-1,-3 0 210,-10-5-10986</inkml:trace>
  <inkml:trace contextRef="#ctx0" brushRef="#br0" timeOffset="25826.284">10604 938 13184,'0'0'128,"0"0"128,0 0-128,0 0 128,-78 21 128,32-2 0,-4 8 0,7-2 0,3 2-256,6 1 128,7 1-128,8-2 128,6-5-384,-1-3 0,3-1-11392</inkml:trace>
  <inkml:trace contextRef="#ctx0" brushRef="#br0" timeOffset="26281.882">10236 994 14592,'0'0'128,"4"-3"0,4 2 128,7 5 128,7 5-256,6 6 0,6 7 0,10 12 128,6 6-128,-11-9 0,-7-7-2944,-8-2 0,0 1-4096</inkml:trace>
  <inkml:trace contextRef="#ctx0" brushRef="#br0" timeOffset="26678.08">10787 454 14464,'0'0'0,"0"0"128,0 0 128,0 0 0,0 0-128,3 35 128,-1 23-128,4 4 128,-2 9-128,1-1 0,-1 1 128,-1-13-1,0-8-127,-2-10 128,2-9-640,0-9 1,-1 4-11265</inkml:trace>
  <inkml:trace contextRef="#ctx0" brushRef="#br0" timeOffset="27024.158">10962 474 15488,'0'0'0,"22"0"128,11 0 0,8-7 128,8-6-256,4 2 128,3-1 0,-8 4 0,-4 2-128,-13 3 127,-7 1-254,-7 2 127,-5 0-7552,-9 5 0,-1-1 8960</inkml:trace>
  <inkml:trace contextRef="#ctx0" brushRef="#br0" timeOffset="27358.358">11194 492 13184,'-2'3'149,"-8"19"56,0 1 1,1-1-1,1 1 0,1 1 1,1-1-1,2 1 0,0 0 1,1 1-206,2-11 96,-1 0 49,1 1-1,0 0 1,2 9-145,-1-21 32,0-1 0,0 1 1,1-1-1,-1 0 0,0 1 0,1-1 0,0 0 0,0 1 0,-1-1 0,1 0 0,0 0 1,1 0-1,-1 0 0,0 0 0,1 0 0,-1 0 0,1 0 0,0 0 0,-1-1 0,1 1 1,0-1-1,0 1 0,0-1 0,1 1-32,-1-2 32,1 0-1,-1 0 1,1 0 0,-1 0-1,1 0 1,-1-1 0,1 1-1,-1-1 1,0 0 0,1 1-1,-1-1 1,0 0 0,0 0 0,1-1-1,-1 1 1,0 0 0,0-1-1,0 1 1,0-1 0,-1 0-1,3-1-31,8-7 81,1 1-61,0 1-1,1 0 0,0 1 0,0 0 0,7-1-19,-17 6 2,1 1 0,-1 0-1,1 0 1,0 0-1,-1 0 1,1 1 0,0 0-1,-1 0 1,1 0-1,0 0 1,-1 1 0,1 0-1,0 0 1,-1 0-1,1 1 1,-1-1 0,0 1-1,1 0 1,-1 0-1,0 1-1,0-1 0,1 1 0,-1 1 0,0-1 0,0 0 0,0 1 0,-1 0 0,1 0 0,-1 0 0,0 0 0,0 1 0,0-1 0,-1 1 0,1 0 0,-1-1 0,-1 1 0,1 0 0,0 1 0,-1-1 0,0 0 0,0 0 0,-1 1 0,0 1 0,0 0 0,-1-1 0,0 1 0,0-1 0,0 1 0,-1-1 0,0 1 0,0-1 0,-1 0 0,0 0 0,0 0 0,0 0 0,-1-1 0,0 1 0,0-1 0,-4 4 0,1-1 34,-1-1-1,1-1 0,-1 1 0,-1-1 1,1-1-1,-1 0 0,0 0 0,0 0 1,-1-1-1,1-1 0,-1 0 0,0 0 0,-7 1-33,-8 0-534,0-1 0,0-1-1,0-1 1,-1-2 0,0 0 534,-13-2-10176</inkml:trace>
  <inkml:trace contextRef="#ctx0" brushRef="#br0" timeOffset="27749.33">11746 503 15744,'-3'56'182,"4"1"0,2-1 0,6 34-182,4 62 605,-13-151-593,0 1-1,0 0 0,0-1 0,0 1 0,0-1 1,0 1-1,0-1 0,1 1 0,-1-1 0,1 1 1,-1-1-1,1 1 0,0-1 0,-1 0 0,1 1 1,0-1-1,0 0 0,0 1 0,0-1 0,0 0-11,1 0 11,0-1 0,0 1-1,0 0 1,0-1 0,0 0-1,0 1 1,0-1 0,0 0-1,0 0 1,0 0 0,0 0-1,0-1 1,0 1 0,0-1-1,1 0-10,242-28 82,-204 25-164,-41 4 112,21-3-2271,-3-5-8816,-10 4 9990</inkml:trace>
  <inkml:trace contextRef="#ctx0" brushRef="#br0" timeOffset="27750.33">11920 768 14848,'0'0'128,"-3"19"0,0 11 256,-1 2 128,-1 11-384,5-3 128,0 2-129,2-7 129,4-4-256,-2-6 0,-1-1-3327,1-6 127,1-2-3200</inkml:trace>
  <inkml:trace contextRef="#ctx0" brushRef="#br0" timeOffset="28132.233">12123 587 15360,'3'-4'149,"-1"3"-127,16-20 240,2 1 1,1 2-1,0 0 1,6-3-263,-22 17 31,0 1 1,1-1 0,-1 1 0,1 0-1,0 0 1,0 1 0,0-1 0,0 1 0,0 1-1,0-1 1,1 1 0,-1 0 0,0 0-1,1 1 1,-1 0 0,1 0 0,-1 1-1,0 0 1,1 0 0,-1 0 0,0 1-1,2 0-31,-5 0 19,1 0 0,-1 0-1,1 0 1,-1 1-1,0 0 1,0-1-1,0 1 1,0 0 0,0 1-1,-1-1 1,1 0-1,-1 1 1,0-1-1,0 1 1,-1 0 0,1 0-1,-1-1 1,1 1-1,-1 0 1,0 0-1,-1 1 1,1-1-1,-1 0 1,0 0 0,0 0-1,0 2-18,0 11 61,-2 0 1,0 0-1,0 1 0,-2-1 1,-2 6-62,0-4 80,0 0-1,-2 0 1,0-1 0,-1 0 0,-1 0 0,-11 14-80,-12 13 384,-31 31-384,-11 12 502,75-88-500,0 0 0,0 1-1,0-1 1,0 0 0,-1 0 0,1 1 0,0-1-1,0 0 1,0 0 0,0 1 0,0-1-1,0 0 1,0 0 0,0 1 0,0-1 0,0 0-1,0 1 1,0-1 0,1 0 0,-1 0-1,0 1 1,0-1 0,0 0 0,0 0 0,0 0-1,0 1 1,1-1 0,-1 0 0,0 0-1,0 1 1,0-1 0,1 0 0,-1 0-1,0 0 1,0 0 0,0 0 0,1 1 0,-1-1-1,0 0 1,0 0 0,1 0 0,-1 0-1,0 0 1,0 0 0,1 0 0,-1 0 0,0 0-1,1 0 1,-1 0 0,0 0 0,0 0-2,19 3 58,33 0-2607,25-3 2549,-40-1-1880,-1 1 0,0 2 0,0 1 0,15 5 1880,-8 1-5418</inkml:trace>
  <inkml:trace contextRef="#ctx0" brushRef="#br0" timeOffset="107316.001">9152 5241 14464,'0'0'128,"0"0"0,0 0 128,59-8-256,-16 0 128,10-1 0,1 0 128,-1-1-512,-10 3 128,1-2-10752</inkml:trace>
  <inkml:trace contextRef="#ctx0" brushRef="#br0" timeOffset="107677.301">9291 5459 13824,'-2'36'261,"-1"-1"1,-5 21-262,-4 33 394,7-22-66,4 1 1,2 0-1,3 0 1,4-1 0,3 6-329,-10-68 99,2 10-2772,5-3-8321,-4-7 10738</inkml:trace>
  <inkml:trace contextRef="#ctx0" brushRef="#br0" timeOffset="108101.849">9559 5510 13440,'-9'52'896,"3"1"1,2 1 0,3 33-897,-3 36 1043,1-75-624,2 0 1,1 0-1,4 3-419,-5-39 207,-3-13-83,-5-21-49,7 8-61,1 0 0,0 0 1,2-1-1,-1 1 0,2 0 0,-1 0 1,2-1-1,2-5-14,7-26 14,16-37-14,-22 69 18,0 0-1,1 1 1,0-1 0,1 1 0,1 1-1,0 0 1,0 0 0,1 1 0,1 0 0,0 0-1,1 1 1,1-1-18,-9 9 15,-1 0 0,0 0 0,1 0 1,-1 0-1,1 1 0,0-1 0,-1 1 0,1 0 0,0 0 0,0 0 1,0 0-1,0 1 0,0 0 0,0-1 0,0 2 0,0-1 0,0 0 1,-1 1-1,1 0 0,0-1 0,0 2 0,0-1 0,-1 0 0,1 1 1,0 0-1,-1-1 0,1 2 0,-1-1 0,0 0 0,0 1 0,0-1 1,0 1-1,1 1-15,3 4 58,0 0 0,0 0-1,-1 0 1,0 0 0,0 1 0,-1 0 0,-1 1 0,1-1 0,-1 1 0,-1 0 0,0-1 0,1 7-58,0 18 458,0 1 1,-3 35-459,5 40-1043,-4-93-1212,1-1 0,0 1 0,3 5 2255,-1-5-8618</inkml:trace>
  <inkml:trace contextRef="#ctx0" brushRef="#br0" timeOffset="108441.217">9920 5708 15872,'0'0'0,"7"-3"0,0-1 128,1-5 0,11 4 128,8-1-1,12-1 1,18 1-128,0 2 0,8-1 0,-5 1 128,-7-5-256,-7 0 128,-8-3-896,-1 8 1,-2-1-10753</inkml:trace>
  <inkml:trace contextRef="#ctx0" brushRef="#br0" timeOffset="108775.753">10274 5310 15616,'3'20'217,"-1"1"0,-1-1 0,-1 1 0,-1 0 0,-1-1 0,0 1 0,-2 0-217,-4 53 656,5-21-336,2 0 0,3 1 0,2-1 0,2 0 0,3 0 0,12 39-320,-19-86 28,0 1 0,0-1 0,1 1 0,-1-1 0,2 0 0,-1 0 0,1-1 0,-1 1 0,2-1 0,-1 0 0,1 0 0,0 1-28,-1-3 17,0 0 1,0 0 0,1-1 0,-1 1-1,1-1 1,0 0 0,-1 0-1,1-1 1,0 1 0,0-1 0,0 0-1,0-1 1,0 1 0,0-1-1,1 0 1,2 0-18,29-4-222,0-1-1,0-2 1,0-2 0,1-2 222,19-3-2546,13-4-8973</inkml:trace>
  <inkml:trace contextRef="#ctx0" brushRef="#br0" timeOffset="109299.795">11271 5287 13568,'2'2'16,"-1"0"1,1 0-1,0 0 1,-1 0 0,0 1-1,1-1 1,-1 0-1,0 0 1,0 1 0,0-1-1,-1 1 1,1-1-1,-1 1 1,1-1-1,-1 1 1,0-1 0,0 1-1,0 0 1,0-1-1,0 1 1,-1-1 0,1 1-1,-1-1 1,1 1-1,-1-1 1,0 1 0,-1 0-17,-9 38 643,2 0 0,1 1 0,2 0 1,2 0-1,2 42-643,3-62 142,1 0 1,1-1 0,1 1-1,0-1 1,7 17-143,-6-25 56,0 0 1,1 0-1,1-1 1,-1 0-1,2 0 0,0-1 1,0 0-1,1 0 1,4 3-57,-10-11 25,-1 0 0,1-1 0,-1 1 0,1-1 0,0 0 0,0 0 0,0 0 0,1 0 0,-1-1 0,0 1-1,1-1 1,-1 0 0,1 0 0,-1 0 0,1 0 0,-1 0 0,1-1 0,0 0 0,-1 0 0,1 0 0,0 0 0,-1 0 0,1-1 0,-1 0 0,1 1 0,-1-1 0,1-1 0,-1 1 0,1 0 0,-1-1 0,0 0 0,0 0 0,0 0 0,0 0 0,0 0 0,0 0 0,0-1 0,-1 0 0,0 1 0,1-1 0,0-1-25,6-8 62,-1 0 0,0 0 0,0-1 0,-1 0-1,-1 0 1,0-1 0,-1 0 0,-1 0 0,0 0 0,0-1 0,-2 1 0,0-1 0,0-3-62,0-12 142,-2 0 0,0-1 0,-2 1-1,-2 0 1,-6-29-142,8 53-135,1 0 0,-1 1 0,0-1 0,0 0 0,0 0-1,-3-3 136,4 6-329,-1 2-1,1-1 0,-1 0 1,1 0-1,-1 0 0,0 1 1,0-1-1,0 1 0,0-1 1,0 1-1,-1-1 330,-9-5-11178</inkml:trace>
  <inkml:trace contextRef="#ctx0" brushRef="#br0" timeOffset="109659.93">11320 5735 17535,'7'-5'0,"5"-2"0,-5 1 128,-2 2-128,12-1 0,7 2-128,10 6 0,8 3-6655,-1-2 127,-1 4 5760</inkml:trace>
  <inkml:trace contextRef="#ctx0" brushRef="#br0" timeOffset="109660.93">11627 5621 14848,'5'7'0,"-1"3"384,14-7 0,3-7 0,4 0 127,1-5-383,8 1 128,2-1-256,-7 5 128,-5 2-1535,-5-1-1,0 2-8448</inkml:trace>
  <inkml:trace contextRef="#ctx0" brushRef="#br0" timeOffset="110005.094">11581 5803 15232,'20'-5'0,"11"-5"0,-5 7 128,1 6-128,7-6 128,7-3-128,-5 2 0,1-1 0,-6-2 0,-2-6-3200,-8 7 128,1-2-2688</inkml:trace>
  <inkml:trace contextRef="#ctx0" brushRef="#br0" timeOffset="110379.217">11791 5433 15616,'12'10'0,"6"6"384,-12 2 127,-3 1 1,1 20 0,-1 10 0,5 0 128,-1 5-256,2 0 0,4 2 0,-1-3 0,-3 1-512,-2-8 0,-2-3-5119,-5-11 127,0 2-384</inkml:trace>
  <inkml:trace contextRef="#ctx0" brushRef="#br0" timeOffset="110380.217">11589 6050 16256,'4'0'0,"5"2"0,-9 10 128,-1 7-1,2-1 1,2 7-128,4-6 128,1 3 0,15 1 0,14-6 0,-10 0 128,-3-8-128,5-5 128,2-4-256,3-4 128,5-4-256,2-5 0,1 2-12671</inkml:trace>
  <inkml:trace contextRef="#ctx0" brushRef="#br0" timeOffset="110747.008">12152 5394 13440,'-13'16'0,"-8"8"0,3 7 0,-1 9 0,3 5 128,1 2-128,8-10 128,7-6-896,0-6 0,0-2-7680</inkml:trace>
  <inkml:trace contextRef="#ctx0" brushRef="#br0" timeOffset="110748.008">12133 5545 11776,'-8'12'0,"-5"3"896,24-2 0,8-1-128,7 7 128,8 6-640,-7-5 0,0-4-128,-1 6 128,1 2-128,-4-6 0,-3-1-256,0-5 0,0-1-11520</inkml:trace>
  <inkml:trace contextRef="#ctx0" brushRef="#br0" timeOffset="111083.095">11948 5878 14592,'10'-1'0,"7"-2"128,5 6 128,2-2 0,15 2 0,12-1 128,6 1 0,11 1-1,-3-7 1,0-3-256,-13 2 0,-9-3-128,-9 2 128,-10-1-1535,-6 6-1,-2 0-8704</inkml:trace>
  <inkml:trace contextRef="#ctx0" brushRef="#br0" timeOffset="111446.447">12346 5936 15488,'-3'8'0,"0"1"384,-2 10 128,-2 7 127,7 4 1,3 1-512,1 0 128,7-3-128,1 12 128,-1 5-256,1-10 0,0 0-5887,-2-12-1,-1-1 2816</inkml:trace>
  <inkml:trace contextRef="#ctx0" brushRef="#br0" timeOffset="120673.664">9684 2562 10880,'0'0'149,"0"0"64,0 0-63,0 0-1,5 7 86,2 7-73,0 1 1,-1-1 0,-1 1-1,0 0 1,-1 1 0,0-1-1,-2 1 1,0-1 0,0 1-1,-2 10-162,0 35 590,-4 1 0,-4 10-590,2-4 138,-3 50 203,6 0 0,8 70-341,-5-171-9109,0-12 6016</inkml:trace>
  <inkml:trace contextRef="#ctx0" brushRef="#br0" timeOffset="121139.009">10178 2704 9856,'0'1'16,"-1"-1"0,0 1 0,0 0 0,0 0 1,1-1-1,-1 1 0,0-1 0,0 1 0,0-1 0,0 1 1,0-1-1,0 0 0,0 1 0,0-1 0,0 0 0,0 0 1,0 0-1,0 0 0,0 1 0,0-2 0,-1 1 0,1 0 1,0 0-1,0 0 0,0 0 0,0-1 0,0 1-16,-24 1 460,20 1-405,0 1 1,0-1-1,0 1 1,1 0-1,-1 1 1,1-1-1,0 1 0,0 0 1,0 0-1,1 0 1,-1 0-1,1 1 1,0 0-1,0-1 1,-1 4-56,-4 8 176,1 1 0,1-1 0,0 1 0,0 5-176,-2 13 179,1-1 0,1 2 0,3-1 0,0 1 1,3-1-1,1 1 0,1 0 0,2-1 0,2 0 1,8 30-180,-12-57 47,1 0 0,0-1 0,0 1 0,1-1 0,0 1 0,0-1 0,1 0 0,-1 0 0,2-1 0,-1 0 0,1 0 0,0 0 0,0 0 0,1 0-47,-3-4 28,0 1 0,0-1 0,0 0 0,0 0 0,1 0 0,-1-1 0,0 0 0,1 1 0,-1-1 0,1-1 0,-1 1 0,1-1 0,-1 0 0,1 0 0,0 0 0,-1 0 0,1-1 0,-1 0 0,1 0 0,-1 0 0,0-1 0,1 1 0,-1-1 0,0 0 0,0 0 0,1-1-28,5-4 46,-1 0 0,0-1-1,0 0 1,0 0 0,-1-1-1,-1 0 1,1 0 0,-1-1-1,-1 0 1,0 0 0,0-1-1,-1 1 1,-1-1 0,0 0 0,0-1-1,0 0-45,5-22 59,-2 1-1,-1-1 1,-1-1 0,-2 1-1,-1-1-58,-2 14 29,0 0 0,-1 1-1,-2-1 1,0 0 0,-1 1-1,-1 0 1,-2-5-29,3 13 3,-1-1 0,0 1 0,-1 0-1,-1 1 1,0-1 0,0 1 0,-1 1 0,0-1-1,-1 2 1,0-1 0,-1 1 0,0 0-3,7 7-314,0 0-1,0-1 1,-1 2 0,1-1 0,-1 0 0,1 1 0,-1-1-1,0 1 1,1 0 0,-1 1 0,-4-1 314,-18-4-8917</inkml:trace>
  <inkml:trace contextRef="#ctx0" brushRef="#br0" timeOffset="122430.645">10700 2948 8704,'-6'-8'166,"0"-1"1,1-1-1,0 1 0,0-1 1,-2-9-167,6 15 68,0 0 0,0-1 0,0 1 0,1 0 0,0-1 0,0 1 0,0 0 0,1-1 0,-1 1 0,1 0 0,0 0 0,0-1 0,0 1 0,1 0 0,0 0 0,0-1-68,2-4 167,1 1 0,0 0 1,1 0-1,-1 0 0,1 0 0,1 1 1,-1 0-1,2 0 0,-1 1 1,0 0-1,1 0 0,0 1 0,1 0 1,-1 0-1,1 1 0,0 0 1,0 1-1,0 0 0,6-2-167,-11 4 31,0 1-1,-1-1 1,1 1-1,0-1 0,-1 1 1,1 0-1,0 0 1,-1 1-1,1-1 1,0 1-1,-1 0 1,1 0-1,-1 0 0,1 0 1,-1 1-1,1-1 1,-1 1-1,0 0 1,0 0-1,0 0 1,0 0-1,0 1 0,0-1 1,-1 1-1,1 0 1,-1-1-1,0 1 1,0 0-1,0 1 0,2 2-30,0 2 54,0 1 0,-1-1 0,0 1-1,0-1 1,0 1 0,-2 0-1,1 0 1,-1 1 0,0-1-1,-1 0 1,0 0 0,0 1-54,-3 10 91,-1 1 0,0 0 0,-2-1 0,0 0 0,-1 0 0,-2-1 0,1 0 0,-2 0 0,-1-1 0,0 0 0,-1-1-91,-33 43 189,-3-2 0,-25 21-189,45-49 50,-6 7 206,-24 16-256,58-53 1,0 0-1,0 0 1,0 1 0,-1-1 0,1 0 0,0 0-1,0 0 1,0 0 0,0 0 0,0 0 0,-1 0-1,1 0 1,0 0 0,0 0 0,0 1 0,0-1-1,0 0 1,0 0 0,-1 0 0,1 0 0,0 0-1,0 0 1,0 1 0,0-1 0,0 0 0,0 0-1,0 0 1,0 0 0,0 1 0,0-1 0,0 0-1,0 0 1,0 0 0,0 0 0,0 1 0,0-1-1,0 0 1,0 0 0,0 0 0,0 0 0,0 1-1,0-1 1,0 0 0,0 0 0,0 0 0,0 0-1,1 1 1,-1-1 0,0 0 0,0 0 0,0 0-1,13 1 60,30-9 53,-28 5-93,44-7-20,10-2 0,4 3 0,-49 7 0,-1 1 0,1 2 0,0 0 0,0 1 0,0 2 0,-13-2 11,9 0-557,-1 2 0,-1 0 1,1 2-1,0 0 0,-1 0 1,7 6 545,-2 1-9408</inkml:trace>
  <inkml:trace contextRef="#ctx0" brushRef="#br0" timeOffset="122855.556">11281 2655 13952,'0'9'-1,"0"-7"2,-1 0-1,1 0 1,0 0 0,0 0 0,0 0 0,0 0 0,1 0 0,-1 0 0,0 0 0,1 0 0,-1 0 0,1-1 0,0 1 0,0 0 0,0 0-1,0 0 1,0-1 0,0 1 0,0 0 0,0-1 0,1 1 0,-1-1 0,0 0 0,2 1-1,-1 1 38,1-1 1,-1 0-1,0 1 0,0 0 1,0-1-1,0 1 0,-1 0 0,1 0 1,-1 0-1,0 0 0,0 0 1,0 1-1,1 2-38,6 45 391,-7-38-277,0 26 48,-1 0 0,-2 1 0,-2-1 0,-1 0 0,-2-1 0,-6 18-162,-9 51 308,22-105-293,-1-1 0,1 1 1,0 0-1,0-1 1,0 1-1,0-1 1,0 1-1,0-1 1,0 1-1,0-1 1,0 1-1,1 0 1,-1-1-1,1 1 1,-1-1-1,1 0 1,-1 1-1,1-1 1,0 1-1,0-1 1,0 0-1,0 1-15,2 0 29,-1-1 1,1 1-1,-1-1 0,1 0 0,-1 0 0,1 0 0,0 0 0,0 0 1,0 0-1,0-1 0,2 1-29,60 5 127,0-1 1,0-4-1,65-7-127,-66 2 108,-44 4 30,0-2-1,16-3-137,-7-5-4626,-19 6-3950</inkml:trace>
  <inkml:trace contextRef="#ctx0" brushRef="#br0" timeOffset="123186.533">11608 2664 11776,'9'47'1767,"1"39"-1767,2 10 1305,0 7-537,-5-1 0,-4 1-1,-9 94-767,5-186-774,0 1 0,1 0 0,0 0 0,1 0 0,1-1 0,0 1 0,1 2 774,5 9-7509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9T14:28:26.094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1440.90173"/>
      <inkml:brushProperty name="anchorY" value="878.6803"/>
      <inkml:brushProperty name="scaleFactor" value="0.5"/>
    </inkml:brush>
  </inkml:definitions>
  <inkml:trace contextRef="#ctx0" brushRef="#br0">1 347 12544,'0'0'0,"0"-1"0,2-5 0,0-4 0,2-6 0,2-7 0,2-5 0,3-4 0,3-1 0,2-1 0,2 0-150,1 4 193,0 4-64,-1 5 21,0 7 0,1 9 0,-1 7 0,3 10 0,3 9 0,1 10 0,1 9 0,-2 4 0,-3 3 0,-3-1 0,-4-4 0,-3-6 0,-3-7 0,-1-9 0,-1-9 0,1-12 0,3-10 0,2-10 149,3-9-192,0-4 65,2-3-22,-2 0 0,1 4 0,2 6 0,3 6 149,5 10-42,4 10-129,3 7 44,1 6-22,1 4 0,0 0 0,0 0 0,0-3 0,-2-2 149,-2-3-42,1-6 21,1-5-150,0-8 193,0-7-64,-1-6 21,-3-4 0,-2-3 0,-5 0-150,-1 2 44,-3 4-22,-1 3 0,1 7 0,2 8 0,5 10 0,3 9 0,4 9 0,0 4 0,-1 3 0,-2-1 149,-3-3-42,-2-4 21,-5-4 0,-2-7 149,-3-7-192,-1-6 65,-1-7-172,0-5 193,0-3-214,0-2 214,2-3-214,0 0 65,-1 1-22,2 3 0,-1 4 0,3 6 0,1 6 0,2 5 149,1 8-192,1 7 65,1 7-22,-1 5 0,-3 2 0,-1-1 0,-3-3 0,-1-4 0,-2-5 149,0-6-42,3-5-129,1-6 193,2-9-214,0-7 65,0-6-22,1-5 0,1-4 0,1 1 0,0 2 0,1 4 0,4 6 0,3 7 0,4 7 0,2 9 0,1 10 0,0 6 0,-3 4 0,-2 4 149,-3 1-192,-3-1 65,-4-1-22,-3-3 149,-2-4-192,-2-8 214,0-7-214,0-8 214,0-7-64,3-4 21,2-3-150,4 0 193,5 0-214,5 1 214,4-1-960,5-4 277,6-3-12075,-8 2 10881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9T14:21:33.28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629 1413 16256,'13'138'128,"-7"-1"-1,-6 44-127,-23 327 500,-9 284-82,29-651-353,-9 218 18,4-252 13,-5-1 1,-10 31-97,14-92 101,3 0-1,-1 31-100,6-8-3379,2-130-5041,2 0 4573,1-5 3570</inkml:trace>
  <inkml:trace contextRef="#ctx0" brushRef="#br0" timeOffset="859.172">610 1612 16384,'11'-1'0,"0"-1"0,-1 0 0,1 0 0,0-1 0,-1-1 0,6-2 0,27-8 0,15 3 0,0 2 0,1 3 0,28 2 0,1-1 0,1080-143 0,-1144 144 0,440-56 21,300 6-21,-433 53 212,-144 4 45,-157-1-142,-1 1-1,0 2 1,-1 0 0,1 3-1,19 7-114,64 15 472,-102-29-411,-1 1-1,0 0 1,0 1-1,0 0 0,0 1 1,-1 0-1,7 4-60,-10-5 15,-1 0 0,1 1 0,-1 0 1,0 0-1,0 0 0,0 1 0,-1-1 0,1 1 0,-1 0 0,0 0 0,-1 0 0,1 0 0,0 3-15,8 22 40,-2 1-1,-1 0 1,-1 0-1,-1 1 1,-2 5-40,10 167 300,-13-163-286,1 769 413,-8-614-384,-11 237 20,12-336-52,-3 37 85,-9 26-96,-2-36-85,-6 0-1,-4-2 1,-7-2 0,-10 16 85,23-92-4181,22-42 1555,1-1-2701,0-1 4341,0 0-2171</inkml:trace>
  <inkml:trace contextRef="#ctx0" brushRef="#br0" timeOffset="1468.402">793 4190 14080,'6'-4'79,"0"1"1,1 0 0,-1 0 0,1 0 0,0 1 0,0 0 0,0 1-1,0-1 1,0 1 0,0 1 0,0-1 0,1 1-80,13-1 172,65-3 380,0 3 0,49 7-552,177 27 395,-125-12-187,-7-3 80,0-7 0,16-9-288,14-10 78,447-2 398,-501 21-232,1 8-244,-43-4 124,1-5-1,79-5-123,-77-10-74,46-2 238,-54 5-4840,-85 2-4540</inkml:trace>
  <inkml:trace contextRef="#ctx0" brushRef="#br0" timeOffset="2686.863">1035 0 9856,'0'0'256,"0"0"-22,0 0-84,0 0-22,0 0 21,-8 2 86,-1-1-188,-8 2 153,1 1 0,0 0 0,-7 3-200,18-5 41,-1 0-1,1 1 0,0-1 1,0 1-1,0 0 1,1 0-1,-1 1 1,1 0-1,-1-1 1,1 1-1,0 1 1,1-1-1,-2 2-40,-2 7 50,0 0 1,1 0-1,1 0 1,0 1-1,1-1 1,0 1-1,1 0 1,1 1-1,0-1 1,1 0-1,0 1 1,1-1-1,2 13-50,4 23 109,1-1-1,3 0 0,7 16-108,-9-35 52,1-1 1,1 1-1,2-1 0,6 11-52,-13-31 30,0-1 0,0 1 0,0-1 1,1 0-1,0 0 0,1-1 0,0 0 0,0 0 1,1-1-1,-1 1 0,1-2 0,1 1 0,-1-1 0,1 0 1,8 3-31,-11-7 21,0 1 1,0-1 0,1 0 0,-1-1 0,0 0 0,0 0-1,1 0 1,-1 0 0,0-1 0,0 0 0,0-1 0,0 1-1,0-1 1,0 0 0,0-1-22,9-3 63,0-1-1,-1-1 1,0 0-1,-1-1 1,6-4-63,-10 6 52,-1-1 0,0 0 0,0 0 0,-1 0 0,0-1 0,-1 0 1,0-1-1,0 1 0,-1-1 0,0 0 0,0 0 0,-1-1 0,-1 1 1,0-1-1,0 0 0,-1 0 0,-1 0 0,0 0 0,0 0 0,-1-1-52,0-5 78,-1 1-1,-1 0 0,0 0 1,-1 0-1,-1 0 0,0 0 1,-1 0-1,-1 1 0,-1 0 1,0 0-1,0 1 0,-2 0 1,-4-6-78,5 8 47,-1 1 1,0 0 0,-1 0 0,0 1 0,0 0 0,-7-4-48,13 11 11,0 1 0,0-1-1,0 1 1,0 0 0,-1 0-1,1 0 1,-1 1 0,0-1-1,1 1 1,-1 0 0,0 1-1,0-1 1,1 1 0,-1 0-1,0 0 1,0 0 0,0 1-1,1-1 1,-1 1 0,0 1-1,-1-1-10,-43 22-1149,26-10-1456,0-2-6312</inkml:trace>
  <inkml:trace contextRef="#ctx0" brushRef="#br0" timeOffset="3014.911">1809 430 12416,'-9'-5'0,"-10"-2"128,-1 25 0,-5 20 128,-3-2 0,-9 4 128,-1 4 128,-8 2-256,5 2 0,-1 0-128,8-8 128,6-4-256,3-8 0,9-6-1024,4-4 128,-1-2-8192</inkml:trace>
  <inkml:trace contextRef="#ctx0" brushRef="#br0" timeOffset="3342.958">1355 538 15616,'7'-6'0,"2"-6"0,3 15 0,1 3 0,8 10 0,8 7 128,7 8 128,11 6 0,-8-3-1,-1-2-127,5 2 128,1-2-128,-2-1 128,-7 1-512,-8-5 128,0 0-12031</inkml:trace>
  <inkml:trace contextRef="#ctx0" brushRef="#br0" timeOffset="4795.739">1994 408 11392,'3'-18'0,"1"0"0,1 1 0,0-1 0,1 2 0,1-1 0,1 0 0,1 1 0,2-2 0,1-3 74,-1 3 289,0 0 0,2 1 0,0 0-1,0 1-362,-8 11 90,0 0-1,0 1 0,0 0 0,1 0 0,0 0 0,-1 0 0,1 1 0,1 0 0,-1 0 0,0 1 1,1 0-1,-1 0 0,1 0 0,2 0-89,-2 1 40,1 0-1,-1 1 1,1 0 0,0 0-1,-1 0 1,1 1 0,3 1-40,-8-2 13,-1 0 0,0 1 0,0 0 1,0-1-1,0 1 0,0 0 0,0 0 1,0 0-1,-1 0 0,1 0 0,0 1 0,-1-1 1,1 0-1,0 1 0,-1-1 0,0 1 1,1 0-1,-1-1 0,0 1 0,0 0 0,0 0 1,0 0-1,0 0 0,0 0 0,0 0 1,-1 0-1,1 0 0,-1 0 0,0 0-13,1 13 28,-1-1-1,0 1 1,-1-1 0,-1 0-1,0 0 1,-1 0 0,-1 0-1,0 0 1,0 0-1,-2-1 1,0 0 0,0 0-1,-1 0 1,-1-1 0,0 0-1,-1 0-27,-22 28-104,-2-2-1,-1-1 0,-38 31 105,59-60-201,12-8 196,1 0 1,0 0-1,0 0 1,0 0 0,0 0-1,-1 0 1,1 0 0,0 0-1,0 0 1,0 0-1,0 0 1,0 0 0,-1 0-1,1-1 1,0 1-1,0 0 1,0 0 0,0 0-1,0 0 1,-1 0 0,1 0-1,0 0 1,0 0-1,0-1 1,0 1 0,0 0-1,0 0 1,0 0 0,0 0-1,0 0 1,0-1-1,-1 1 1,1 0 0,0 0-1,0 0 1,0 0-1,0-1 1,0 1 0,0 0-1,0 0 1,0 0 0,0 0-1,0 0 1,0-1 4,1-1-17,-1 1 1,1-1 0,0 0-1,-1 0 1,1 1 0,0-1-1,0 0 1,0 1-1,0-1 1,0 1 0,0-1-1,1 1 1,-1 0 0,0-1-1,2 0 17,7-5-26,1-1-1,0 2 0,0-1 1,1 2-1,-1-1 0,1 2 1,0 0-1,1 0 0,-1 1 1,1 0-1,2 1 27,-6 0-12,0 1-1,0 1 1,0 0 0,0 0-1,0 0 1,0 1 0,0 1-1,-1-1 1,1 2 0,0-1-1,-1 1 1,1 0 0,-1 1-1,0 0 1,0 0 0,4 4 12,-9-6 8,-1 1 1,0-1-1,0 1 1,0-1 0,0 1-1,0-1 1,0 1-1,-1 0 1,0 0 0,1 0-1,-1 0 1,0 0 0,0 0-1,-1 1 1,1-1-1,-1 0 1,1 0 0,-1 0-1,0 1 1,0-1-1,-1 0 1,1 0 0,-1 1-1,1-1 1,-1 0 0,-1 1-9,-1 8 48,0-1 0,-2 0 0,1 0 0,-1-1 0,-1 0 0,-4 6-48,-1-1 42,-2 0 1,1-1 0,-2 0-1,0-1 1,-1-1 0,0 0-1,-1-2 1,0 1 0,0-2-1,-1 0 1,-1-1 0,-7 2-43,20-8 2,0 0 1,0 0 0,1-1-1,-1 0 1,0 0 0,0 0-1,0-1 1,-1 1-1,1-1 1,0 0 0,0-1-1,0 1 1,0-1 0,0 0-1,0 0 1,1-1 0,-1 0-1,0 1 1,0-2 0,1 1-1,-1 0 1,1-1 0,0 0-1,0 0 1,0 0 0,0-1-1,1 1 1,-1-1-3,-14-22-3512,5-5-3546,8 10 5394</inkml:trace>
  <inkml:trace contextRef="#ctx0" brushRef="#br0" timeOffset="5123.788">2631 218 15616,'-3'82'43,"-8"37"-43,-1 7 106,11-109-40,0 1 1,1-1-1,1 0 0,0 0 1,2 0-1,0 0 0,0 0 1,2 0-1,1 2-66,-4-16 2,0 0-1,-1 0 0,2-1 1,-1 1-1,0-1 0,0 1 0,1-1 1,-1 0-1,1 0 0,0 0 1,-1 0-1,1 0 0,0-1 1,0 1-1,0-1 0,1 0 1,-1 0-1,0 0 0,0 0 1,1-1-2,6 2-1,0 0 0,0-1 0,0 0 0,0-1 0,0 0 1,6-1 0,-3-1 35,0-1 1,0 0 0,0 0 0,0-2 0,-1 1 0,1-2 0,-1 1 0,1-3-36,24-14-1942,29-24 1942,-51 36-713,31-23-8823</inkml:trace>
  <inkml:trace contextRef="#ctx0" brushRef="#br0" timeOffset="5451.834">2690 256 14848,'7'23'0,"2"14"0,3 16 0,3 21 0,3-7 0,1 1 0,-7 2 0,-8 1 128,6-5 0,-1-2 0,3-15 0,1-11-4736,-1-6 0,0-1 1536</inkml:trace>
  <inkml:trace contextRef="#ctx0" brushRef="#br0" timeOffset="5795.504">3009 305 16000,'0'9'0,"0"6"0,8 16 0,5 14 0,-3 6 0,-2 3 0,-7 1 0,-1 1 0,0 8 0,-1 5 0,-2-15 0,1-10 0,2-7 0,2-7-256,1-20 0,-2-10-5248,2-19 128,0-3 3712</inkml:trace>
  <inkml:trace contextRef="#ctx0" brushRef="#br0" timeOffset="6123.55">3076 443 13312,'14'-34'363,"2"1"1,2 1 0,0 0-1,3 1 1,2-1-364,-16 24 107,0-1-1,1 1 0,1 0 1,0 1-1,0-1 0,0 2 1,0-1-1,1 2 1,0-1-1,1 1 0,-1 1 1,1 0-1,0 0 0,0 1 1,0 0-1,0 1 0,1 1 1,1-1-107,-5 2 21,1-1-1,-1 1 1,0 1 0,1-1 0,-1 1-1,1 1 1,-1 0 0,0 0-1,0 0 1,0 1 0,0 0 0,-1 1-1,1 0 1,-1 0 0,0 1 0,0-1-1,0 2 1,-1-1 0,1 1 0,-1 0-1,-1 0 1,1 0 0,-1 1 0,0 0-1,-1 0 1,0 0 0,0 1 0,0-1-1,-1 1 1,0 0 0,0 0-1,-1 0 1,0 0 0,-1 1 0,0-1-1,0 3-20,0 6 12,-1 1-1,0-1 1,-2 1-1,0-1 1,0 0-1,-2 0 0,0 0 1,-1 0-1,-1-1 1,-1 1-1,0-1 1,-1-1-1,0 0 0,-6 7-11,-11 14 20,-2-1-1,-1-2 0,-2 0 0,-1-2 0,-8 4-19,-30 35-128,68-70 128,1 0 0,0 0 0,0 0 0,-1 1 0,1-1 0,0 0 0,0 0 0,0 1 0,-1-1 0,1 0 0,0 0 0,0 1 0,0-1 0,0 0 0,0 0 0,-1 1 0,1-1 0,0 0 0,0 1 0,0-1 0,0 0 0,0 1 0,0-1 0,0 0 0,0 1 0,0-1 0,0 0 0,0 0 0,0 1 0,0-1 0,1 0 0,-1 1 0,0-1 0,11 3 0,22-7 0,-29 3 0,219-40 60,58-9-3277,-202 37-6809</inkml:trace>
  <inkml:trace contextRef="#ctx0" brushRef="#br0" timeOffset="9851.961">687 680 14464,'-13'-1'47,"1"0"0,0 1-1,0 0 1,0 0 0,0 2 0,0-1 0,0 2 0,0 0 0,0 0 0,1 1 0,-1 0 0,1 1 0,0 0 0,0 1 0,1 0 0,0 1 0,0 0 0,0 1 0,-6 7-47,1 0 28,0 1 0,1 1 0,1 0 0,1 1 0,0 0 1,2 1-1,0 0 0,1 0 0,1 1 0,-5 20-28,0 2 44,3 0 1,2 1-1,-3 42-44,9-59 15,1 1-1,2-1 1,0 0-1,2 1 1,0-1-1,2 0 1,3 5-15,-4-18-749,1-1 0,0 1 0,1-1 0,1 0 0,0 0 0,0-1 0,1 0 0,0 0 1,1-1-1,1 0 0,-1 0 0,2-1 0,-1-1 0,1 1 0,0-2 0,1 0 0,0 0 1,0-1-1,2 0 749,0 1 533</inkml:trace>
  <inkml:trace contextRef="#ctx0" brushRef="#br0" timeOffset="10211.282">0 1470 14976,'17'15'12,"0"-1"0,1-1 0,0-1 1,1 0-1,1-1 0,-1-1 0,2-1 1,-1-1-1,1-1 0,2 0-12,35 9 52,2-3-1,0-3 1,1-2-52,-53-6 144,0-1 0,0-1 0,0 0 0,0 0 0,0 0 0,0-1 0,0 0 0,1-1-144,-8 1 17,0 1 0,-1-1 1,1 0-1,0 1 0,0-1 0,-1 0 1,1 0-1,-1 1 0,1-1 0,0 0 1,-1 0-1,0 0 0,1 0 0,-1 0 1,1 0-1,-1 1 0,0-1 1,0 0-1,1 0 0,-1 0 0,0 0 1,0 0-1,0 0 0,0 0 0,0 0 1,0 0-1,-1 0-17,-3-33 95,3 26-16,-32-188 207,17 116-3196,9 40-6903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9T14:28:20.257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0"/>
      <inkml:brushProperty name="anchorY" value="0"/>
      <inkml:brushProperty name="scaleFactor" value="0.5"/>
    </inkml:brush>
  </inkml:definitions>
  <inkml:trace contextRef="#ctx0" brushRef="#br0">4672 1775 16000,'0'0'0,"-3"4"0,-8 8 0,-7 4 0,-8 4 0,-8 3 0,-7 0 0,-7-2 149,-8-2-42,-7 2 21,-7 4-1,-15-1 1,-21-2-149,-24-1 192,-26 1-65,-22 2 172,-21 3-193,-16 0 64,-12-2-170,-11-3 42,-10-4-21,-6-3 0,-3-2 0,2-4 0,5-3 0,10-7 150,14-11-193,15-13 64,121 8-21,-14-7 0,45 7 0,-54-24 0,74 23 0,0-1 0,-31-21 0,43 22 0,0-1 0,1-2 0,-13-13 0,19 14 0,2 0 0,0-1 0,1-1 0,-2-5 0,6 6 0,0-1 0,1-1 0,1 0 0,-2-9 0,4 7 0,2 0 0,0-1 0,2 0 0,0-3 0,2 1 0,1-1 0,1 0 0,3-24 0,1 19 0,2 0 0,1 1 0,4-10 0,2 2 0,2 1 0,14-28 0,-4 20 0,1 1 0,9-10 0,5 0 0,33-37 0,-15 27 0,24-17 0,-12 20 0,25-15 0,-13 18 0,24-11 0,-13 16 0,21-5 0,-14 12-149,18-1 149,-12 11 43,19 0-43,-10 8-22,11 3 22,-6 8 0,9 4 0,-7 6 0,10 6 0,-12 6 0,15 5 0,-15 6 0,15 8 0,-18 2 0,14 9 0,-17 2 0,10 9 0,-16-1 0,7 9 0,-20-4 0,16 16 0,-28-12 0,19 19 0,-35-19 0,26 27 0,-42-30 0,33 41 0,-46-44 0,-1 1 0,-1 5 0,-9-8 0,-1 1 0,6 16 0,-13-19-74,-2 1-1,6 26 75,-11-27 21,-2 0 1,3 29-22,-8-30-534,-2 0 1,-2 31 533,-1-26-298,-4-1-1,-3 14 299,-1 0-12885,-11 28 12885,-11 27-1643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9T14:46:28.62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649 1888 7168,'1'5'1173,"0"-2"-1111,62 274 1647,-32-148-882,12 118-827,-1 134 776,9 65-54,-44-405-763,1 8-355,-2 1 1,0 36 395,-6-78-7893</inkml:trace>
  <inkml:trace contextRef="#ctx0" brushRef="#br0" timeOffset="1046.513">482 2065 11904,'14'-3'0,"-1"0"0,1-1 0,-1-1 0,0 0 0,-1-1 0,1 0 0,8-7 0,29-13 0,66-23-25,3 5 1,7 3 24,248-60-82,-9 2 63,30-13 659,310-41-640,-497 115 23,370-55 104,2 17 301,381-39 274,-796 102-662,514-56 219,-479 31-68,23-16-191,77-16 150,-132 38-88,218-49 132,333-73 44,-471 105-198,-107 23-20,118-27 66,-162 32-36,0 4 0,1 4 0,78 1-50,-86 12 35,-52 0-4,0-1 0,0-1 0,12-4-31,-40 4 0,1 0 0,-1 1 0,0 0 0,0 1 0,1 0 0,-1 0 0,7 2 0,-15-1 0,-1 1 0,0-1 0,0 0 0,0 0 0,0 0 0,0 0 0,0 1 0,0-1 0,0 1 0,0-1 0,-1 0 0,1 1 0,-1-1 0,1 1 0,-1 0 0,1-1 0,-1 1 0,0-1 0,0 1 0,0-1 0,0 1 0,0 1 0,0 1 0,11 51 115,1 0 0,13 29-115,7 28 154,-7-23 258,6 3-412,-12-40 121,-2 1 0,-2 1 0,-3 0-1,4 44-120,-8 30 299,-6 0 0,-11 95-299,2-177 387,-1-17-2907,-2 7-7720</inkml:trace>
  <inkml:trace contextRef="#ctx0" brushRef="#br0" timeOffset="2202.6">668 3747 10368,'45'-26'179,"-35"20"-128,1-1 0,-1 2 1,1-1-1,0 1-51,90-30 206,100-23-206,111-9 409,-34 8-128,218-52 1724,184-4-2005,111-11 317,-7-25 57,-601 115-254,249-36 722,-284 50-660,180-44-52,-79 14-4,394-44 2,-481 72-128,158-45 0,-82 15 0,327-61 0,-454 96 21,-45 9 64,58-17-85,255-66 117,-169 44-84,18 5 22,-114 24 18,46-16-73,37-26 331,30-9 127,-149 57-2933,-59 12-7487</inkml:trace>
  <inkml:trace contextRef="#ctx0" brushRef="#br0" timeOffset="7082.452">1247 2170 10752,'35'84'165,"-19"-50"-56,-3 0 1,6 21-110,29 118 842,-7 2 1,8 117-843,-48-284 98,1 29 316,-2-37-410,0 0 0,0 0-1,0 0 1,0 0 0,0 0 0,0 1 0,0-1-1,0 0 1,0 0 0,0 0 0,-1 0 0,1 0-1,0 1 1,0-1 0,0 0 0,0 0 0,0 0-1,0 0 1,0 0 0,0 0 0,0 1 0,0-1-1,0 0 1,-1 0 0,1 0 0,0 0 0,0 0-1,0 0 1,0 0 0,0 0 0,0 0 0,-1 0-1,1 0 1,0 1 0,0-1 0,0 0 0,0 0-1,0 0 1,-1 0 0,1 0 0,0 0 0,0 0-1,0 0 1,0 0 0,0 0 0,-1 0 0,1-1-1,0 1 1,0 0 0,0 0 0,0 0 0,0 0-1,-1 0 1,1 0 0,0 0 0,0 0 0,0 0-1,0 0-3,-9-11 110,-5-15 51,11 12-140,0-1 0,1 1 1,1-1-1,0 0 0,1 1 1,1-1-1,0 0 0,1 1 1,0-1-1,1 1 0,1 0 1,0 0-1,1 0 0,1 0 1,0 1-1,0 0 0,2 0 1,-1 1-1,4-3-21,-7 10 13,1 1 0,-1-1 0,1 1 0,0 0-1,1 0 1,-1 1 0,1-1 0,-1 1 0,1 1 0,0-1 0,0 1 0,0 0 0,1 0 0,-1 1 0,0-1-1,1 1 1,-1 1 0,1 0 0,-1-1 0,1 2 0,-1-1 0,1 1 0,-1 0 0,0 0 0,1 1 0,-1 0 0,0 0-1,0 1 1,0-1 0,-1 1 0,1 0 0,0 1 0,-1-1 0,0 1 0,0 0 0,0 1 0,0-1 0,2 5-13,3 5 39,-2 1 1,1 0-1,-2 0 1,0 1-1,-1 0 1,3 11-40,7 35 311,0 11-311,4 16 92,-11-41-3122,-6-35-5204</inkml:trace>
  <inkml:trace contextRef="#ctx0" brushRef="#br0" timeOffset="7676.115">1887 1775 9344,'-15'46'234,"15"-41"-206,-1-1 0,1 1 1,0-1-1,1 0 0,-1 1 0,1-1 0,0 0 0,0 1 0,0-1 0,0 0 0,1 1-28,3 10 118,39 150 1475,66 273-541,-34-12-446,-46-252-294,-29-167-305,3 21 87,2 0 0,1-1 0,0 1 1,11 20-95,-13-40-1750,0-1-6484</inkml:trace>
  <inkml:trace contextRef="#ctx0" brushRef="#br0" timeOffset="8332.27">2419 2562 12928,'5'-1'2,"0"0"-1,-1-1 1,1 1 0,0-1 0,-1 0 0,1 0 0,-1 0 0,0-1 0,0 1 0,0-1 0,0 0 0,0 0 0,0-1-2,21-14 81,-9 9-79,72-49 64,-78 51-33,-1-1 0,0 0 0,0 0 0,-1-1 0,0 0 0,-1-1 0,5-7-33,-10 15 3,-1 0 1,0 0-1,1 0 0,-1-1 1,0 1-1,-1 0 0,1-1 1,0 1-1,-1 0 0,1-1 1,-1 1-1,0-1 0,0 1 1,0-1-1,0 1 0,0 0 1,0-1-1,-1 1 0,1-1 1,-1 1-1,1 0 0,-1-1 1,0 1-1,0 0 0,0 0 1,-1-1-1,1 1 0,0 0 1,-1 0-1,1 1 0,-1-1 1,0 0-1,0 0 0,1 1 1,-1-1-1,0 1 0,0 0 1,-1-1-1,1 1 0,-1 0-3,-3-3 7,-1 2 1,1-1-1,0 1 0,-1 0 0,1 0 1,-1 1-1,0 0 0,1 0 0,-1 0 1,0 1-1,0 0 0,0 1 0,1-1 1,-6 2-8,4 0 11,0 1-1,1-1 1,-1 1 0,0 1 0,1-1 0,0 1 0,0 1 0,0-1 0,0 1 0,1 0 0,-1 1 0,1 0 0,1 0 0,-1 0 0,1 0 0,0 1-1,1 0 1,-1 0 0,2 0 0,-4 7-11,4-5 19,0 1-1,0-1 1,1 0-1,0 1 1,1-1-1,0 1 1,0-1-1,1 1 1,0 0-1,1-1 1,0 1-1,1-1 1,0 1-1,0-1 1,1 0-1,0 1 1,4 6-19,-2-5 71,1-1 1,0 0-1,0 0 1,0 0-1,2-1 0,-1 0 1,1-1-1,0 1 1,1-2-1,0 1 0,0-1 1,3 2-72,-7-6 59,0 0 1,1-1-1,-1 1 0,0-1 1,1 0-1,-1 0 1,1-1-1,0 0 0,0 0 1,-1 0-1,1-1 1,0 1-1,0-1 0,0-1 1,0 1-1,-1-1 1,1 0-1,0-1 0,-1 1 1,1-1-1,0 0 1,-1 0-1,0-1 0,5-2-58,123-83-2071,-106 71-7764</inkml:trace>
  <inkml:trace contextRef="#ctx0" brushRef="#br0" timeOffset="8832.092">2954 1536 14208,'31'102'198,"-5"2"0,-5 0 0,2 53-198,17 318 1134,2 22-431,-35-403-469,-5-58-116,1 1 0,3 2-118,1-13-1477,-7-26 1392,0 1 1,0-1-1,0 0 1,0 1 0,0-1-1,1 0 1,-1 1 0,0-1-1,0 0 1,0 1 0,1-1-1,-1 0 1,0 0 0,0 1-1,1-1 1,-1 0 0,0 0-1,1 1 1,-1-1 0,0 0-1,1 0 1,-1 0-1,0 0 1,1 0 0,-1 0-1,0 1 1,1-1 0,-1 0-1,1 0 1,-1 0 0,0 0-1,1 0 1,-1 0 0,0 0-1,1-1 1,-1 1 0,1 0-1,-1 0 1,0 0-1,1 0 1,-1 0 0,0 0-1,1-1 1,-1 1 0,0 0-1,0 0 1,1-1 0,-1 1-1,0 0 85,10-7-7402</inkml:trace>
  <inkml:trace contextRef="#ctx0" brushRef="#br0" timeOffset="9378.782">3416 1803 10880,'0'18'0,"0"13"0,4 5 128,6 4 0,-1 7 0,5-1 256,-7 7 128,-6 9 0,2-1 128,-1-2-256,1-5 128,-3-5-128,3-6 0,-2-15-384,2-3 0,0-7-2176,-1-8 0,1 2-4864</inkml:trace>
  <inkml:trace contextRef="#ctx0" brushRef="#br0" timeOffset="9972.419">3803 1357 9600,'2'7'152,"1"0"1,-1-1-1,2 1 1,-1-1 0,2 3-153,7 14 666,6 15-90,-2 1 0,-2 1 0,-1 0 0,3 26-576,59 509 1316,-68-502-1224,44 542 783,-44-511-961,-7-103-18,0-1 0,0 0 0,0 0 0,0 0 0,0 0 1,1 0-1,-1 0 0,0 0 0,0 1 0,0-1 0,0 0 0,0 0 0,0 0 0,0 0 0,0 0 0,0 0 0,1 0 0,-1 0 0,0 0 0,0 0 0,0 0 0,0 0 0,0 0 0,1 0 1,-1 1-1,0-1 0,0 0 0,0 0 0,0 0 0,0 0 0,0 0 0,1-1 0,-1 1 0,0 0 0,0 0 0,0 0 0,0 0 0,0 0 0,0 0 0,1 0 0,-1 0 0,0 0 1,0 0-1,0 0 0,0 0 0,0 0 0,0 0 0,0-1 104,1 1-813,4-3-5203</inkml:trace>
  <inkml:trace contextRef="#ctx0" brushRef="#br0" timeOffset="10534.828">4363 1754 9088,'2'16'79,"1"0"1,0 0-1,1-1 1,1 0-1,0 1 1,2-2-1,-1 1 1,7 10-80,9 22 260,-13-24 150,-2-1 0,-1 1 1,0 1-1,-2-1 0,1 21-410,0 53-27,-4-32-3108,-1-62 2966,0 10-5335</inkml:trace>
  <inkml:trace contextRef="#ctx0" brushRef="#br0" timeOffset="10972.155">4686 1176 10112,'-7'18'-16,"6"-15"59,-1 1 1,1 0 0,-1 0 0,1 0 0,0 0 0,1 0 0,-1 0 0,1 0 0,0 1 0,0-1 0,0 0-1,0 0 1,1 4-44,45 188 2481,-20-94-1524,-4 1 0,-3 20-957,-11-50 162,28 261 871,-14 55-1033,-7-198-363,-15-190-1920,0-1-6975</inkml:trace>
  <inkml:trace contextRef="#ctx0" brushRef="#br0" timeOffset="11612.688">5196 1775 9216,'1'1'26,"0"1"0,1 0 1,-1-1-1,0 1 0,0 0 0,0 0 1,0 0-1,0 0 0,-1 0 1,1 0-1,0 0 0,-1 0 0,0 0 1,1 1-27,-2-2 31,1 1 0,-1-1 0,0 0 0,1 1 0,-1-1 1,0 0-1,0 1 0,0-1 0,0 0 0,0 0 0,0 0 1,0 0-1,0 0 0,-1 0 0,1 0 0,0-1 0,-1 1 1,1 0-1,-1 0-31,-4 2 72,1 1-1,0 1 1,0-1 0,1 0 0,0 1 0,-1 0 0,1 0-1,1 0 1,-1 1 0,1-1 0,0 1 0,0 0 0,1 0 0,0 0-1,0 0 1,0 0 0,1 1 0,-1 4-72,0 3 36,0 0-1,2 0 1,-1 1 0,2-1-1,0 0 1,0 0 0,2 0-1,0 2-35,1 0 51,0 0 0,2 0 0,0-1-1,0 1 1,6 6-51,-10-17 29,1 0 1,-1-1-1,2 0 0,-1 1 1,0-1-1,1 0 0,0 0 0,-1-1 1,2 1-1,-1-1 0,0 0 1,1 0-1,-1 0 0,1-1 1,0 1-1,0-1 0,0 0 1,0-1-1,1 1-29,-3-1 19,1-1 0,-1 0 0,0 0 0,0 1 0,0-2 0,0 1 0,0 0 0,0-1 0,0 1 0,0-1 0,0 0 0,0 0-1,0 0 1,-1 0 0,1-1 0,0 1 0,-1-1 0,1 0 0,-1 1-19,2-3 41,0 0 0,0 1 0,-1-1 0,0 0 0,0-1-1,0 1 1,0-1 0,0 1 0,-1-1 0,2-4-41,-1-2 74,1 0 1,-1 0-1,-1 0 1,0 0 0,-1 0-1,0-1 1,-1 1-1,0 0 1,0-1 0,-2-3-75,-2-5 56,0 0 0,-1 0 0,-2 1 0,-3-7-56,7 17 16,-1 0 0,-1 1 0,1 0 0,-1 0 0,-1 0 0,1 1 0,-2 0 0,1 0 0,-1 0 0,-5-4-16,11 10-123,0 1 1,0-1-1,0 0 1,0 1-1,-1-1 1,1 0-1,0 1 1,0-1-1,0 1 1,0 0-1,-1 0 1,1-1 0,0 1-1,0 0 1,-1 0-1,1 0 1,0 0-1,0 0 1,-1 0-1,1 1 1,0-1-1,0 0 1,-1 1-1,1-1 1,0 0-1,0 1 1,0 0 122,-11 3-7317</inkml:trace>
  <inkml:trace contextRef="#ctx0" brushRef="#br0" timeOffset="12534.415">5379 1148 7296,'14'11'239,"-7"-3"660,-28-6-245,20-2-631,1 0 0,-1 0 0,0 0 0,0 1 0,1-1 0,-1 0 0,0 1 0,1-1 0,-1 1 0,0-1 0,1 1 0,-1-1 0,1 1 0,-1-1 0,1 1 0,-1 0 0,1-1 0,-1 1 0,1 0 0,0-1 0,-1 1 0,1 0 0,0-1 0,0 1 0,-1 0 0,1 0 0,0-1 0,0 1 0,0 0 1,0 0-1,0 0-23,-1 30 249,1-28-188,3 22 258,0-1 1,2 0-1,1 0 1,1-1-1,6 15-319,3 10 216,60 210 1427,2 66-1643,-69-277 120,27 127 1189,-1 64-1309,-7-29 1003,-28-191-3798,0-12-6058</inkml:trace>
  <inkml:trace contextRef="#ctx0" brushRef="#br0" timeOffset="13518.489">6036 1042 8192,'-7'23'-22,"6"-19"134,-1 1 1,1-1 0,0 1 0,0-1 0,1 1 0,-1 0-1,1-1 1,0 1 0,0 0 0,0 0 0,1-1-1,0 1 1,0-1 0,1 4-113,73 181 2176,-51-113-1805,-4 1 0,1 28-371,20 160 329,-15-80-141,-5-1 1190,-4 88-1378,-16-266 30,5 57-56,-1-37-4258,-2-17-2286</inkml:trace>
  <inkml:trace contextRef="#ctx0" brushRef="#br0" timeOffset="14268.255">6504 1535 7936,'-1'1'21,"0"-1"0,0 1 0,0 0 0,0-1 0,0 1 0,0 0 1,0 0-1,0 0 0,0 0 0,0 0 0,0 0 0,0 0 0,1 1 0,-1-1 1,1 0-1,-1 0 0,1 0 0,-1 1 0,1-1 0,-1 0 0,1 1 0,0-1 0,0 0 1,0 1-1,0-1 0,0 0 0,0 1 0,0-1 0,0 0 0,1 1-21,5 45 437,-6-45-334,10 51 1661,-3-9-1091,2 0 1,2 0 0,2-1 0,11 23-674,-24-65 2,1 0 1,-1 0 0,0 1 0,1-1 0,0 0 0,-1 0-1,1 0 1,-1 0 0,1 1 0,0-1 0,0 0-1,0 0 1,0-1 0,0 1 0,0 0 0,0 0 0,0 0-1,0-1 1,0 1 0,0 0 0,0-1 0,0 1 0,1-1-1,-1 1 1,0-1 0,0 0 0,1 0 0,-1 1-1,0-1 1,1 0 0,-1 0 0,0 0 0,1 0 0,-1-1-3,2 0 2,-1 0 0,1 0 0,-1-1 0,0 1 0,0-1 0,0 0 0,0 0 0,0 0 0,0 0 0,0 0 0,-1 0 0,1 0 0,0-1 0,-1 1 0,0 0 0,1-3-2,7-14-36,-2-1 1,0 0-1,3-20 36,0 3-21,-9 37 20,-1 0 1,0-1 0,1 1 0,-1 0 0,1-1 0,-1 1 0,1 0-1,-1 0 1,1-1 0,-1 1 0,1 0 0,-1 0 0,1 0 0,0 0 0,-1 0-1,1 0 1,-1 0 0,1 0 0,-1 0 0,1 0 0,-1 0 0,1 0-1,0 0 1,-1 0 0,1 0 0,-1 0 0,1 1 0,-1-1 0,1 0-1,-1 1 1,1-1 0,-1 0 0,0 1 0,1-1 0,-1 0 0,1 1 0,-1-1-1,0 1 1,1-1 0,20 16 27,8 13 124,12 8 1341,-34-54-895,-6 6-556,-2 0 0,0-1 0,0 1-1,-1 1 1,-1-1 0,1 0 0,-2 0 0,1 1 0,-2 0 0,1 0 0,-5-7-41,0-1-204,1-2 1,-4-16 203,2-6-1596,4 0-4382,3 21 1136</inkml:trace>
  <inkml:trace contextRef="#ctx0" brushRef="#br0" timeOffset="14721.402">6937 873 13952,'57'183'618,"-9"3"1,-8 2 0,1 64-619,-22-95 352,-7 0-1,-6 54-351,-7-104 119,1-67-5272,0-40-2228</inkml:trace>
  <inkml:trace contextRef="#ctx0" brushRef="#br0" timeOffset="15221.185">7325 1339 10752,'2'1'-1,"0"0"1,0 1-1,0-1 1,-1 0 0,1 1-1,0-1 1,0 1-1,-1-1 1,1 1 0,-1 0-1,0 0 1,1 0-1,-1 0 1,-1 0 2,0 0 0,0 0 0,0-1-1,0 1 1,-1 0 0,1 0 0,-1 0 0,1 0-1,-1 0 1,0 0 0,1-1 0,-1 1-1,0 0 1,0-1 0,-1 2-2,-2 4 103,1 1-1,0 0 1,1 0 0,-1 0-1,2 0 1,-1 0 0,1 1 0,0-1-1,1 0 1,0 1 0,0-1-1,1 5-102,2 6 194,1 1-1,1-1 0,0 0 0,6 13-193,-10-30 23,0 1 1,0-1-1,0 1 0,0-1 0,1 0 0,-1 0 1,1 1-1,-1-1 0,1 0 0,0 0 1,0 0-1,0-1 0,0 1 0,0 0 0,0-1 1,0 0-1,1 1 0,-1-1 0,1 0 0,-1 0 1,1 0-1,-1 0 0,1-1 0,-1 1 0,1-1 1,0 1-1,1-1-23,-1 0 20,1 0 0,-1-1 0,1 1 0,-1-1-1,0 0 1,1 0 0,-1 0 0,0 0 0,0-1 0,1 1 0,-1-1 0,0 0 0,0 0 0,-1 0 0,1 0 0,0 0 0,-1-1 0,1 1 0,-1-1 0,0 0 0,1-1-20,2-3 18,0 0 0,0-1 0,-1 0 0,0 0 1,0 0-1,-1-1 0,0 1 0,-1-1 0,0 0 1,0 0-1,0 1 0,-2-1 0,1 0 0,-1 0 1,0-1-19,-1 2-1,0 0 0,-1 1 0,0-1 0,0 1 0,-1-1 0,0 1 0,0 0 0,0 0 0,-1 0 0,0 0 0,-1 1 0,0 0 0,0 0 0,0 0 0,0 0 0,-1 1 0,-3-3 1,7 7-12,0-1 0,0 1 0,0-1 0,0 1 0,0 0 0,-1 0 0,1 0 0,0 0 0,-1 0 0,1 1 0,-1-1 0,1 1 12,-20 1-2843,12 1-4538</inkml:trace>
  <inkml:trace contextRef="#ctx0" brushRef="#br0" timeOffset="15674.168">7748 704 13824,'-1'35'2,"1"-2"47,0 0 0,3 0 0,4 27-49,132 809 1643,-123-770-1544,-8-61-54,-2 0 0,-2 0 0,-1 28-45,-4-20 19,-1-14 25,2-1 0,4 29-44,-4-57-239,0 12 190,-5-11-4356,4-4 159,1 0 428</inkml:trace>
  <inkml:trace contextRef="#ctx0" brushRef="#br0" timeOffset="16142.875">8098 1310 13696,'0'12'60,"0"0"0,1 0 0,1 0 0,0-1 0,1 1 0,0 0 0,0-1 1,1 0-1,1 1 0,0-2 0,4 7-60,26 66 1285,-23-54-669,-9-23-307,-3-9-2,-2-9-299,0 1 0,1-1 0,0 0 0,1 0-1,1 0 1,0 0 0,0 0 0,1 0 0,0 0 0,1 1 0,1-1-1,0 1 1,0 0 0,1 0 0,0 0 0,1 1 0,1 0 0,-1 0-1,3-1-7,-4 3-175,1 0 0,0 1 0,1 0 0,0 0-1,0 1 1,1 0 0,-1 0 0,1 1-1,0 0 1,1 0 0,-1 1 0,1 0-1,0 1 1,2-1 175,14-2-9962</inkml:trace>
  <inkml:trace contextRef="#ctx0" brushRef="#br0" timeOffset="16642.721">8540 437 12800,'3'59'149,"3"-53"235,3 12-166,0 1-1,-1 0 1,0 0 0,-2 1 0,-1 0-1,2 10-217,8 26 187,57 204 453,-55-185-320,-3 0 0,0 44-320,1 87 1173,-10 99-1173,-6-298 36,0 0-1,0-1 1,-1 1-1,1-1 0,-2 1 1,1-1-1,-2 4-35,-7 20-120,9-17-3058,2-9-6443</inkml:trace>
  <inkml:trace contextRef="#ctx0" brushRef="#br0" timeOffset="17298.786">9056 722 14720,'2'52'209,"2"0"0,3 0 1,1-1-1,7 15-209,20 64 933,8 5-933,-36-112-6,-3-9-309,0-1-1,0-1 1,1 1-1,1 0 1,0-1 0,8 11 315,-6-16-3030,-1 0-4436</inkml:trace>
  <inkml:trace contextRef="#ctx0" brushRef="#br0" timeOffset="18048.615">9482 390 13568,'1'1'-1,"0"1"1,0-1 0,0 1 0,0-1 0,0 0 0,0 1-1,1-1 1,-1 0 0,0 0 0,1 0 0,-1 0-1,1 0 1,-1 0 0,1 0 0,0-1 0,-1 1 0,1-1-1,0 1 1,-1-1 0,1 1 0,0-1 0,-1 0 0,1 0-1,0 0 1,0 0 0,-1 0 0,1 0 0,2-1 0,4-1 2,0 0-1,0-1 1,0 0 0,-1-1 0,7-3-2,6-3 17,27-10 42,1 1-1,0 3 1,1 2 0,24-4-59,-20 8 0,-25 4 0,0 1 0,1 1 0,17 1 0,-42 3 10,0 0 0,-1 1 0,1-1-1,-1 1 1,0 0 0,1 0 0,-1 0 0,0 0 0,1 1 0,-1-1 0,0 1 0,0 0 0,0 0 0,0 0 0,-1 0 0,1 1 0,-1-1 0,1 1 0,-1-1 0,0 1 0,0 0 0,0 0 0,0 0 0,0 0 0,-1 0 0,1 1 0,-1-1 0,0 0 0,1 4-10,3 13 119,-1 0-1,0 1 1,-2 0 0,1 19-119,0 2 110,21 111 426,4 32 251,-3 1 861,12 14-1648,18 128 634,-53-311-622,4 24 104,-1 40-116,-8-74-1136,3-7-8863,0 0 6287</inkml:trace>
  <inkml:trace contextRef="#ctx0" brushRef="#br0" timeOffset="18376.653">9692 1850 13312,'16'-2'0,"11"-4"0,7-6 0,10-6 0,-1 0 0,1-4 128,4-2 128,3-5-128,-3 9 0,1 0-128,2 5 0,0-3-9984</inkml:trace>
  <inkml:trace contextRef="#ctx0" brushRef="#br0" timeOffset="19063.99">10004 966 9216,'0'2'32,"0"-1"-1,1 1 1,-1-1 0,0 1 0,0-1 0,0 1 0,-1 0 0,1-1 0,0 1-1,-1-1 1,1 1 0,-1-1 0,1 1 0,-1-1 0,1 1 0,-2 0-32,1-2 52,0 0 0,0 0 1,0 0-1,0 0 0,0-1 1,0 1-1,0 0 0,0-1 1,0 1-1,1 0 0,-1-1 1,0 1-1,0-1 0,0 0 1,0 1-1,1-1 0,-1 0 1,0 0-53,-19-12 425,14 10-295,2 1-5,-1-1-1,1 1 0,-1 0 0,0 0 0,0 0 1,-4-1-125,7 3 8,0 0 1,1 0 0,-1 0 0,0 0 0,1 0 0,-1 0 0,1 0-1,-1 1 1,0-1 0,1 1 0,-1-1 0,1 1 0,-1-1-1,1 1 1,-1 0 0,1 0 0,0 0 0,-1 0 0,1 0 0,0 0-1,0 0 1,0 0 0,0 1 0,-1 0-9,-12 14 107,0 1-1,2 0 1,0 1 0,0 0-1,2 1 1,1 0 0,-8 20-107,17-39 10,0 1 1,0 0-1,-1 0 1,1 0-1,0 0 1,0 0-1,0 0 1,0 0-1,0 0 1,0 0-1,0-1 1,0 1-1,1 0 1,-1 0-1,0 0 1,0 0 0,1 0-1,-1 0 1,0-1-1,1 1 1,-1 0-1,1 0 1,0 0-1,-1-1 1,1 1-1,-1 0 1,1-1-1,0 1 1,0-1-11,1 2 17,0-1 0,0 0-1,1 0 1,-1 0 0,1 0 0,-1-1 0,1 1 0,-1 0 0,1-1 0,-1 0-1,2 0-16,4 1 40,0-1 0,0-1-1,0 0 1,1 0-1,-1 0 1,0-1 0,0 0-40,4-2 40,-1-1 0,0 0 0,0-1 0,-1 0 0,1 0 0,4-6-40,-10 9 17,-1-1 0,0 0-1,0 0 1,0 0 0,0-1-1,-1 1 1,0-1 0,0 0-1,0 0 1,0 0 0,-1 0-1,0-1 1,0 1 0,0-1-1,-1 0-16,2-8 5,-2 0-1,1 0 0,-2 1 0,0-1 1,0 0-1,-2 0 0,0 0 0,0 1 1,-1-1-1,-2-4-4,-34-151-8,22 90-5,22 161 397,13-13-42,3-1 0,15 28-342,-5-11 190,20 49-2024,-42-112-7446</inkml:trace>
  <inkml:trace contextRef="#ctx0" brushRef="#br0" timeOffset="22114.51">10053 255 9600,'0'0'768,"0"0"-86,2-1-340,147-52 42,96-23-344,-100 29 48,122-22-88,-241 65 15,0 1 0,0 2-1,0 0 1,0 2 0,0 0 0,0 2 0,0 1 0,0 2 0,0 0 0,12 6-15,-37-12 29,1 1-1,-1-1 1,1 1 0,-1 0 0,0 0-1,1 0 1,-1 0 0,0 0 0,1 0-1,-1 0 1,0 0 0,0 0-1,0 1 1,0-1 0,0 0 0,0 1-1,-1-1 1,1 1 0,0-1 0,-1 1-1,1-1 1,-1 1 0,1-1-1,-1 1 1,0-1 0,0 1 0,0 0-1,1-1 1,-2 1 0,1 0-1,0-1 1,0 1-29,-2 9 148,0-1 0,0 0-1,-1 0 1,-1 0 0,0 1-148,-6 21 113,7-14-61,1 0 1,0 0 0,2 1-1,0-1 1,1 1 0,1-1-1,1 0 1,0 0 0,2 3-53,12 43 294,23 52-294,165 445 1536,-200-547-1504,-3-11 21,-1 1 0,1-1 0,-1 0 0,0 1 0,0-1 0,0 1 0,-1-1 0,1 1 0,-1 0-53,0-3 10,0-1 1,0 1 0,-1 0 0,1-1 0,0 1 0,0-1 0,0 1 0,-1-1 0,1 1-1,0-1 1,0 0 0,-1 1 0,1-1 0,-1 1 0,1-1 0,0 0 0,-1 1 0,1-1 0,-1 0-1,1 1 1,-1-1 0,1 0 0,-1 1-11,-21 1 115,16-3-110,-1 1 0,0 0 0,1 1 0,-1-1 0,0 1 0,1 1 0,-1-1 0,1 1 0,0 0 0,-1 1 0,1-1 0,-5 4-5,-7 5 21,1 1 0,0 0 0,-7 8-21,7-5 13,-2-1 0,-14 9-13,-51 20 58,-2-3 0,-39 11-58,52-22 12,-143 51 303,-85 36-3104,279-106-7280</inkml:trace>
  <inkml:trace contextRef="#ctx0" brushRef="#br0" timeOffset="22442.431">10635 1159 16895,'5'-5'0,"5"-5"0,-3 2 0,-2 3-128,10 0 128,5 2-383,7 2-1,7-7-1152,-7 7 0,-1-2-7296</inkml:trace>
  <inkml:trace contextRef="#ctx0" brushRef="#br0" timeOffset="24424.513">10604 371 5632,'0'-1'-2,"0"1"1,0 0 0,0 0-1,0 0 1,0 0 0,0 0-1,-1 0 1,1 0 0,0 0-1,0 0 1,0 0 0,0-1-1,0 1 1,0 0 0,0 0-1,-1 0 1,1 0 0,0 0-1,0 0 1,0 0 0,0 0-1,0 0 1,-1 0 0,1 0-1,0 0 1,0 0 0,0 0-1,0 0 1,0 0-1,0 0 1,-1 0 0,1 1-1,0-1 1,0 0 0,0 0-1,0 0 1,0 0 0,0 0-1,0 0 1,-1 0 0,1 0-1,0 0 1,0 0 0,0 1-1,0-1 1,0 0 0,0 0-1,0 0 1,0 0 0,0 0 1,-1 11 1628,4 10 1896,-3-20-3425,24 99 1299,-16-74-1200,-2 0 0,0 0 0,-2 0 1,-1 0-1,-1 9-198,0-11 217,-1-11-1413,-1 0-3564,0-6 366</inkml:trace>
  <inkml:trace contextRef="#ctx0" brushRef="#br0" timeOffset="43352.904">0 1394 11136,'1'0'2,"0"1"0,1-1 0,-1 0 0,0 0 0,0 1 0,0-1 0,0 1 0,0-1 0,0 1 0,0-1 0,0 1 0,0 0 0,0 0 0,-1-1 0,1 1 0,0 0 0,0 0 0,-1 0 0,1 0 0,0 0 0,-1 0 0,1 0 0,-1 0 0,1 0 0,-1 0 0,0 0 0,1 0 1,-1 0-1,0 0 0,0 0 0,0 1 0,0-1 0,0 0 0,0 0 0,0 0-2,3 12 57,20 46 455,2-2 0,2 0 0,23 32-512,-49-87 46,0 1 1,1-1 0,-1 0 0,1 0 0,-1 0 0,1 0-1,0 0 1,-1-1 0,1 1 0,0 0 0,0-1 0,0 0 0,1 1-1,-1-1 1,0 0 0,2 1-47,-2-2 32,0 0-1,-1-1 0,1 1 1,0 0-1,-1-1 1,1 1-1,0-1 1,-1 1-1,1-1 1,-1 0-1,1 0 1,-1 0-1,1 0 1,-1 0-1,0 0 0,1 0 1,-1 0-1,0-1 1,0 1-1,0 0 1,0-1-1,0 1 1,0-1-1,0 1 1,0-2-32,5-7 96,-1 0 0,1-1 0,-2 0 0,0 0 0,0 0 0,-1 0 0,0-1 0,0-4-96,1-13 320,-2-1 0,0-24-320,-2 53-1,0 1 0,0 0 0,-1 0 0,1-1 1,0 1-1,0 0 0,0 0 0,0-1 1,0 1-1,0 0 0,0 0 0,0-1 1,0 1-1,0 0 0,0 0 0,1-1 0,-1 1 1,0 0-1,0 0 0,0-1 0,0 1 1,0 0-1,0 0 0,0 0 0,1-1 1,-1 1-1,0 0 0,0 0 0,0 0 0,1 0 1,-1-1-1,0 1 0,0 0 0,0 0 1,1 0-1,-1 0 0,0 0 0,0 0 1,1 0-1,-1 0 0,0-1 0,0 1 0,1 0 1,-1 0-1,0 0 0,0 0 0,1 0 1,-1 0-1,0 0 0,0 1 0,1-1 1,-1 0-1,0 0 0,0 0 0,0 0 0,1 0 1,-1 0-1,0 0 0,0 0 0,1 1 1,-1-1-1,0 0 0,0 0 0,0 0 1,16 14-85,-13-11 70,23 22-87,153 140-521,-179-165 632,1 1 1,-1 0-1,1-1 1,0 1-1,-1 0 1,1-1-1,0 1 1,-1-1-1,1 1 1,0-1-1,0 1 0,0-1 1,0 0-1,-1 1 1,1-1-1,0 0 1,0 0-1,0 1 1,0-1-1,0 0 1,0 0-1,0 0 1,-1 0-1,1 0 0,0-1 1,0 1-1,0 0 1,0 0-1,0 0 1,0-1-1,-1 1 1,1 0-1,0-1 1,0 1-1,0-1 1,-1 1-1,1-1 1,0 0-1,-1 1 0,1-1 1,0 1-1,-1-1 1,1 0-1,-1 0 1,1 1-1,-1-1 1,1 0-1,-1 0 1,0 0-1,1 0 1,-1 1-1,0-1 0,1-1-9,0-3 28,1-1 0,-1 1 0,0-1 0,0 0 0,-1 0 0,0 1 0,0-1 0,0 0-28,-3-17 12,-1 1 0,-1 0 0,-1 0 0,-1 0 0,0 1 0,-2 0 0,-1 0 0,0 1 0,-1 0 0,-1 1 0,-1 1 0,-1 0 0,-1 0 0,0 1 0,-1 1 0,-4-2-12,6 10-4864,9 6-2090</inkml:trace>
  <inkml:trace contextRef="#ctx0" brushRef="#br0" timeOffset="43727.727">668 1368 6528,'-1'-1'117,"-1"0"0,1 0 1,-1 0-1,0 0 0,1 1 0,-1-1 0,0 1 1,0-1-1,0 1 0,1 0 0,-1 0 1,0 0-1,0 0 0,0 0 0,0 0 1,1 0-1,-1 1 0,0-1 0,0 1 1,1-1-1,-1 1 0,0-1 0,0 1 1,1 0-1,-1 0 0,1 0 0,-1 0 1,0 1-118,0 0 63,1 1 0,0-1 0,0 0 0,0 1 0,0-1 0,0 0 0,1 1 0,-1-1 0,1 1 1,-1-1-1,1 1 0,0-1 0,0 1 0,0-1 0,1 1 0,-1-1 0,0 1 0,1-1 0,0 1 1,-1-1-1,2 2-63,-1-1 32,0 0 1,0 0-1,1 0 1,-1 0-1,1-1 1,0 1-1,-1 0 0,1-1 1,1 1-1,-1-1 1,0 1-1,1-1 1,-1 0-1,1 0 1,-1 0-1,1-1 1,0 1-1,0-1 1,0 1-1,0-1 1,0 0-1,0 0 1,0 0-1,0 0 1,1-1-1,-1 1 0,0-1 1,0 0-1,1 0 1,-1 0-1,0-1 1,0 1-1,1-1 1,-1 1-1,0-1-32,1 0 32,-1 0-1,0 0 1,0 0-1,0 0 1,-1 0 0,1-1-1,0 1 1,0-1-1,-1 0 1,1 0-1,-1 0 1,0 0-1,1 0 1,-1-1 0,0 1-1,0-1 1,0 1-1,-1-1 1,1 0-1,-1 1 1,1-1-1,-1 0 1,0 0-1,0 0 1,0 0 0,-1 0-1,1 0 1,-1-1-1,1 1 1,-1 0-1,0 0 1,0 0-1,-1 0 1,1 0 0,-1-1-1,1 1 1,-1-1-32,-1-2 53,-1 0 0,1 0 0,-1 0 0,0 1 0,0-1 0,-1 1 0,1-1 0,-1 1 0,0 0 0,-1 0 0,1 1 1,-1 0-1,0-1 0,0 1 0,-4-1-53,7 3-42,0 1 0,0 0 0,0 0 1,0 0-1,-1 0 0,1 0 0,0 0 0,-1 1 1,1-1-1,0 1 0,-1-1 0,1 1 0,-1 0 1,1 0-1,-1 0 0,1 0 0,-1 1 1,1-1-1,0 1 0,-1-1 0,1 1 0,0 0 1,-1 0-1,1 0 0,0 0 0,0 0 0,0 0 1,0 1-1,0-1 0,0 1 0,0 0 0,1-1 1,-1 1-1,0 0 0,1 0 0,-1 0 0,1 0 1,0 0-1,0 0 0,0 1 0,-1 0 42,-5 12-8554</inkml:trace>
  <inkml:trace contextRef="#ctx0" brushRef="#br0" timeOffset="44133.969">871 1225 12800,'-3'11'7,"3"-9"-1,-1-1 0,1 0 0,0 1 0,0-1 0,-1 0 0,1 1 0,0-1 0,0 1 0,0-1 0,0 0 0,1 1 0,-1-1 0,0 1 0,0-1 0,1 0 1,-1 1-1,1-1 0,-1 0 0,1 0 0,0 1-6,22 49 346,-3 0 1,-2 2 0,-2 0-1,4 34-346,-21-82 225,-5-9-158,-6-13 47,7 4-64,1-1 0,0 0 0,1 0 0,0 0 0,1 0 0,1 0 0,0 0 0,1-1 0,1-10-50,0 17 10,0 0 1,1 0-1,0 0 0,0 0 1,0 0-1,1 1 0,1-1 1,1-3-11,-2 7 7,-1 0 1,1 0-1,0 0 1,0 1 0,0-1-1,0 1 1,1 0 0,0 0-1,-1 0 1,1 0 0,0 0-1,0 1 1,0 0 0,4-1-8,31-4-2646,-17 4-5972</inkml:trace>
  <inkml:trace contextRef="#ctx0" brushRef="#br0" timeOffset="44711.808">1433 1234 11136,'-15'1'91,"-17"-3"582,30 1-647,1 1 0,-1-1-1,1 1 1,0-1 0,-1 0 0,1 0-1,0 1 1,0-1 0,-1 0 0,1 0 0,0 0-1,0-1 1,0 1 0,0 0 0,0 0 0,0-1-1,1 1 1,-1 0 0,0-1 0,1 1-26,-2-3 60,0 1 0,0 0 0,0 0 1,0 0-1,-1 0 0,1 0 0,-1 1 1,1-1-1,-1 1 0,0-1 0,0 1 1,0 0-1,-1 0 0,1 0 0,0 1 1,-1-1-1,1 1 0,-1 0 0,1 0 0,-1 0 1,0 0-1,1 1 0,-1-1 0,0 1 1,0 0-1,-1 0-60,0 0 19,-1 1 1,0-1 0,1 1-1,-1 1 1,1-1-1,-1 1 1,1-1-1,-1 1 1,1 1-1,0-1 1,0 1-1,0 0 1,1 0 0,-1 1-1,1-1 1,-1 1-1,1 1-19,-4 3 22,1 1 0,1 1 1,-1-1-1,2 1 0,-1 0 0,1 1 0,1 0-22,2-6 8,0 0 0,0 1 0,0-1 1,1 0-1,0 1 0,0-1 0,1 1 0,-1-1 0,1 1 1,1-1-1,-1 1 0,1-1 0,0 0 0,0 1 1,1 3-9,-1-7 13,0 0 1,-1 0 0,1-1 0,0 1 0,0 0 0,0 0 0,0-1-1,1 1 1,-1-1 0,0 1 0,1-1 0,-1 1 0,1-1 0,-1 0 0,1 0-1,0 0 1,-1 0 0,1 0 0,0 0 0,0 0 0,0 0 0,0-1-1,0 1 1,0-1 0,0 0 0,0 1 0,0-1 0,0 0 0,0 0 0,1 0-14,0-1 21,-1 1 1,1-1 0,-1 0 0,1 0 0,-1 0-1,1 0 1,-1 0 0,0 0 0,1-1 0,-1 1 0,0-1-1,0 0 1,0 1 0,0-1 0,0 0 0,-1 0-1,1 0 1,-1 0 0,1-1 0,-1 1 0,0 0 0,1-3-22,11-26 292,-1 0 0,-1-1 0,2-16-292,-11 34 28,1-1 1,-2 0-1,0 1 0,0-1 0,-2 0 0,0 0 1,0 0-1,-2 1 0,0-3-28,-45-140-1002,93 229 618,-5 13 530,-9-17 476,30 49-622,-55-109 54,-1 1 0,1-1 1,1-1-1,-1 1 0,1-1 1,8 6-55,13 6-2396,-9-10-7054</inkml:trace>
  <inkml:trace contextRef="#ctx0" brushRef="#br0" timeOffset="45133.582">1594 959 13184,'-1'0'0,"-17"12"0,0 1 0,1 1 0,-8 7 0,25-21-1,-1 1 1,1-1 0,0 1 0,-1-1 0,1 1 0,0-1 0,0 1 0,-1-1 0,1 1-1,0 0 1,0-1 0,0 1 0,0-1 0,-1 1 0,1 0 0,0-1 0,0 1 0,0-1-1,0 1 1,1 0 0,-1-1 0,0 1 0,0-1 0,0 1 0,0-1 0,1 1-1,-1 0 1,0-1 0,0 1 0,1-1 0,-1 1 0,0-1 0,1 1 0,-1-1 0,1 0-1,-1 1 1,1-1 0,-1 1 0,1-1 0,-1 0 0,1 1 0,-1-1 0,1 0-1,-1 0 1,1 0 0,-1 1 0,28 11 27,-11-9 42,0 0 0,0-1 0,0-1 0,0-1 1,2 0-70,-6-1 131,-1 0 1,0 1-1,0 1 1,0 0-1,1 1 0,-1 0 1,0 1-1,-1 0 1,1 1-1,-1 0 1,6 3-132,-14-5 33,-1 0-1,1 1 1,0-1 0,-1 1 0,1 0 0,-1-1 0,0 1-1,0 0 1,0 0 0,0 0 0,-1 1 0,1-1-1,-1 0 1,0 1 0,1-1 0,-2 1 0,1-1-1,0 1 1,-1-1 0,0 1 0,1 0 0,-2-1 0,1 1-1,0-1 1,-1 1 0,1-1 0,-1 1 0,0 0-33,-2 8 93,0-1 0,-1 0 0,0 0 0,-1-1 0,0 1 1,0-1-1,-1 0 0,-4 4-93,2-6 11,0 0 0,0-1 1,0 0-1,-1-1 0,0 0 1,0 0-1,-1-1 0,0 0 1,0-1-1,-8 3-11,-29 15-3078,24-10-6138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9T14:47:28.75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4002 11008,'14'26'218,"0"0"0,-2 0 0,-1 1 0,-1 0 1,5 25-219,6 17 466,146 396 1305,168 339 399,-285-694-2229,-40-87-8,-8-16-6,1 0 0,0 0 0,0 0 0,1-1 0,0 1 0,0-1-1,0 0 1,1 0 0,2 2 73,-7-8-56,1 0 1,-1 1-1,0-1 0,0 0 1,0 0-1,1 1 0,-1-1 0,0 0 1,0 0-1,1 0 0,-1 1 0,0-1 1,1 0-1,-1 0 0,0 0 0,1 0 1,-1 0-1,0 0 0,1 0 0,-1 0 1,0 1-1,1-1 0,-1 0 1,0 0-1,1-1 0,-1 1 0,0 0 1,1 0-1,-1 0 0,0 0 0,0 0 1,1 0-1,-1 0 0,0 0 0,1-1 1,-1 1-1,0 0 0,0 0 0,1 0 1,-1-1-1,0 1 0,1 0 56,3-13-2609,-3 11 2077,3-17-5868</inkml:trace>
  <inkml:trace contextRef="#ctx0" brushRef="#br0" timeOffset="906.154">803 5793 14720,'9'-14'21,"0"1"0,1 0 0,0 0 0,1 1 0,1 0 0,0 1 0,5-4-21,27-19 382,26-14-382,-41 29 132,155-100 956,6 8 0,150-62-1088,-288 149 97,1 3 0,1 2 0,1 3 0,0 2 0,45-5-97,-49 13-2333,1 2 0,12 3 2333,-36 1-8896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9T14:49:29.63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3162 1356 11008,'30'-13'0,"1"1"0,0 1 0,0 1 0,1 2 0,0 2 0,29-3 0,728-60 1642,-431 27-1620,-350 41-22,0-1 0,-1 0 0,0 0 0,1-1 0,-1 1 0,0-1 0,0-1 0,0 0 0,-1 0 0,1 0 0,-1-1 0,0 0 0,2-2 0,21-15 0,-27 21 0,0 0 0,0 0 0,1 0 0,-1 0 0,0 1 0,1-1 0,-1 1 0,0-1 0,1 1 0,-1 0 0,1 0 0,-1 0 0,0 0 0,1 1 0,-1-1 0,0 1 0,1-1 0,-1 1 0,0 0 0,1 0 0,-1 0 0,0 0 0,0 0 0,0 0 0,0 1 0,0-1 0,0 1 0,-1-1 0,1 1 0,0 0 0,-1 0 0,1-1 0,-1 1 0,0 0 0,1 1 0,-1-1 0,0 0 0,0 0 0,-1 0 0,1 1 0,0-1 0,-1 0 0,1 1 0,-1-1 0,0 3 0,-5 22 65,-1 1 0,-6 10-65,5-15 77,1 1 1,1 0-1,-2 22-77,6 3 30,3 1 0,2 0 0,2-1 0,2 0 0,4 9-30,2 18 21,19 69 335,6-2 1,32 71-357,-18-59 652,26 137-652,-42-143-36,-17-86-4813,-13-40-1252</inkml:trace>
  <inkml:trace contextRef="#ctx0" brushRef="#br0" timeOffset="3405.572">3801 2049 9216,'41'9'0,"-40"-9"-2,-1 0 0,1 1 0,-1-1 1,1 0-1,-1 1 0,1-1 0,-1 1 0,0-1 1,1 0-1,-1 1 0,0-1 0,1 1 0,-1-1 1,0 1-1,0-1 0,1 1 0,-1-1 0,0 1 1,0-1-1,0 1 0,0 0 0,0-1 0,0 1 1,0-1-1,0 1 0,0-1 0,0 1 0,0-1 1,0 1-1,0 0 0,0-1 0,0 1 0,-1-1 1,1 1-1,0-1 0,0 1 0,-1-1 0,1 1 1,0 0 1,-3 5-37,4 2 219,-1-1 0,1 0 0,1 0 0,-1 0 0,1-1 0,0 1 0,0 0 0,1-1 0,0 1 0,0-1 0,1 0 1,0 0-1,0 0 0,0 0 0,2 0-182,-4-4 36,2 0 0,-1 0 1,0 0-1,0 0 1,0 0-1,1-1 0,-1 1 1,1-1-1,-1 0 0,1 0 1,0 0-1,-1-1 1,1 0-1,0 1 0,0-1 1,-1 0-1,2-1-36,2 1 24,-1-1 0,1 0-1,-1 0 1,1-1 0,-1 0-1,0 0 1,1 0 0,-1-1 0,0 0-24,4-3 44,0 0 0,-1-1 0,0 0 0,-1-1 0,1 0 0,-2 0 0,1-1 0,1-1-44,-7 7 15,-1 0 0,1 0 1,0 0-1,-1 0 1,1 0-1,-1 0 0,0 0 1,0 0-1,0 0 0,0 0 1,-1-1-1,1 1 1,-1-3-16,0 4 4,-1 0 0,1 0 0,-1 0 0,1 0 0,-1-1 0,0 1 0,0 1 0,0-1 0,0 0 0,0 0 0,0 0 0,0 0 0,-1 1 0,1-1 0,-1 1 0,1-1 0,-1 1 0,1-1 0,-1 1 0,0 0 0,0 0 0,-1-1-4,-4-1 0,0 0 0,0 1 0,0 0 0,0 0 0,0 1 0,0 0 0,-1 0 0,1 0 0,0 1 0,-1 0 0,1 1 0,0 0 0,-7 1 0,2 0 0,0 1 0,0 0 0,0 0 0,1 1 0,0 1 0,0 0 0,0 1 0,0 0 0,7-3 14,-1 0 1,1 1 0,0 0-1,0 0 1,0 0 0,0 0-1,1 1 1,0 0 0,0-1-1,0 1 1,1 0 0,-1 0-1,1 1 1,0-1 0,0 0-1,1 1 1,0-1 0,0 1-1,0-1 1,1 1 0,0-1-1,0 1 1,0 0 0,0 0-15,1 1 19,0-1 1,0 0 0,0 0 0,1 1 0,0-1-1,0 0 1,1-1 0,-1 1 0,1 0 0,1-1-1,-1 0 1,1 1 0,0-1 0,0-1 0,0 1 0,0 0-1,1-1 1,0 0 0,0 0 0,0-1 0,2 1-20,-2-2 20,0 0 1,0 0 0,0-1-1,1 0 1,-1 0 0,1-1 0,-1 1-1,0-1 1,1 0 0,-1 0 0,1-1-1,-1 0 1,1 0 0,-1 0 0,0-1-1,0 1 1,0-1 0,0-1-1,0 1 1,0-1 0,0 1 0,-1-1-1,4-3-20,1 0 32,1-1-1,-1-1 0,0 1 0,-1-2 1,0 1-1,0-1 0,-1 0 0,0 0 1,0-1-1,2-6-31,-8 14 4,0-1 0,0 0-1,0 0 1,0 0 0,0-1 0,-1 1 0,1 0-1,-1 0 1,0 0 0,0 0 0,0 0 0,-1-1-1,1 1 1,-1 0 0,0 0 0,1 0 0,-1 0-1,-1 0 1,1 0 0,0 0 0,-1 1 0,1-1 0,-1 0-1,0 1 1,0-1 0,0 1 0,0-1 0,-1 1-1,1 0 1,0 0 0,-1 0 0,0 1 0,1-1-1,-1 0 1,-1 1-4,-1-3 6,0 1 0,-1 0 0,0 1 0,1 0 0,-1-1 0,0 2 0,0-1 0,-1 1 0,1 0 0,0 0 0,0 1 0,-1-1 0,1 2 0,0-1 0,0 1 0,-1-1 0,-3 3-6,7-2 0,1 0 0,-1 0 0,1 0 0,0 0 0,-1 1 0,1-1 0,0 1 0,0 0 0,0 0 0,0 0 0,0 0 0,1 0 0,-1 0 0,0 0 0,1 0 0,0 1 0,-1-1 0,1 2 0,-1 1 0,0 1 0,1-1 0,-1 0 0,1 1 0,1-1 0,-1 1 0,1-1 0,0 1 0,0 2 0,1 1 0,0-1 0,0 1 0,1 0 0,0-1 0,0 1 0,1-1 0,0 0 0,1 1 0,0-2 0,0 1 0,5 7 0,-6-12 0,29 31 0,-31-33 0,0 0 0,0-1 0,0 1 0,0 0 0,0-1 0,0 1 0,0-1 0,0 1 0,0-1 0,0 1 0,0-1 0,0 0 0,0 1 0,0-1 0,0 0 0,0 0 0,1 0 0,-1 0 0,0 0 0,0 0 0,0 0 0,0 0 0,0-1 0,1 1 0,-1 0 0,0-1 0,0 1 0,0-1 0,0 1 0,0-1 0,0 1 0,0-1 0,0 0 0,0 0 0,5-6 6,0 0 0,-1-1 1,0 1-1,0-1 1,-1-1-1,0 1 0,0 0 1,-1-1-1,0 0 1,0 0-7,0-3 9,0 0 0,-1 0 0,0 0 0,0 0 0,-2-1 0,1 1 1,-2-7-10,1 16 0,0 0 0,-1-1 0,1 1 0,-1 0 0,0 0 0,0 0 0,0 0 0,0 0 0,0 0 0,-1 1 0,0-1 0,1 0 0,-1 1 0,-1-2 0,2 3 0,1 1 0,-1-1 0,0 1 0,0-1 0,1 1 0,-1 0 0,0-1 0,1 1 0,-1 0 0,0 0 0,0-1 0,0 1 0,1 0 0,-1 0 0,0 0 0,0 0 0,0 0 0,1 0 0,-1 0 0,0 0 0,0 1 0,-1-1 0,0 1 0,-1 0 0,2 0 0,-1 0 0,0 0 0,0 1 0,0-1 0,0 0 0,1 1 0,-1-1 0,0 2 0,-6 5 0,0 0 0,1 0 0,1 1 0,-1 0 0,2 0 0,-1 1 0,1-1 0,0 1 0,1 0 0,0 1 0,4-11 0,0 0 0,0 1 0,0-1 0,0 0 0,0 0 0,1 0 0,-1 1 0,0-1 0,0 0 0,0 0 0,0 0 0,0 0 0,0 1 0,0-1 0,0 0 0,1 0 0,-1 0 0,0 0 0,0 0 0,0 1 0,0-1 0,0 0 0,1 0 0,-1 0 0,0 0 0,0 0 0,0 0 0,1 0 0,-1 0 0,0 0 0,0 0 0,0 0 0,0 0 0,1 0 0,-1 0 0,0 0 0,0 0 0,0 0 0,1 0 0,-1 0 0,0 0 0,0 0 0,0 0 0,1 0 0,-1 0 0,0 0 0,0 0 0,0 0 0,0 0 0,1-1 0,-1 1 0,0 0 0,0 0 0,0 0 0,0 0 0,0 0 0,1-1 0,-1 1 0,0 0 0,0 0 0,0 0 0,11-7 0,49-63 0,-69 75-665,-4 4-1695,15-6 1301,12-4 535,5-1 652,0 1 0,0 0 0,1 1 0,-1 1 0,6 2-128,16 0 316,1-1 0,0-3 1,32-4-317,46-1 459,290 22 596,19 0-190,-287-23-400,-1-6 1,23-11-466,-13 3 221,236-46 236,-156 24-253,-166 36-33,0 2-1,1 3 1,-1 4 0,11 3-171,-2-1 227,1-3 1,-1-2-1,1-5-227,-64 4 14,0 0-1,0-2 1,-1 1 0,1-1-1,-1-1 1,0 0 0,0 0-1,0-1 1,1-1-14,27-15-294,-9 15-3353,-15 4-5697</inkml:trace>
  <inkml:trace contextRef="#ctx0" brushRef="#br0" timeOffset="3749.259">7225 1716 15616,'0'-8'0,"42"67"277,-5-22 117,-24-25-259,-1 0 1,0 1-1,-1 0 0,-1 1 0,0 0 1,3 6-136,-11-16 15,0 0 0,-1 0 1,1 1-1,-1-1 1,0 0-1,0 0 0,0 1 1,0-1-1,-1 0 1,0 1-1,0-1 0,0 1 1,-1-1-1,1 0 0,-1 1 1,0-1-1,0 0 1,0 1-1,-1-1 0,0 0 1,1 0-1,-2 0 1,1 0-1,0-1 0,-1 1 1,1-1-1,-2 1-15,-8 9-97,0-1 0,-1 0 0,-1-1 0,0-1 0,0 0 0,-1-1 0,0 0 0,-3 0 97,-27 16-2317,-6 6-7496</inkml:trace>
  <inkml:trace contextRef="#ctx0" brushRef="#br0" timeOffset="39430.719">7845 854 10496,'0'0'149,"0"0"86,0 0 21,0 0 21,0 0 86,0 0-22,0 0-149,0 0 43,0 0 21,-2 7-43,0 2-199,-6 28 153,1 0 0,1 0 0,3 1 1,0 29-168,53 414 817,-27-304-632,1 43-103,28 205 242,15 59 71,-35-238-278,-22-138-70,-4-1 1,-6 6-48,2 39 54,1-47 70,7 139 392,3-9 82,-4-41-343,28 103 126,-18-173-188,-6 1 1,-3 99-194,-31 226 149,19-398-149,6 47 0,0 3 0,-7-28-2751,-4 1-1,-5 20 2752,9-73-8320</inkml:trace>
  <inkml:trace contextRef="#ctx0" brushRef="#br0" timeOffset="41852.175">8202 1384 15232,'0'0'0,"0"0"0,0 0 0,0 0 0,0 0 0,0 0 0,0 0 128,39 34 0,-14-11 0,3 3-128,5 1 128,-2 1-256,-8-7 0,-3-6-5248,-6-12 128,1-2 3328</inkml:trace>
  <inkml:trace contextRef="#ctx0" brushRef="#br0" timeOffset="42180.102">8522 1384 15104,'-3'8'0,"-3"5"0,7 15 128,7 11 0,-4-13 0,-1-6 0,0-4 0,-3-6-128,2 7 128,4-7-384,-1 6 128,3-2-11008</inkml:trace>
  <inkml:trace contextRef="#ctx0" brushRef="#br0" timeOffset="43492.385">9160 1556 13824,'0'0'128,"-7"-4"0,-9-5-52,-1 1 0,1 1 1,-1 1-1,-1 0 0,1 1 1,-1 1-1,-2 1-76,8 1 68,-1 0-1,0 1 1,0 0 0,0 2 0,0-1 0,0 1-1,0 1 1,0 1 0,1 0 0,-1 0 0,0 1-68,4 0 30,4-3 1,-1 1 0,1 1 0,0-1 1,0 1-1,0-1 0,1 1 0,-2 2-31,5-5 3,1 0 1,0 1-1,-1-1 1,1 0-1,0 1 1,-1-1-1,1 1 0,0-1 1,0 1-1,-1-1 1,1 1-1,0-1 0,0 1 1,0-1-1,0 1 1,0-1-1,-1 1 1,1-1-1,0 1 0,0-1 1,0 1-1,0-1 1,1 1-1,-1-1 0,0 1 1,0-1-1,0 1 1,0 0-4,1 0 3,1 1 0,-1-1 0,0 1 0,0-1 0,1 0 0,-1 1 0,1-1 0,-1 0 0,1 0 0,-1 0 0,1 0 0,0 0 1,0 0-4,18 7 54,1-1 1,0-1 0,0 0 0,1-2 0,16 2-55,-12-2 122,0 0-1,-1 2 1,1 1 0,16 8-122,-35-12 15,-1 0 0,0 0 0,0 0 0,0 1 0,-1 0 0,1 0 0,-1 0 0,0 1 0,0 0 0,-1 0-1,1 0 1,-1 1 0,0-1 0,-1 1 0,1 0 0,-1 0 0,0 0 0,-1 1 0,2 3-15,-2-2 17,-1-1 1,1 1-1,-1-1 0,-1 1 1,0 0-1,0-1 0,0 1 1,-1 0-1,0-1 1,-1 1-1,1-1 0,-2 0 1,1 1-1,-1-1 0,0 0 1,0 0-1,-1-1 1,0 1-1,0 0-17,-4 4 27,1-1-1,-2 0 1,1 0 0,-1-1 0,-1 0-1,0-1 1,0 0 0,0 0-1,-1-1 1,-9 4-27,15-9 3,0 0 0,-1 0-1,1 0 1,-1-1 0,1 0 0,-1 0-1,1-1 1,-1 0 0,0 1 0,1-2-1,-1 1 1,1-1 0,-1 0 0,1 0-1,-1 0 1,1-1 0,0 0 0,-1 0-1,1 0 1,0-1 0,0 0-3,-7-3-543,1-2 0,0 1-1,0-1 1,0-1 0,1 0 0,1 0-1,0-1 1,-3-4 543,-12-16-8746</inkml:trace>
  <inkml:trace contextRef="#ctx0" brushRef="#br0" timeOffset="43820.37">8918 1309 19071,'-1'7'0,"-2"2"0,22-12 0,12-6 0,9-1 0,6-8 0,-8 9 0,-4 2 0,4-2 0,1 4-512,-8 4 128,2-2-12671</inkml:trace>
  <inkml:trace contextRef="#ctx0" brushRef="#br0" timeOffset="44148.489">9218 1556 17023,'15'22'0,"12"15"0,-8 8 0,0 7 0,-4-15 0,-5-5 0,-5 14 0,-8 10 0,3-16 0,0-4-384,7-14 1,5-13-6657,6-13 0,-2-1 7552</inkml:trace>
  <inkml:trace contextRef="#ctx0" brushRef="#br0" timeOffset="44523.263">9412 1633 18431,'4'19'14,"0"0"0,-1 1-1,-2-1 1,0 1-1,0-1 1,-2 1-1,-1-1 1,0 1 0,-1-1-1,-1 0 1,-2 4-14,-6 49 362,16-80-391,0 1-1,0-2 0,-1 1 1,0 0-1,-1 0 0,0-1 1,0 1-1,0-1 0,-1 0 1,-1-7 29,4-13-88,9-37-121,-11 60 190,-1 0 0,2-1-1,-1 1 1,0 0 0,1 0 0,1 0 0,-1 1 0,3-4 19,-6 9-1,1-1 0,0 0 0,0 1 0,0-1 0,0 1 0,0-1 1,-1 1-1,1 0 0,0-1 0,0 1 0,0 0 0,0 0 0,0 0 0,0 0 0,0 0 0,0 0 1,0 0-1,0 0 0,0 0 0,0 0 0,0 0 0,0 1 0,0-1 0,0 0 0,0 1 0,0-1 1,0 1-1,0-1 0,0 1 1,19 3 4,-17-4 0,-1-1-1,1 1 0,-1 0 0,1 0 0,-1 0 0,1 0 0,0 0 0,-1 1 0,1-1 1,-1 1-1,1 0 0,0 0-3,-2 0 3,1 0 0,-1 0 0,0 0 0,0 0 0,0 0 0,0 0 0,0 0 0,0 0 0,-1 1 0,1-1 0,0 0 0,0 1 0,-1-1 0,1 1 0,-1-1 0,1 1 0,-1-1 0,0 0 0,0 1 0,0-1 0,0 1 0,0 0 0,0-1-3,0 22 52,-1-1 0,-1 0 0,-1-1-1,-1 1 1,-1 0 0,0-1 0,-5 8-52,22-63-228,1 2 1,2 0-1,7-10 228,-14 27-85,1 0-1,0 1 1,1 1 0,1 0-1,0 0 1,1 1 0,0 0-1,11-7 86,-22 18 3,1 0-1,-1 0 1,1 0-1,-1 0 1,1 1-1,0-1 1,-1 0-1,1 1 1,0-1-1,-1 1 1,1 0-1,0-1 1,0 1-1,0 0 1,-1 0-1,1 0 0,0 0 1,0 1-1,-1-1 1,1 0-1,0 1 1,0-1-1,-1 1 1,1 0-1,0-1 1,-1 1-1,1 0 1,-1 0-1,1 0 1,-1 0-1,1 0 1,-1 1-1,0-1 0,0 0 1,1 1-1,-1-1 1,0 0-1,0 1 1,0-1-1,-1 1 1,2 1-3,1 3 15,1 1-1,-1 0 1,0 0 0,0 0 0,-1 0 0,0 1 0,-1-1-1,1 1 1,-1 3-15,-1 63-99,-4-24-3002,1-21-6605</inkml:trace>
  <inkml:trace contextRef="#ctx0" brushRef="#br0" timeOffset="44882.553">9971 1649 18431,'-20'-10'0,"20"10"0,-1 0 0,1 0 0,0 0 0,-1 0 0,1 0 0,-1 0 0,1 0 0,-1 0 0,1 0 0,0 0 0,-1 0 0,1 1 0,-1-1 0,1 0 0,-1 0 0,1 0 0,0 0 0,-1 1 0,1-1 0,0 0 0,-1 0 0,1 1 0,0-1 0,-1 0 0,1 1 0,0-1 0,-2 4 0,1-1 0,0 0 0,0 1 0,0-1 0,1 1 0,-1-1 0,1 1 0,0 0 0,0 2 0,1 233 297,-1 15 68,-3-219-311,1-21 8,1 1-1,1 0 1,0-1 0,1 1-1,2 7-61,1-8 76,0-13 8,2-23 12,17-267-96,-16 219 0,-2 20 0,8-35 0,-10 69 0,1 1 0,1 1 0,0-1 0,1 0 0,0 1 0,1 0 0,6-7 0,-9 15 0,34-47 0,-35 50 0,0-1 0,0 1 0,1-1 0,-1 1 0,1 0 0,0 0 0,0 1 0,0-1 0,0 1 0,0 0 0,5-2 0,-7 4 0,0 0 0,0-1 0,0 1 0,0 0 0,0 0 0,1 0 0,-1 1 0,0-1 0,0 0 0,0 1 0,0-1 0,0 1 0,0 0 0,0 0 0,0-1 0,0 1 0,0 1 0,0-1 0,0 0 0,-1 0 0,1 1 0,-1-1 0,1 1 0,-1-1 0,1 1 0,-1 0 0,0-1 0,0 1 0,1 2 0,1 0 0,-1 0 0,0 0 0,0 1 0,0-1 0,0 1 0,-1 0 0,0-1 0,0 1 0,0 0 0,-1 0 0,1 0 0,-1 3 0,-4 8 0,0 0 0,0 0 0,-2-1 0,0 0 0,-1 0 0,0 0 0,-1 0 0,-4 4 0,8-14-132,0 1 0,0-1 0,-1 0 0,1 0 0,-1 0 0,0-1 0,-1 0 0,1 0 0,-1 0 0,0-1 0,1 1 0,-2-1 0,1-1 0,0 1 0,0-1-1,-1 0 1,1 0 0,-1-1 0,0 0 0,0 0 0,-3-1 132,8 0-465,0 0 0,0 0 0,0 0 0,0 0 0,-1 0 0,1 0 0,0-1 0,0 1 0,0-1 0,0 0 0,0 0 0,0 1-1,1-1 1,-1-1 0,0 1 0,0 0 0,1 0 0,-1 0 0,0-1 0,0-1 465,-19-14-4053</inkml:trace>
  <inkml:trace contextRef="#ctx0" brushRef="#br0" timeOffset="45226.294">10234 1223 15488,'3'4'0,"1"5"0,14 18 0,6 17 0,-2 2 128,-3 10 256,-3-2 127,-4 5-383,-4-3 128,-2 2-1279,-5-9-1,2 1-9472</inkml:trace>
  <inkml:trace contextRef="#ctx0" brushRef="#br0" timeOffset="45554.426">10621 1716 19455,'1'-4'-28,"0"0"-1,0 1 0,0-1 0,0 0 1,0 0-1,1 1 0,0-1 1,0 1-1,0-1 0,0 1 0,0 0 1,1 0-1,-1 0 0,1 0 0,0 1 1,0-1-1,0 0 0,0 1 0,0 0 1,1 0 28,0-1-39,0 0-1,0-1 1,0 1 0,0-1 0,-1 0-1,1 0 1,-1 0 0,0 0 0,0-1 0,0 1-1,-1-1 1,1-2 39,-1 3-21,-1-1 0,0 1 0,0 0 0,0 0 0,0 0-1,-1-1 1,0 1 0,0 0 0,0 0 0,0-1 0,-1 1 0,1 0 0,-1 0 0,-1-3 21,1 5-12,-1-1-1,0 0 1,0 0 0,0 1 0,0-1 0,0 1 0,-1-1 0,1 1 0,-1 0 0,1 0 0,-1 0 0,0 0 0,0 1 0,0-1 0,0 1 0,0 0 0,0 0 0,-2-1 12,3 2-6,1-1-1,-1 1 1,1-1 0,-1 1 0,1 0-1,-1 0 1,1 0 0,-1 0-1,1 0 1,-1 0 0,0 0-1,1 0 1,-1 1 0,1-1-1,-1 0 1,1 1 0,-1 0 0,1-1-1,0 1 1,-1 0 0,1 0-1,0-1 1,-1 1 0,1 0-1,0 0 1,0 1 0,0-1-1,0 0 1,0 0 0,0 0-1,0 1 1,0-1 6,-3 7-6,0-1-1,0 1 0,0 0 1,1 1-1,-1 3 7,0 0 22,2-6-13,-14 39 236,-5 30-245,17-61 86,2 1-1,0-1 1,0 1-1,1-1 1,1 1 0,1 0-1,1 6-85,-2-18 18,1 1 0,-1-1 0,1 0 0,0 0 0,0 1 0,1-1 1,-1 0-1,0 0 0,1 0 0,0 0 0,0-1 0,0 1 0,0 0 0,0-1 0,1 1 0,-1-1 0,1 0 0,-1 0 0,1 0 0,0 0 0,0 0 0,0-1 0,0 1 1,0-1-1,0 0 0,0 0 0,0 0 0,1 0 0,-1-1 0,1 1-18,2 0-13,0-1 1,0 0-1,1 0 1,-1 0-1,0-1 1,0 0-1,0 0 1,0 0-1,0-1 1,0 0-1,-1 0 1,1-1-1,0 1 0,-1-1 1,0 0-1,1-2 13,55-40-3818,-32 25-6379</inkml:trace>
  <inkml:trace contextRef="#ctx0" brushRef="#br0" timeOffset="45882.384">11018 1014 17919,'-9'9'0,"-6"4"0,7 18 0,6 14 0,-3-5 0,2 0 0,-3 4 0,-7 1 0,4-10 0,2-7-1280,2-14 129,-1 2-9729</inkml:trace>
  <inkml:trace contextRef="#ctx0" brushRef="#br0" timeOffset="46225.986">11096 921 17791,'-7'1'0,"-5"4"0,9 17 0,3 12 0,0-12 0,-3 2 0,3-4 0,-2 0-640,2 0 0,0-2-11135</inkml:trace>
  <inkml:trace contextRef="#ctx0" brushRef="#br0" timeOffset="51963.17">8435 2965 12160,'0'0'0,"0"0"0,0 0 128,0 0 128,0 0 0,0 0 128,10 38-256,-3-9 128,2 5-128,3 3 128,1 10-512,-7-11 128,2-1-9600</inkml:trace>
  <inkml:trace contextRef="#ctx0" brushRef="#br0" timeOffset="52291.141">8551 3026 10880,'-3'10'0,"-4"11"128,6-12 0,1-8 0,1 4 128,2-2 0,1 2 128,1 3-256,2 2 128,1 8-128,-1-5 0,0-1-384,-2 3 0,1-2-8448</inkml:trace>
  <inkml:trace contextRef="#ctx0" brushRef="#br0" timeOffset="52900.427">9119 3316 11136,'-1'0'11,"0"1"0,0-1 0,0 0 0,0 0 0,0 1 0,0-1 0,0 0 0,-1 0 0,1 0 0,0 0 0,0 0 0,0-1 0,0 1 0,0 0 0,0 0 0,0-1 1,0 1-1,0-1 0,0 1 0,0-1 0,0 1 0,0-1 0,0 0 0,0 1 0,0-1 0,1 0 0,-1 0 0,0 1 0,0-2-11,-20-32 644,4 5-179,13 26-416,-1 0-1,1-1 1,-1 1 0,1 1-1,-1-1 1,0 1 0,0 0-1,0 0 1,-1 0 0,1 1-1,0 0 1,-1 0 0,1 0-1,0 0 1,-1 1 0,1 0-1,-1 0 1,1 1 0,-1 0-1,1-1 1,0 2 0,-1-1 0,1 1-1,0 0 1,0 0 0,0 0-1,0 1-48,1-2 6,0 1 0,0 0 0,0 0 1,0 0-1,0 1 0,1-1 0,-1 1 0,1 0 0,0 0 0,0 0 0,0 0 0,0 1 0,1-1 0,-1 1 0,1 0 0,0 0 0,0 0 1,0 0-1,0 0 0,1 0 0,0 0 0,0 0 0,0 1 0,0-1 0,1 0 0,-1 1 0,1-1 0,0 1 0,1-1 0,-1 0 0,1 1 0,-1-1 1,2 2-7,0-2 3,-1 0 1,1 0-1,0-1 1,0 1-1,1-1 1,-1 1-1,1-1 1,0 0-1,0 0 1,0 0-1,0-1 1,0 1-1,0-1 1,4 3-4,8 3 23,0 0 1,0-1-1,3 0-23,4 2 9,64 30 220,13 12-229,-67-33 65,-1 2 1,0 1-1,-2 1 0,15 15-65,-43-35 7,1 0 0,0-1 0,0 1 0,-1 0 0,1 0 1,-1 0-1,0 0 0,0 1 0,1-1 0,-1 0 0,-1 0 0,1 1 0,0-1 0,-1 0 0,1 1 0,-1-1 0,1 1 0,-1-1 0,0 1 0,0 0-7,-1 1 24,0 0 0,0 0 0,0 0 0,0 0-1,-1 0 1,0 0 0,1 0 0,-1-1 0,-1 1-1,1-1 1,-2 3-24,-7 6 104,0 0-1,0-1 1,-1-1-1,0 0 1,-1-1-1,-3 2-103,3-3 42,-1-1-1,1-1 1,-2 0 0,1 0-1,0-2 1,-1 0 0,0 0-1,0-2 1,0 1 0,-1-2-1,1 0 1,0-1 0,-1-1-1,1 0 1,0-1 0,0 0-1,0-2 1,0 0 0,1 0-1,-1-1 1,-1-2-42,13 6-211,0 0 0,0 0 0,0 0 0,1-1 1,-1 1-1,0-1 0,1 0 0,-1 0 0,1 0 0,0 0 1,-1 0-1,1 0 0,0-1 0,0 1 0,0-1 0,1 0 1,-1 1-1,1-1 0,-1 0 0,1 0 0,0 0 0,0 0 1,0 0-1,1 0 0,-1 0 0,1 0 0,0 0 0,-1 0 1,1 0-1,1-2 211,0-3-698,1 0 1,0 1 0,0-1 0,1 1 0,0 0 0,0 0-1,1 0 1,0 0 0,0 1 0,1-1 0,3-3 697,14-17-299</inkml:trace>
  <inkml:trace contextRef="#ctx0" brushRef="#br0" timeOffset="53239.558">9226 3463 13952,'0'0'0,"0"9"128,26-11 0,16-5 128,-7 1 128,2-6-256,6 3 128,6-4 0,-3 4 0,-2 3-256,-6 1 128,-7 2-640,-4 2 0,-8-3-5632,-1 1 0,-2 1 6144</inkml:trace>
  <inkml:trace contextRef="#ctx0" brushRef="#br0" timeOffset="53583.227">9431 3292 13696,'15'2'0,"11"2"0,-6 13 0,-3 9 0,3 11 0,-4 11 256,-1-11 0,-6-3-128,-4 3 0,-3 6-128,4-12 128,-5-3-256,5-3 0,-1-1-10112</inkml:trace>
  <inkml:trace contextRef="#ctx0" brushRef="#br0" timeOffset="53911.34">9654 3470 11392,'0'2'10,"0"-1"-1,0 1 1,0 0 0,0 0 0,0-1 0,0 1 0,1 0 0,-1-1 0,1 1 0,-1 0-1,1-1 1,-1 1 0,1-1 0,0 1 0,0-1 0,0 1 0,0-1 0,0 0 0,0 1-1,0-1 1,0 0 0,0 0 0,1 0 0,-1 1 0,0-2 0,1 1 0,-1 0 0,1 0-1,-1 0 1,1-1 0,0 1 0,0 0-10,19 10 68,-11-2 60,-1 0-1,-1 0 1,0 0 0,0 1 0,-1 1 0,0-1 0,4 9-128,-11-19 1,-9-7 650,8 6-634,0 1-1,0-1 0,0 1 1,0-1-1,0 1 1,1-1-1,-1 0 0,0 1 1,0-1-1,1 0 1,-1 0-1,0 1 0,1-1 1,-1 0-1,1 0 1,-1 0-1,1 0 0,-1 0 1,1 0-1,0 0 1,0 0-1,-1 0 1,1 0-1,0 0-16,0-4 12,0 1-1,0 0 1,0-1 0,0 1-1,1 0 1,0 0 0,0 0-1,0-1 1,0 1 0,1 0-1,0 0 1,0 1 0,0-1-1,0 0 1,0 1-1,1-1 1,-1 1 0,1-1-1,0 1 1,0 0 0,2-1-12,6-4-528,0-1 0,1 1 0,0 1 0,1 0 0,0 1 0,0 0 528,24-11-7082</inkml:trace>
  <inkml:trace contextRef="#ctx0" brushRef="#br0" timeOffset="53912.34">9864 3292 12416,'5'5'0,"5"1"0,-1-6 128,1-6-128,14-8 128,10-2-128,-3-2 0,2 1-3200,-10 2 128,1 1-512</inkml:trace>
  <inkml:trace contextRef="#ctx0" brushRef="#br0" timeOffset="54239.321">10021 3479 12288,'7'6'0,"4"6"0,-7 10 0,1 9 0,1-9 0,-5 2 0,-1 1 0,0-3-512,0 1 128,0-1-7680</inkml:trace>
  <inkml:trace contextRef="#ctx0" brushRef="#br0" timeOffset="54583.051">10119 3374 13312,'15'39'46,"-6"-17"52,-1 0-1,0 1 0,-2 0 1,-1 0-1,1 11-97,4 54 747,-10-88-744,0 0 1,0 1-1,0-1 1,0 0-1,0 0 1,0 0-1,0 0 1,0 0-1,0 0 1,0 0-1,0 0 1,1 0-1,-1 1 1,0-1-1,0 0 1,0 0 0,0 0-1,0 0 1,0 0-1,0 0 1,0 0-1,0 0 1,0 0-1,0 0 1,0 0-1,1 0 1,-1 0-1,0 0 1,0 0-1,0 0 1,0 0-1,0 0 1,0 0 0,0 0-1,0 0 1,1 0-1,-1 0 1,0 0-1,0 0 1,0 0-1,0 0 1,0 0-1,0 0 1,0 0-1,0 0 1,0 0-1,0 0 1,1 0-1,-1 0 1,0 0 0,0 0-1,0 0 1,0 0-1,0-1 1,0 1-1,0 0 1,0 0-1,0 0 1,0 0-1,0 0 1,0 0-1,0 0 1,0 0-1,0 0 1,0 0-4,8-11 90,5-17-4,3-48 29,-12 49-55,2 0 0,6-16-60,-12 42 5,0 0 0,1 0 0,-1 0 0,0 1 0,0-1 0,1 0 0,-1 0 0,0 0 0,1 0 0,-1 0 0,1 1 0,-1-1 0,1 0 0,0 0 0,-1 1 0,1-1 0,0 0 0,-1 1 0,1-1 0,0 1 0,0-1 0,-1 1 0,1-1 0,0 1 0,0-1 0,0 1 0,0 0 0,0 0 0,0-1 0,0 1 0,-1 0 0,1 0 0,0 0 0,0 0 0,0 0 0,0 0 0,0 0 0,0 0 0,0 1 0,0-1 0,0 0 0,0 0 0,0 1 0,-1-1 0,1 1 0,0-1 0,0 1 0,0-1 0,-1 1 0,1-1 0,0 1 0,-1 0 0,1-1 0,0 1 0,-1 0-5,8 6 84,-2 0 0,1 1 0,-1-1 0,5 9-84,-9-13 7,3 5 56,0 1 0,-1-1 0,0 1 0,-1 0 0,0 0 0,0 1 1,-1 0-64,1 1-1023,0 1 1,1-1 0,1 0-1,0 2 1023,3 1-8106</inkml:trace>
  <inkml:trace contextRef="#ctx0" brushRef="#br0" timeOffset="54973.521">10621 3356 12160,'-2'3'92,"-1"1"1,1-1 0,-1 0-1,0 0 1,0-1 0,-1 1-1,1-1 1,0 1-1,-1-1 1,0 0 0,1 0-1,-1-1 1,0 1 0,0-1-1,0 0 1,-3 1-93,1-1 158,1 1-1,-1 0 1,1 0 0,0 1-1,0-1 1,0 1 0,0 0-1,1 0 1,-4 3-158,2 0 82,1-1 1,-1 1-1,1 0 1,0 1-1,1-1 1,0 1-1,0 0 1,0 0-1,-1 5-82,4-9 7,0 0 1,0-1-1,0 1 0,1 0 0,-1-1 1,1 1-1,0 0 0,0 0 0,0 0 1,0-1-1,1 1 0,-1 0 0,1 0 1,-1-1-1,1 1 0,0 0 1,0-1-1,0 1 0,0-1 0,1 1 1,-1-1-1,1 0 0,0 1 0,-1-1 1,1 0-1,0 0 0,0 0 0,0 0 1,0-1-1,2 2-7,-1-1 7,1 0 1,0 1 0,-1-1-1,1-1 1,0 1-1,0-1 1,0 1 0,0-1-1,1 0 1,-1-1-1,0 1 1,0-1 0,0 0-1,1 0 1,-1 0-1,0 0 1,0-1-1,1 0 1,-1 0 0,0 0-1,0 0 1,0-1-1,0 1 1,0-1 0,-1 0-1,4-2-7,1-1 17,1-1-1,-1 0 1,0 0-1,-1-1 1,1 0-1,-1 0 1,0-1-1,-1 0 1,0 0-1,4-7-16,-7 10 2,4-7 23,0-1 1,0 0-1,-1 0 0,-1-1 0,2-5-25,-7 15 0,-2 8 0,-3 14 0,5 5 23,1-1-1,1 0 0,1 0 1,1 0-1,4 11-22,2 10 38,19 88 71,-10-50 38,6 66-147,-24-140 12,0 0 0,-1 1 1,0-1-1,0 0 0,-1 0 1,0 1-1,0-1 0,0 0 1,-1 0-1,0 0 0,-1 0 1,0-1-1,0 1 0,0-1 1,-1 1-1,-3 4-12,3-6 7,0-1 1,0 0-1,-1 0 0,0 0 0,0 0 0,0-1 1,0 0-1,0 0 0,-1 0 0,1-1 0,-1 0 1,1 0-1,-1 0 0,0-1 0,0 1 0,0-1 1,0-1-1,0 1 0,0-1 0,-5-1-7,-8 1 26,-1-1 0,1-1-1,0-1 1,0-1 0,0-1 0,0 0-26,12 2 10,0 1 1,1-1 0,-1-1-1,1 1 1,0-1 0,0 0-1,0 0 1,-3-4-11,6 5 3,0 0-1,1 0 1,-1 0-1,1 0 1,-1-1-1,1 1 1,0-1-1,1 0 1,-1 1-1,1-1 1,-1 0-1,1 0 0,0 0 1,1 0-1,-1-2-2,1 0 0,0 0 0,1 1 0,0-1 0,0 1 0,1-1 0,-1 1 0,1 0 0,0 0 0,1 0 0,-1 0 0,1 0 0,0 0 0,0 0 0,1 0 0,10-14 0,1 0 0,12-10 0,11-8-213,3 2 0,1 1-1,41-24 214,-45 34-638,21-9-4774,6-3-1998,-16 8 6663</inkml:trace>
  <inkml:trace contextRef="#ctx0" brushRef="#br0" timeOffset="55317.349">10960 2959 15744,'3'9'0,"1"6"0,5 2 0,4 6 0,-1 2 0,-3-3-128,-1 0 128,-3-7-512,-3 1 128,1-7-1792,-2-4 128,2-1-4864</inkml:trace>
  <inkml:trace contextRef="#ctx0" brushRef="#br0" timeOffset="55661.016">11142 2938 14720,'0'14'0,"1"8"0,2-1 128,2 1-128,1 10 128,-1 8 0,3-9 0,-1-1-768,1-6 0,-1-2-5760,0-19 128,1-2 7296</inkml:trace>
  <inkml:trace contextRef="#ctx0" brushRef="#br0" timeOffset="57169.098">8513 4817 11392,'6'9'0,"9"4"0,-8-7 0,-3-2 128,4 5 128,-2 0 0,6 7 128,4 4-256,-4-7 0,-2 3 0,0 8 128,-1 3-9728</inkml:trace>
  <inkml:trace contextRef="#ctx0" brushRef="#br0" timeOffset="57512.779">8708 4814 13184,'-12'12'0,"-7"1"0,20 6 0,17 3 128,-10 5 128,-7 3 128,2-8 0,0 0-256,6 2 128,6-2-256,-3-1 0,-1-2-10624</inkml:trace>
  <inkml:trace contextRef="#ctx0" brushRef="#br0" timeOffset="57840.745">9131 4763 12160,'-2'11'0,"-1"6"0,1-5 0,2-1 128,-6 20 0,-5 12 128,-8 10 128,-5 9-128,-2 14 128,-7 8-256,5 11 128,-4 12-128,4 26 128,-2 18-256,14-22 0,4-9-640,4-40 0,1 0-8704</inkml:trace>
  <inkml:trace contextRef="#ctx0" brushRef="#br0" timeOffset="58168.719">9163 4892 15232,'0'11'0,"-3"6"0,8 22 0,2 11-128,5 4 128,3 8 128,0 7 128,1 7-128,11-5 0,7-3 0,0-1 0,0-2-512,-8-15 0,1 4-10496</inkml:trace>
  <inkml:trace contextRef="#ctx0" brushRef="#br0" timeOffset="58528.074">8909 5565 14080,'9'0'0,"9"0"0,5-11 128,7-6 128,8-1 0,11-3-128,1-1 128,4-5-256,6 8 0,1-3-10880</inkml:trace>
  <inkml:trace contextRef="#ctx0" brushRef="#br0" timeOffset="58529.074">9499 5270 14848,'18'68'165,"-1"-6"438,1 23-603,-14-59 110,0-6 116,0 1 1,-2 0-1,-1 1-226,11-46 341,-7-20-212,-5 37-133,0 1 1,1-1 0,-1 0-1,2 0 1,-1 1 0,1-1-1,0 1 1,0-1 0,0 1-1,1 0 1,0 0 0,1 0-1,0-1 4,3-1-291,0 1-1,0 0 0,1 1 0,-1 0 0,5-3 292,-1 2-2051,0 1 0,1 0 0,-1 0 0,3 1 2051,15-7-3840</inkml:trace>
  <inkml:trace contextRef="#ctx0" brushRef="#br0" timeOffset="58856.057">9808 5254 12288,'-1'15'194,"1"0"1,0-1 0,1 1-1,0 0 1,2 0 0,0 0-1,0-1 1,5 12-195,5 22 663,14 41 317,-29-96-588,-5-9-107,1 0 1,1-1-1,0-5-285,3 17-5,1-1 0,0 1 0,1 0 0,-1-1 0,1 1 0,0 0 0,0-1 0,1 1 0,0 0 0,0-1 0,0 1 0,0 0 0,1 0 0,0 0 0,1-3 5,-1 5-188,0 0 0,0 0 0,0 0 0,0 0 0,1 0 0,-1 1 0,1-1 0,0 1 0,-1-1 0,1 1 0,0 0 0,0 0 0,1 0 0,-1 1 0,0-1 0,3 0 188,18-7-9173</inkml:trace>
  <inkml:trace contextRef="#ctx0" brushRef="#br0" timeOffset="59324.852">10225 5329 12032,'-14'2'211,"12"-2"-157,0 1-1,0-1 0,0 1 1,1-1-1,-1 0 1,0 0-1,0 0 1,0 0-1,0 0 0,0-1 1,1 1-1,-1 0 1,0-1-1,0 0 1,0 1-1,1-1 1,-1 0-1,0 0-53,0 0 37,0 0 1,1 1-1,-1-1 0,0 1 0,0-1 1,0 1-1,1 0 0,-1 0 1,0-1-1,0 1 0,0 0 0,0 1 1,1-1-1,-1 0 0,0 1 1,0-1-1,0 1 0,1-1 0,-1 1 1,0 0-1,1-1 0,-1 1 1,0 0-1,1 0 0,-1 0 0,1 1 1,0-1-1,-2 1-37,-2 3 49,-1 0 0,1 0 0,0 0 0,1 0 0,-1 1 0,1-1 0,-2 5-49,3-4 41,0 1 1,0-1-1,1 0 1,0 1-1,0-1 1,1 1-1,-1 0 1,1 0-1,1-1 1,0 1-1,0 0 1,0 2-42,0-7 13,0 0 1,1 1-1,-1-1 1,1 0-1,0 0 1,-1 0-1,1 0 1,0 0-1,0 0 1,1 0-1,-1 0 1,0 0-1,0-1 0,1 1 1,-1 0-1,1-1 1,0 1-1,-1-1 1,1 1-1,0-1 1,0 0-1,0 0 1,0 0-1,0 0 1,0 0-1,0 0 1,0-1-1,0 1 1,0-1-1,1 1 1,-1-1-1,0 0 1,0 0-1,0 0 1,1 0-1,-1 0 1,0-1-1,0 1 1,2-1-14,2 0 27,-1 0 1,1-1 0,-1 1 0,0-1 0,1-1 0,-1 1 0,0-1 0,0 0 0,0 0 0,-1 0 0,1 0 0,-1-1-1,0 0 1,0 0 0,0 0 0,0-1 0,-1 1 0,1-1-28,0-2 31,0 1 0,0-1 0,0 0 0,0-1 0,-1 1 0,-1 0 0,1-1 0,-1 0 0,0 1 0,-1-1 0,0 0 0,0-8-31,-1 16 1,0 0 0,0-1-1,1 1 1,-1 0 0,0-1-1,0 1 1,0 0 0,0-1 0,0 1-1,0 0 1,0-1 0,0 1 0,0 0-1,0-1 1,0 1 0,0 0-1,0-1 1,-1 1 0,1 0 0,0 0-1,0-1 1,0 1 0,0 0-1,-1-1 1,1 1 0,0 0 0,0 0-1,0-1 1,-1 1 0,1 0-1,0 0 1,0-1 0,-1 1 0,1 0-1,0 0 1,-1 0-1,-1 1 17,0 4 71,1 0 0,0 0-1,0 0 1,1 0 0,-1 0 0,1 1 0,0-1 0,0 0 0,1 3-88,0 5 105,-1-2-23,1 0 0,0 0 0,1-1 0,0 1 0,1 0 0,0 0-82,-2-8-12,0 0 1,0 0-1,0 0 0,0 0 1,1 0-1,-1 0 0,1-1 0,0 1 1,-1 0-1,1-1 0,0 1 1,1-1-1,-1 0 0,0 0 0,1 0 1,-1 0-1,1 0 0,-1 0 1,1-1-1,0 1 0,0-1 0,2 1 12,-3-2-246,0 0-1,0 0 1,0 0-1,-1-1 1,1 1-1,0 0 1,0-1-1,0 0 1,0 1-1,0-1 1,-1 0-1,1 0 1,0 0-1,-1 0 1,1 0-1,-1 0 1,1 0-1,0-1 247,10-8-8746</inkml:trace>
  <inkml:trace contextRef="#ctx0" brushRef="#br0" timeOffset="59652.742">10340 5271 13824,'6'12'0,"0"3"128,0-8 0,-4-5 128,4 2 128,-2 1-256,11 11 128,4 8-128,0-3 128,0 1-128,11-4 0,5 1-256,-8-10 0,-5-9-5248,-7-2 128,-2-1 3328</inkml:trace>
  <inkml:trace contextRef="#ctx0" brushRef="#br0" timeOffset="59996.564">10611 5159 12928,'0'10'0,"3"11"384,-8-6 128,-2 5 256,-5 20 0,-6 18-384,4 2 128,0 9-257,-8 8 1,-1 8 128,-3-10 0,3-1-384,4-16 0,4-17-3839,3-9-1,0-1-2176</inkml:trace>
  <inkml:trace contextRef="#ctx0" brushRef="#br0" timeOffset="60324.616">10865 4694 13312,'8'13'0,"6"14"0,-6 2 128,-7 2 0,-1-2 0,-1-4-128,-2-2 0,1 0-5504,-1-7 128,3-6 5248,0-1 128,0-1-1536</inkml:trace>
  <inkml:trace contextRef="#ctx0" brushRef="#br0" timeOffset="60325.616">11037 4701 12928,'-2'13'0,"-1"2"384,0 6 128,3 1-128,0 5 128,-1 1-384,-2 2 128,-2-7-256,3 3 128,0-3-11136</inkml:trace>
  <inkml:trace contextRef="#ctx0" brushRef="#br0" timeOffset="64245.437">8194 5963 9984,'2'-6'84,"1"17"130,-2-8-153,0 0 1,-1 0 0,1 0 0,0 0 0,0-1 0,1 1 0,-1 0 0,0-1 0,1 1 0,1 2-62,8 1 234,0 0 0,0 0 0,0 0 0,1-2 0,0 1 0,0-2 0,0 1 0,0-2 0,0 0 0,10 1-234,19-1 128,0-2 0,27-3-128,14-1 305,-5 4-131,49-1 292,75-11-466,310-39 192,-308 39-128,112 11-64,179 15-213,-259 8 186,-43-3 33,-66-12-133,21 1-1026,62 15 1153,-200-21-71,224 31-2546,-167-28 3918,25-2-1301,-91-2 13,1-1-1,-1 0 1,1 0 0,-1 0 0,1 0 0,-1 0-1,1 0 1,-1 0 0,1 0 0,-1-1-1,1 1 1,-1 0 0,1 0 0,-1 0-1,1 0 1,-1-1 0,1 1 0,-1 0-1,0 0 1,1-1 0,-1 1 0,1 0-1,-1-1 1,0 1 0,1-1 0,-1 1-1,0 0 1,1-1 0,-1 1 0,0-1-1,0 1 1,0-1 0,1 1 0,-1 0 0,0-1-1,0 1 1,0-1 0,0 1 0,0-1-1,0 1 1,0-1 0,0 1 0,0-1-1,0 1 1,0-1 0,0 1 0,0-1-1,0 1 1,-1-1 0,1 1-13,-15-34 338,3 9-183,6-2-78,2 1 1,0-1 0,2 0 0,1 0 0,2-15-78,15-139 293,-11 134-207,27-191 97,-7 61 39,-5-43-222,-12-553 962,-9 403-772,-20-571 173,17 874-363,3 0 0,2 0 0,7-30 0,-5 76 0,4-25 0,-3 0 0,-1 0 0,-2-1 0,-5-33 0,-36-170 128,-54-174-128,57 293 0,-51-115 0,60 171 0,8 13 0,4 0 0,0-9 0,15 65 0,-1-9 0,0-1 0,1 1 0,1 0 0,0 0 0,1 0 0,1-1 0,0 1 0,1 0 0,1 1 0,0-1 0,1 0 0,2-2 0,13-28 0,1 1 0,3 1 0,4-4 0,-25 42 0,0 0 0,0 0 0,-1 0 0,1 0 0,-1-1 0,0 1 0,-1-1 0,1 1 0,-1-1 0,-1 0 0,1 0 0,-1-3 0,-1 1 0,0-1 0,-1 1 0,0 0 0,0-1 0,0 1 0,-2-1 0,4 7-4,-1-1 0,0 0 1,1 1-1,-1-1 1,0 1-1,-1-1 1,1 1-1,0 0 1,-1-1-1,1 1 0,-1 0 1,0 0-1,0 0 1,0 0-1,0 0 1,0 1-1,0-1 1,0 0-1,-1 1 0,1 0 1,0-1-1,-1 1 1,1 0-1,-1 0 1,1 1-1,-1-1 1,0 0-1,1 1 0,-1 0 1,0-1-1,0 1 1,1 0-1,-1 1 1,0-1-1,1 0 1,-1 1 3,-31 2-64,1 3 1,-1 0 0,-9 5 63,0 0-194,-28 2 194,-1114 78-491,278-13 470,542-21 31,142-19-63,-18-8 53,193-26-216,-52 4-404,33-9-3557,39-1-1903</inkml:trace>
  <inkml:trace contextRef="#ctx0" brushRef="#br0" timeOffset="64854.64">8019 2750 6400,'29'-31'674,"1"1"0,2 1 0,0 2 0,2 1 0,1 2 0,25-13-674,-17 14 143,1 2-1,1 3 1,1 1-1,1 2 1,38-7-143,61-7 53,1 7 1,1 6-1,0 6 0,120 9-53,23 14 78,271 8 570,20-3-1800,46 30 1152,-480-33-7360</inkml:trace>
  <inkml:trace contextRef="#ctx0" brushRef="#br0" timeOffset="65510.893">8154 4239 2944,'134'-14'647,"214"-19"7218,13 14-7865,-32 2 934,78-25-934,-41 4 132,-248 28-96,1124-77 78,-688 44-1928,-448 30-5460</inkml:trace>
  <inkml:trace contextRef="#ctx0" brushRef="#br0" timeOffset="67260.318">3134 3186 8192,'0'0'128,"0"0"0,0 0 21,2 6 64,10 29 21,-2 1-1,-1 0 0,1 24-233,11 121 232,-11-79-118,30 228 217,56 676 1258,-92-925-1585,4 0 0,4-1 0,2 0 1,5-1-1,20 54-4,-34-115 54,-1-1 1,0 1 0,-2 0-1,0 1 1,-1-1-1,0 4-54,-3 35 515,-4 17-515,5-63 33,0-2 62,0 0 0,0-1 0,-1 1 0,-1 0 0,1-1 0,-1 0 0,-1 0 0,1 0 0,-1 0 0,-1 0 0,-2 3-95,7-11 6,1 0 0,-1 0-1,0 0 1,0 0 0,1 0 0,-1 0 0,0 0-1,1 0 1,-1 0 0,0 0 0,1 0 0,-1 0-1,0 0 1,1 0 0,-1 0 0,0 0 0,0 1-1,1-1 1,-1 0 0,0 0 0,1 0 0,-1 0-1,0 1 1,0-1 0,0 0 0,1 0 0,-1 1-1,0-1 1,0 0 0,0 0 0,1 1 0,-1-1 0,0 0-1,0 0 1,0 1 0,0-1 0,0 1-6,9 14 83,-8-12-40,5 8-36,-1 1 0,-1 0 1,3 10-8,-7-21 3,0-1 0,0 1 0,0 0 0,1-1 0,-1 1 0,0-1 0,1 1 0,-1-1 0,0 1 0,1-1-1,-1 1 1,0-1 0,1 1 0,-1-1 0,1 1 0,-1-1 0,1 0 0,-1 1 0,1-1 0,-1 0 0,1 1 0,-1-1 0,1 0 0,0 0 0,-1 1 0,1-1 0,0 0 0,-1 0 0,1 0 0,-1 0 0,1 0 0,0 0 0,-1 0 0,1 0 0,-1 0 0,1 0 0,0-1 0,0 1-3,28-13 198,-8 4-125,6 3-73,2 2 0,-1 1 0,0 1 0,1 2 0,26 2 0,57-2 0,67-17 73,66-4 110,27 24-6,-122 1 8,106-13-185,-138-2-181,188-14 545,-98 22-3811,-135 5-4403</inkml:trace>
  <inkml:trace contextRef="#ctx0" brushRef="#br0" timeOffset="67760.256">4991 2987 9344,'8'9'41,"0"-1"-1,-1 1 1,0 1 0,0 0 0,-1 0 0,0 0-1,-1 0 1,0 1 0,-1 0 0,0 0 0,0 1-41,8 33 367,-2 0 0,-1 11-367,0-5 161,52 324 1046,-16 8-1207,13 379 649,-50-343-335,-3-63-116,-3-311-3846,1 0 0,3 0 0,7 23 3648,-4-26 64</inkml:trace>
  <inkml:trace contextRef="#ctx0" brushRef="#br0" timeOffset="68291.38">3317 4599 7552,'1'-2'43,"0"0"0,0 0-1,0 1 1,0-1 0,0 0 0,1 1 0,-1-1 0,1 1 0,-1-1 0,1 1 0,-1 0 0,1-1-1,0 1 1,-1 0 0,1 0 0,0 0 0,0 0 0,0 1 0,0-1 0,0 0 0,0 1-1,0-1 1,0 1-43,53-5 1478,-38 5-1254,33-1 62,0 3-1,0 2 1,-1 2 0,1 2 0,19 7-286,41 7 282,1-5-1,1-5 1,0-5-1,0-4 1,94-12-282,56-13 331,133-8-3478,-295 25-3530</inkml:trace>
  <inkml:trace contextRef="#ctx0" brushRef="#br0" timeOffset="70060.349">4283 3963 8192,'-8'11'71,"1"0"-1,0 1 1,0 0 0,1 0 0,1 0-1,0 1 1,1 0-71,3-10 68,0 0 0,0 0 0,1 0 1,-1 0-1,1 0 0,0 0 0,0 0 0,0 0 0,0-1 0,1 1 0,-1 0 1,1 0-1,-1 0 0,1 0 0,0 0 0,0-1 0,1 1 0,-1 0 1,0-1-1,1 1 0,0-1 0,-1 1 0,1-1 0,0 0 0,0 0 0,0 0 1,1 0-1,-1 0 0,0 0 0,1-1 0,-1 1 0,1-1 0,-1 0 1,1 1-1,1-1-68,-2-1 28,0 1-1,1-1 1,-1 0 0,1 0 0,-1 0 0,0 0 0,1 0 0,-1 0 0,1-1 0,-1 1-1,0-1 1,1 0 0,-1 0 0,0 0 0,0 0 0,0 0 0,1 0 0,-1 0 0,0-1 0,-1 1-1,1-1 1,0 1 0,0-1 0,-1 0 0,1 0 0,-1 0 0,2-1-28,3-5 59,0 0 0,0 0 1,-1 0-1,0-1 1,-1 0-1,1-1-59,-2 1 45,0 0-1,0 0 1,-1 0 0,0 0-1,-1 0 1,0 0 0,-1 0-1,0-8-44,1 14 9,-2 1 0,1-1-1,0 0 1,-1 0 0,1 1 0,-1-1-1,0 0 1,1 1 0,-2-1-1,1 0 1,0 1 0,0 0 0,-1-1-1,1 1 1,-1 0 0,0-1-1,0 1 1,0 0 0,0 0-1,0 1 1,0-1 0,0 0 0,0 1-1,-1-1 1,1 1 0,-1 0-1,1 0 1,-1 0 0,0 0 0,-1 0-9,1-1 0,-1 2 0,1-1 0,-1 0 0,1 1 0,-1-1 0,1 1 0,-1 0 0,1 0 0,-1 1 0,0-1 0,1 1 0,0-1 0,-1 1 0,1 0 0,-1 1 0,1-1 0,0 1 0,0-1 0,0 1 0,0 0 0,0 0 0,0 0 0,0 0 0,1 1 0,-1-1 0,1 1 0,-1-1 0,1 1 0,0 0 0,0 0 0,0 0 0,1 0 0,-1 1 0,1-1 0,0 0 0,0 1 0,0-1 0,0 0 0,0 1 0,1 3 0,-2 3 43,0 1 1,1-1-1,0 0 1,1 1-1,0-1 1,1 4-44,0-10 20,-1-1 0,1 1-1,0 0 1,0 0 0,0-1 0,0 1 0,1 0 0,-1-1 0,1 1-1,0-1 1,0 0 0,0 0 0,0 0 0,1 0 0,-1 0 0,1 0-1,0 0 1,2 1-20,-1-1 31,0 0 0,1 0-1,0-1 1,-1 1 0,1-1-1,0 0 1,0-1 0,0 1-1,0-1 1,0 0 0,3 0-31,-5-1 15,-1 0 1,1 0 0,0 0-1,-1-1 1,1 0 0,-1 1 0,1-1-1,-1 0 1,1 0 0,-1 0-1,1-1 1,-1 1 0,0-1-1,0 1 1,1-1 0,-1 0-1,-1 1 1,1-1 0,0 0 0,0 0-1,-1-1 1,2-1-16,1-2 64,0-1 0,0 0 0,-1 0 1,0 0-1,-1 0 0,1-1 0,-1 1 0,0-5-64,-1 9 16,0 0 1,-1-1-1,1 1 0,-1 0 0,0 0 0,0 0 0,0 0 1,0 0-1,-1-1 0,1 1 0,-1 0 0,0 0 1,1 0-1,-2 0 0,1 0 0,0 0 0,0 1 1,-1-1-1,0 0 0,1 1 0,-3-3-16,0 1 3,-1 1-1,1-1 0,-1 1 1,1 0-1,-1 1 1,0-1-1,0 1 1,0 0-1,0 0 0,-1 1 1,-3-2-3,7 3 0,0 0 0,0 0-1,0 0 1,-1 0 0,1 0 0,0 0 0,0 1-1,-1-1 1,1 1 0,0 0 0,0-1 0,0 1 0,0 0-1,0 0 1,0 0 0,0 1 0,0-1 0,0 0-1,1 1 1,-1-1 0,1 1 0,-1 0 0,1-1 0,-1 1-1,1 0 1,0 0 0,0 0 0,0 0 0,0 0 0,0 0 0,-1 5 0,0 0 0,0 0 0,1 0 0,0 0 0,0 0 0,1 0 0,-1 0 0,2 0 0,-1 0 0,1 0 0,0 0 0,1 0 0,0 1 0,-2-7 1,0-1-1,0 1 1,0-1 0,0 1 0,0-1 0,1 1 0,-1-1 0,0 1 0,0-1 0,1 1 0,-1-1 0,0 1 0,1-1 0,-1 1 0,0-1 0,1 1 0,-1-1 0,0 0 0,1 1 0,-1-1 0,1 0 0,-1 1 0,1-1 0,-1 0-1,1 0 1,-1 0 0,1 1 0,-1-1 0,1 0 0,-1 0 0,1 0 0,0 0-1,20-7 71,-17 5-54,0-1-1,0 1 1,0-1 0,0-1-1,-1 1 1,0 0 0,1-1-1,0-2-16,-2 3 15,0-1 0,0 0 0,-1 0 0,0 0 0,1 0 0,-2 0 0,1 0 0,0 0 0,-1 0 0,0-1 0,0 1 0,0 0 0,0 0 0,-1 0 0,1 0-1,-1 0 1,0-1-15,-2-14 24,3 15-24,1 8 0,-1 2-22,-1-1-84,0-5-22,12-5 0,2-1 128,0 1 0,1 0 0,0 1 0,0 1 0,0 0 0,3 1 0,92-8 0,-51 6 0,364-23 204,185-21 253,-373 18-192,217-31 707,58-31-972,-389 67 288,101-7-288,-154 26 125,1 3 1,0 3-1,0 4 0,2 2-125,39 5 778,8-4-778,-69-6-4037,1-1-4501,-45 0 5744</inkml:trace>
  <inkml:trace contextRef="#ctx0" brushRef="#br0" timeOffset="70388.255">7670 3329 13952,'1'-1'2,"0"-1"1,-1 1-1,1 0 1,0-1-1,0 1 1,0 0 0,0-1-1,1 1 1,-1 0-1,0 0 1,0 0 0,1 0-1,-1 0 1,1 1-1,-1-1 1,1 0-1,-1 0 1,1 1 0,0-1-3,0 2 11,0-1 0,0 1 1,-1 0-1,1-1 0,0 1 1,-1 0-1,1 0 0,0 0 0,-1 1 1,1-1-1,-1 0 0,0 1 1,2 0-12,6 7 60,40 28 1006,-30-23-708,0 1-1,-1 0 0,11 13-357,-25-23 28,1 0 0,-1 0 0,0 0 0,-1 1 0,1-1 1,-1 1-1,0 0 0,-1 0 0,1 0 0,-1 1 0,0-1 0,-1 1 0,0-1 0,0 1 0,0 1-28,-1-1 13,-1-1-1,1 1 0,-2-1 0,1 0 0,-1 1 0,0-1 0,0 0 1,0 0-1,-1 0 0,0-1 0,0 1 0,-1-1 0,1 1 0,-1-1 0,-1 0 1,1 0-1,-1-1 0,-3 4-12,-14 10 21,0-1 0,-1-1-1,-18 10-20,31-20-3,-100 56-2664,58-38-7103</inkml:trace>
  <inkml:trace contextRef="#ctx0" brushRef="#br0" timeOffset="71899.781">4188 5129 1920,'-5'8'989,"0"-1"0,1 1 0,0 0 0,0 0 0,1 1 0,0 0-989,2-6 164,0 0-1,0 0 0,1 0 1,0 0-1,-1 1 0,1-1 1,0 0-1,0 0 0,1 1 1,-1-1-1,1 0 0,-1 0 1,1 0-1,0 0 0,0 0 1,1 0-1,-1 0 0,1 1-163,-1-2 27,0-1 0,0 0 0,0 1 0,1-1-1,-1 0 1,0 0 0,0 0 0,1 0-1,-1 0 1,0 0 0,1 0 0,-1 0 0,1-1-1,-1 1 1,1-1 0,0 1 0,-1-1 0,1 1-1,-1-1 1,1 0 0,0 0 0,-1 0 0,1 0-1,0 0 1,-1 0 0,1 0 0,0-1 0,-1 1-1,1 0 1,-1-1 0,1 0 0,-1 1 0,1-1-1,0 0-26,3-2 59,0 1-1,-1-1 0,1 0 0,-1 0 1,0 0-1,0 0 0,0-1 0,0 0 0,-1 0 1,2-1-59,-2 1 32,-1 0 0,1 0 0,-1-1 0,0 1 0,0 0 0,0-1 0,0 0 0,-1 1 0,1-5-32,-2 7 7,0 1 0,0-1 0,0 1 1,0-1-1,0 0 0,0 1 0,0-1 0,0 1 1,-1-1-1,1 1 0,-1-1 0,1 1 1,-1-1-1,0 1 0,1-1 0,-1 1 0,0 0 1,0-1-1,0 1 0,0 0 0,0 0 1,0 0-1,-1 0 0,1 0 0,0 0 0,0 0 1,-1 0-1,1 0 0,-1 0 0,1 1 1,-1-1-8,2 1 2,0 0 0,-1 0 0,1-1 0,-1 1 0,1 0 0,0 0 0,-1 0 0,1 0 0,-1 0 0,1 0 0,0 0 0,-1 0 0,1 0 0,-1 0 0,1 0 0,0 0 0,-1 0 0,1 0 0,-1 0 0,1 1 0,0-1 0,-1 0 0,1 0 0,0 0 0,-1 1 0,1-1 0,0 0 0,-1 0 0,1 1 0,0-1 0,-1 0 0,1 1 0,0-1 0,0 0-2,-6 18 156,5 17 132,9-1-69,-7-32-183,-1 0 1,1-1-1,-1 1 0,1-1 1,-1 1-1,1-1 1,0 1-1,0-1 0,0 0 1,0 1-1,0-1 1,0 0-1,0 0 1,0 0-1,0 0 0,1 0 1,-1 0-1,1 1-36,1-3 25,0-1 0,-1 1 0,1-1 1,-1 0-1,1 0 0,-1 0 0,0 0 0,1 0 0,-1 0 0,0-1 0,-1 1 0,1-1 0,0 1 0,-1-2-25,1 3 33,1-4-3,0 0-1,-1 0 1,1 0-1,-1-1 1,0 1-1,-1 0 1,1-1 0,-1 1-1,0-1 1,0 0-1,-1 1 1,0-1-1,0-2-29,0 8 1,0 0 0,0-1 0,0 1 0,0 0 0,0-1 0,0 1 0,0 0 0,0-1 0,0 1 0,0 0 0,-1 0 0,1-1 0,0 1 0,0 0 0,0-1 0,0 1 0,-1 0 0,1 0-1,0 0 1,0-1 0,-1 1 0,1 0 0,0 0 0,0 0 0,-1-1 0,1 1 0,0 0 0,0 0 0,-1 0 0,1 0 0,0 0 0,-1 0 0,1 0 0,0-1 0,-1 1 0,1 0 0,0 0 0,-1 0 0,1 0 0,0 1 0,-1-1 0,1 0 0,0 0-1,-16 11 49,-7 20 10,23-30-56,-1 0 1,0 0 0,1 0 0,-1 0 0,1 0 0,-1 0-1,1 0 1,-1 0 0,1 0 0,0 0 0,-1 0-1,1 0 1,0 0 0,0 1 0,0-1 0,0 0 0,0 0-1,0 0 1,0 0 0,0 0 0,0 1 0,1-1 0,-1 0-1,0 0 1,1 0 0,-1 0 0,1 0 0,-1 0 0,1 0-1,0 0 1,-1 0 0,1 0 0,0 0 0,0-1 0,0 1-1,-1 0 1,1 0 0,0-1 0,1 1-4,-2 0 107,0-1 21,0-1-123,1 1 1,-1-1-1,0 1 1,0-1 0,0 0-1,0 1 1,0-1-1,0 1 1,0-1 0,-1 1-1,1-1 1,0 1-1,0-1 1,0 1 0,0-1-1,-1 1 1,1-1-1,0 1 1,-1-1 0,1 1-1,0 0 1,-1-1-1,1 1 1,0-1 0,-1 1-1,1 0 1,-1-1-1,1 1 1,0 0 0,-1 0-1,1-1 1,-1 1-1,1 0 1,-1 0 0,1 0-1,-1 0 1,1-1-1,-1 1 1,1 0 0,-1 0-6,-21-8 160,17 7-165,-21-3-173,23 8 23,13 8-19,-7-9 115,0 0 1,0-1 0,1 1 0,-1-1 0,1 0-1,0 1 1,-1-2 0,1 1 0,0 0 0,0-1 0,0 0-1,0 0 1,0 0 0,1 0 0,-1 0 0,0-1-1,0 0 1,1 0 0,-1 0 0,0-1 0,0 1 0,3-2 58,6-1 107,1 0 0,0 0 1,0 1-1,0 1 0,0 0 1,10 2-108,12-2 124,82-11 217,20 0-149,413-15 241,-393 18-375,43-8 91,180-40-149,194-20 234,-326 48-84,-86 13 220,2 7-1,-1 7 1,75 12-370,-229-9 3,66 7 102,-68-7-92,-1 1 0,0-1 0,0 2 1,0-1-1,0 1 0,0 0 0,0 0 0,4 4-13,-11-7-37,1 0-1,-1 1 1,0-1-1,0 0 0,1 0 1,-1 0-1,0 0 1,0 0-1,0 1 1,1-1-1,-1 0 0,0 0 1,0 0-1,0 1 1,0-1-1,0 0 0,0 0 1,1 1-1,-1-1 1,0 0-1,0 0 0,0 1 1,0-1-1,0 0 1,0 0-1,0 1 0,0-1 1,0 0-1,0 0 1,0 1-1,0-1 0,0 0 1,0 0-1,0 1 1,0-1-1,0 0 0,-1 0 1,1 1-1,0-1 1,0 0-1,0 0 0,0 0 1,0 1 37,-7 3-4698,2-1-2619</inkml:trace>
  <inkml:trace contextRef="#ctx0" brushRef="#br0" timeOffset="72227.991">7604 4701 14720,'1'-1'-1,"0"0"1,1 0 0,-1 1 0,1-1 0,-1 0 0,1 1 0,-1-1 0,1 1 0,0-1 0,-1 1 0,1 0 0,0-1 0,-1 1 0,1 0 0,0 0 0,-1 0-1,1 1 1,0-1 0,-1 0 0,1 1 0,-1-1 0,1 1 0,0-1 0,-1 1 0,1 0 0,-1 0 0,0-1 0,1 1 0,-1 0 0,0 0 0,1 1-1,-1-1 1,24 12 24,-11-7 177,0 0-1,0 0 1,-1 1 0,1 1-1,-1 0 1,-1 1 0,0 0-1,2 3-200,-10-7 72,1-1-1,-1 1 1,-1 0-1,1 0 1,-1 0-1,0 0 1,0 0-1,0 1 1,-1 0-1,0-1 1,0 1-1,-1 0 1,1 0-1,-1 0 1,0 0-1,-1 0 1,0 0-1,0 0 1,0 0-1,0 0 1,-1 1-1,-1 1-71,0 2 15,-1 0-1,0 0 1,-1 0-1,0 0 0,0 0 1,-1-1-1,-1 0 1,0 0-1,0 0 0,-6 6-14,-11 10-1512,0-1 1,-23 17 1511,8-8-10304</inkml:trace>
  <inkml:trace contextRef="#ctx0" brushRef="#br0" timeOffset="94937.083">279 2285 11392,'-10'-6'832,"-10"-6"-539,9 5-202,0 1 0,-1 0 1,1 0-1,-1 2 1,-6-3-92,15 7 7,0-1 1,0 0 0,0 1 0,0-1 0,0 1 0,0 0 0,0 0-1,0 0 1,-1 1 0,1-1 0,0 1 0,0-1 0,0 1 0,0 0 0,0 0-1,0 1 1,1-1 0,-1 1 0,0-1 0,1 1 0,-1 0 0,1 0-1,-1 0 1,0 1-8,-5 6 4,0 1-1,1-1 1,0 1-1,1 1 1,0 0 0,-2 6-4,7-15 6,1-1 0,0 1 0,0-1 0,0 0 0,0 1 0,0-1 0,0 1 1,0-1-1,0 0 0,0 1 0,1-1 0,-1 1 0,1-1 0,-1 0 0,1 1 1,0-1-1,-1 0 0,1 0 0,0 0 0,0 0 0,0 1 0,0-1 0,0 0 1,0 0-1,0 0 0,0-1 0,0 1-6,34 24 197,4-6-170,18 10 143,-52-26-151,-1-1-1,0 1 1,0 0 0,0 0 0,-1 1-1,1-1 1,-1 1 0,0 0 0,0 0-1,2 2-18,-5-3 8,1-1 0,0 1-1,-1-1 1,0 1 0,1-1 0,-1 1-1,0 0 1,0-1 0,-1 1-1,1-1 1,0 1 0,-1 0 0,0-1-1,1 1 1,-1-1 0,0 0 0,0 1-1,-1-1 1,1 0 0,0 1-1,-1-1 1,-1 2-8,-3 5 32,-1-1 1,0 1-1,-1-1 0,-7 7-32,5-8 51,0 1 1,0-2-1,0 1 1,0-2-1,-1 1 1,-4 0-52,10-4-47,0 0 1,-1 0 0,1 0-1,0-1 1,-1 0-1,1 0 1,-1 0-1,1-1 1,-1 0-1,1 0 1,-1 0-1,1 0 1,-1-1 0,-3-1 46,8 1-504,0 1 1,0 0 0,0-1 0,0 0 0,0 1-1,0-1 1,0 1 0,0-1 0,0 0 0,0 0-1,1 1 1,-1-1 0,0 0 0,1 0 0,-1 0-1,0 0 1,1-1 503,-5-8-2517</inkml:trace>
  <inkml:trace contextRef="#ctx0" brushRef="#br0" timeOffset="95265.032">289 2332 15616,'-3'6'0,"2"3"0,17-15 128,14-12 0,5 11 0,11 6 0,0-4 0,3 1 0,-8 1-1,-5 1-127,-7-1 0,-7 3-1791,-5-1 127,0-4-7296</inkml:trace>
  <inkml:trace contextRef="#ctx0" brushRef="#br0" timeOffset="95608.633">424 2075 9216,'6'8'0,"3"1"640,-6 9 128,-6 10 384,3 2 0,-2 3-512,4 5 0,1 2-256,0 1 0,1 8-128,-3 3 128,2 3-256,0-12 0,-3-7-512,2-8 0,1-8-4736,0-2 0,-2-3 3200</inkml:trace>
  <inkml:trace contextRef="#ctx0" brushRef="#br0" timeOffset="95952.37">696 2288 12416,'1'14'236,"1"1"1,0-1-1,1 0 1,1 0-1,0 0 1,1 0-1,0-1 1,4 7-237,-1-4 287,-2 0 0,0 1 0,-1 0 0,-1 0 1,1 4-288,-5-20 11,0-1 1,0 1 0,1 0-1,-1-1 1,0 1 0,0 0 0,0 0-1,0-1 1,0 1 0,0 0 0,0-1-1,0 1 1,-1 0 0,1-1 0,0 1-1,0-1 1,0 1 0,-1 0-1,1-1 1,0 1 0,-1 0-12,-8-5 156,7 2-141,0 0-1,0-1 1,0 1-1,0 0 1,1-1-1,-1 1 1,1-1-1,0 0 1,-1-2-15,0-1 13,1 0 0,0 0 1,0-1-1,0 1 0,1 0 0,0-1 1,0 1-1,1-1 0,0 1 0,0 0 0,0 0 1,1-1-1,0 1 0,0 0 0,1 1 1,-1-1-1,1 0 0,1 1 0,-1-1 1,1 1-1,0 0 0,0 0 0,0 0 1,1 1-1,-1 0 0,1-1 0,0 2 1,1-1-1,4-2-13,11-7 11,-13 8-457,-1 1 0,1 0 0,0 0 0,0 1 0,2-1 446,11-2-9834</inkml:trace>
  <inkml:trace contextRef="#ctx0" brushRef="#br0" timeOffset="96295.972">1100 1963 12800,'0'15'0,"0"10"0,-3-7 128,1-4 0,-5 17 128,-7 6 128,1 10 128,-5 11-384,2 1 0,-2 2 0,4 3 128,0 5 0,4-15 0,1-13-256,3-10 0,5-10-768,5-12 128,0-3-9216</inkml:trace>
  <inkml:trace contextRef="#ctx0" brushRef="#br0" timeOffset="96624.084">1073 2049 12288,'1'12'0,"5"3"128,2 6 128,1 1 256,10 9 0,7 14-128,1-4 128,6 6-128,-7 2 0,1 0 0,-8 5 128,-6 3-512,-2-12 0,-7-10-896,-4-4 128,0 1-9600</inkml:trace>
  <inkml:trace contextRef="#ctx0" brushRef="#br0" timeOffset="96625.084">830 2457 10624,'18'1'0,"10"4"128,-10-7 128,-3-5 256,11-4 128,5-6-384,8 8 0,7 1 0,3 4 0,-1-2-9728</inkml:trace>
  <inkml:trace contextRef="#ctx0" brushRef="#br0" timeOffset="96952.134">1256 2288 12672,'15'27'651,"1"-1"1,16 19-652,-17-26 277,-1 0 0,-2 2 0,0-1 0,-1 2 0,0 0-277,-12-31 731,2-59-321,-1 64-391,0-1-1,1 0 1,-1 1 0,1-1 0,0 0 0,0 1 0,1-1 0,-1 1 0,1 0 0,0-1-1,0 1 1,1 0 0,1-2-19,-1 3-99,0 1-1,0 0 1,1 0 0,-1 1-1,0-1 1,1 1-1,0-1 1,-1 1 0,3 0 99,25-12-4076,-9-2-3604</inkml:trace>
  <inkml:trace contextRef="#ctx0" brushRef="#br0" timeOffset="97295.889">1567 2230 13696,'19'61'1557,"17"48"-429,-19-61 26,4 19-1154,-18-51 379,-7-23-44,-4-24-131,8 26-168,0 0 1,0 0-1,0 0 1,1 0 0,-1 0-1,1 0 1,1 0-1,-1 0 1,1 0-1,-1 0 1,1 1-1,1-1 1,-1 1-1,1-1 1,0 1 0,-1 0-1,2 0 1,-1 0-1,1 0-36,1 0-112,-1 0-1,1 0 1,0 1 0,0 0-1,0 0 1,0 0-1,2 0 113,2 0-1102,0 0 0,0 0 0,1 1 0,6-1 1102,15-1-4566,1-1-852</inkml:trace>
  <inkml:trace contextRef="#ctx0" brushRef="#br0" timeOffset="97623.854">1885 1955 12800,'10'10'0,"6"11"128,-1-24 128,0-11-128,7 4 128,5-3-128,7-4 0,7 3 0,-3-3 0,-2 7-128,-5 1 0,2 0-10112</inkml:trace>
  <inkml:trace contextRef="#ctx0" brushRef="#br0" timeOffset="97951.898">1925 1992 9344,'2'1'41,"0"1"0,0 1-1,0-1 1,0 0 0,0 0 0,0 1 0,0-1 0,-1 1 0,1-1 0,-1 1 0,0 0 0,0-1 0,0 1 0,0 0-1,0 0 1,-1 0 0,1 0 0,-1 0 0,0 0 0,1 0 0,-2 1-41,1 15 527,0 0-1,-2-1 1,-1 5-527,-1 15 654,4 46 494,5 0 1,3 0-1,6 8-1148,4 53 907,-18-145-885,0 1 0,0 0 0,0 0 0,0 0 0,0 0 0,0 0 0,1 0 0,-1 0 0,0 0 0,0 0 0,1-1 0,-1 1 0,1 0 1,-1 0-1,1 0 0,-1-1 0,1 1 0,-1 0 0,1 0 0,0 0-22,0-1 12,1 0 0,-1 0-1,0 0 1,1 0 0,-1 0 0,0 0 0,1 0 0,-1 0-1,0-1 1,1 1 0,-1 0 0,0-1 0,0 1 0,1-1-1,-1 1-11,28-9 71,1 1-1,-1 1 1,31-1-71,-28 4-3368,2 1-3395,-10 1 2731</inkml:trace>
  <inkml:trace contextRef="#ctx0" brushRef="#br0" timeOffset="98326.809">2244 2306 13184,'1'1'8,"1"0"0,-1 0 0,0 0 0,0 0 0,0 0 1,1 1-1,-1-1 0,0 0 0,-1 1 0,1-1 0,0 1 0,0-1 1,-1 1-1,1-1 0,-1 1 0,1-1 0,-1 1 0,1 0 0,-1-1 1,0 1-1,0 0 0,0-1 0,0 1-8,-2 1 29,1 0 0,-1 0 0,0 0 0,0 0 0,0-1 0,0 1 1,0 0-1,-1-1 0,1 0 0,-3 2-29,3-2 12,1-1 6,0-1-1,0 1 1,0 0-1,0 0 0,1-1 1,-1 1-1,0 0 1,1 0-1,-1 0 1,1 0-1,-1 0 0,1 0 1,-1 0-1,1 0 1,0 0-1,-1 0 1,1 0-1,0 0 0,0 0 1,0 0-1,0 0 1,0 1-1,0-1 1,0 0-1,0 0 0,0 0 1,1 0-1,-1 0 1,1 1-18,0 0 36,0 0 0,1 0 0,0 1 0,-1-1 0,1-1 0,0 1 1,0 0-1,0 0 0,0-1 0,1 1 0,-1-1 0,2 1-36,4 3 86,0-2-1,0 1 0,1-1 0,0 0 1,-1-1-1,1 0 0,6 1-85,-6-3 53,0 1-1,0-1 1,0-1 0,0 1-1,-1-2 1,1 1 0,0-1-1,0-1 1,-1 1-1,1-1 1,-1-1 0,0 0-1,0 0 1,0 0 0,0-2-53,-5 4 11,-1-1 0,0 1 0,0-1 0,0 0 0,0 0 0,-1 0 1,1 0-1,-1 0 0,0 0 0,0 0 0,0 0 0,0 0 0,0-1 1,-1 1-1,1 0 0,-1-1 0,0 1 0,0-1 0,0 1 1,0 0-1,-1-1 0,1 1 0,-1 0 0,0 0 0,-1-4-11,0 3 13,1-1-1,-1 0 1,0 1-1,0-1 1,0 1-1,-1 0 1,1-1-1,-1 1 0,0 0 1,0 1-1,-1-1 1,1 1-1,-1-1 1,1 1-1,-1 0 1,0 0-1,-3-1-12,-1 1-6,0 0-1,0 1 1,-1 0 0,1 0-1,-1 1 1,1 0 0,-1 1-1,0 0 1,-7 0 6,-3 2-1680,-1 1-1,1 0 1,-16 6 1680,8-2-7424</inkml:trace>
  <inkml:trace contextRef="#ctx0" brushRef="#br0" timeOffset="98904.727">2565 1897 14976,'1'17'6,"3"-14"11,10-22 36,-13 15-45,1 1 0,0-1 0,0 1 0,0 0 0,1 0 0,-1 0 1,1 0-1,0 0 0,2-2-8,-1 4 16,-1 0-1,1 0 1,0 0 0,-1 1-1,1-1 1,0 1 0,0 0 0,-1 0-1,1 0 1,0 1 0,-1-1-1,4 2-15,48 14 252,-31-9-201,-21-5-51,1-1 0,-1 1 0,1 1 0,-1-1 0,0 0 0,0 1 0,0-1 0,0 1 0,0 0 0,-1 0 0,1 0 0,-1 1 0,0-1 0,0 0 0,0 1 0,0 0 0,-1-1 0,1 1 0,0 2 0,3 11 0,0 1 0,0-1 0,0 14 0,0 7 167,-3 0 0,-1 0 1,-1 0-1,-4 19-167,-25 155 1037,16-126-845,7-42-57,0-1 256,-1-1 0,-11 34-391,17-73 57,0-1 0,1 1 0,-2-1 0,1 0 0,0 1 1,0-1-1,-1 0 0,1 1 0,-1-1 0,0 0 0,0 0 0,0 0 0,0-1 0,0 1 0,0 0 0,0-1 0,0 1 0,-1-1 0,1 0 0,0 0 0,-2 1-57,-4 0 66,-1 0 0,1-1 0,0 0 0,-1 0 0,0 0 0,1-1-66,-36 4-79,1 1-1157,14-5-7256,14 0 2498</inkml:trace>
  <inkml:trace contextRef="#ctx0" brushRef="#br0" timeOffset="99467.094">1953 3436 13952,'0'0'0,"7"-6"0,11-1 0,5-2 0,11 7 0,8 2 0,-4 9 128,4 9-256,-11-9 0,0 0-9728</inkml:trace>
  <inkml:trace contextRef="#ctx0" brushRef="#br0" timeOffset="99842.013">2059 3479 9600,'27'-2'142,"-26"2"-126,-1 0-1,1 0 0,-1 0 1,1 0-1,-1 1 1,1-1-1,-1 0 1,1 0-1,-1 0 1,0 1-1,1-1 0,-1 0 1,1 1-1,-1-1 1,1 0-1,-1 1 1,0-1-1,1 0 1,-1 1-1,0-1 0,1 1 1,-1-1-1,0 1 1,0-1-1,1 1-15,-1 3 107,0-1 0,-1 1 0,1 0 0,-1-1 0,1 1 0,-1-1-1,0 1 1,-1-1 0,1 1 0,-2 1-107,2-1 67,-11 35 731,1 0 0,2 0 1,1 2-1,3-1 0,-1 26-798,4 54 949,6 31-949,-3-138 30,-2 26 31,0-29 8,0 1 0,1-1 0,1 0 0,0 1-1,1 5-68,-2-16 7,1 1 0,-1 0-1,1-1 1,-1 1-1,1-1 1,-1 1-1,1 0 1,-1-1-1,1 1 1,-1-1-1,1 1 1,0-1 0,-1 0-1,1 1 1,0-1-1,0 0 1,-1 1-1,1-1 1,0 0-1,0 0 1,-1 0-1,1 1 1,0-1 0,0 0-1,-1 0 1,1 0-1,0 0 1,0 0-1,-1-1 1,1 1-1,0 0 1,0 0-7,29-7 55,-25 5-42,38-9 111,0 1 0,38-3-124,-7 9-2275,-40 4-7879</inkml:trace>
  <inkml:trace contextRef="#ctx0" brushRef="#br0" timeOffset="100170.052">2553 3643 12544,'3'14'0,"-2"1"384,-1-2 128,0-4-128,0 11 128,-1 12-384,1-1 128,1 4-128,2-2 128,-1 2-128,1-5 128,0-3-384,1-8 0,1 3-10880</inkml:trace>
  <inkml:trace contextRef="#ctx0" brushRef="#br0" timeOffset="100560.585">2659 3377 12928,'37'0'125,"70"0"411,46 8-536,-143-8 55,-8 0-41,0 0 0,0-1 1,1 1-1,-1 0 1,1 1-1,-1-1 0,0 0 1,0 1-1,1-1 0,-1 1 1,0-1-1,0 1 1,1 0-1,0 1-14,-2 1 41,-1-1 0,1 1 0,0 0 1,-1 0-1,0 0 0,1 0 0,-1 0 0,0 0 0,-1 0 0,1 0 1,-1 0-42,1 11 144,3 397 2972,-3-366-2989,1 10-269,8 45 142,-3-37-3165,-6-21-8760,-2-24 11904</inkml:trace>
  <inkml:trace contextRef="#ctx0" brushRef="#br0" timeOffset="100888.669">2785 4125 16767,'15'4'0,"7"4"128,-10-8 128,-8-3-128,7-2 0,-2 1 0,27-2 0,15-2-8191,-5 7-1,-1-3 9344</inkml:trace>
  <inkml:trace contextRef="#ctx0" brushRef="#br0" timeOffset="101564.082">2040 4839 15232,'-3'20'682,"5"-27"129,-1 6-783,0-1 0,1 0 0,-1 1 1,1 0-1,-1-1 0,1 1 0,0 0 1,-1 0-1,1 0 0,0 0 0,0 0 0,0 0 1,0 1-1,-1-1 0,1 0 0,0 1 1,0 0-1,0-1 0,2 1-28,43-3 438,-43 3-388,118-3 230,-70-1-3141,-48 4 2554,1 0-6903,-5 0 4740,-3 0 702,-1 0 19</inkml:trace>
  <inkml:trace contextRef="#ctx0" brushRef="#br0" timeOffset="101907.78">2031 4866 14080,'1'0'6,"-1"0"1,1 0-1,-1 0 1,1 1 0,-1-1-1,1 0 1,-1 1 0,1-1-1,-1 1 1,1-1 0,-1 0-1,1 1 1,-1-1 0,0 1-1,1-1 1,-1 1-1,0-1 1,1 1 0,-1-1-1,0 1 1,0 0 0,0-1-1,1 1 1,-1-1 0,0 1-1,0 0 1,0-1-1,0 1 1,0-1 0,0 1-1,0 0 1,0 0-7,-7 24 231,2-9-13,-7 50 423,3 0 0,3 1 1,2 49-642,-4 50 508,6-145-382,0-12-94,1 1 0,0-1 0,1 1 1,0-1-1,0 1 0,1-1 1,0 1-1,1-1-32,-2-8 7,1 0 1,-1-1-1,0 1 1,1-1-1,-1 1 1,1-1-1,-1 1 1,1-1-1,-1 1 1,1-1-1,-1 0 1,1 1-1,-1-1 1,1 0-1,-1 1 1,1-1-1,0 0 1,-1 0-1,1 1 0,0-1 1,-1 0-1,1 0 1,0 0-1,-1 0 1,1 0-1,0 0 1,0 0-8,21-2 129,-16 1-98,44-4 967,46 3-998,-38 1-1762,0-2-4748,-31 1-39</inkml:trace>
  <inkml:trace contextRef="#ctx0" brushRef="#br0" timeOffset="102360.771">2381 5111 14464,'1'-8'44,"0"0"1,0-1 0,1 1 0,0 0-1,0 0 1,1 0 0,0 0-1,0 0 1,1 1 0,0-1 0,1 1-1,-1 0 1,1 0 0,1 1 0,-1-1-1,1 1 1,0 0 0,7-4-45,1-2 105,2 1-1,-1 1 1,1 0 0,1 1-1,0 0 1,0 2 0,1 0-1,1 1-104,-17 5 8,1 0-1,-1 0 1,1 0 0,-1 1-1,1-1 1,0 1-1,0 0 1,-1 0 0,1 0-1,0 0 1,-1 0 0,1 1-1,0-1 1,-1 1-1,1-1 1,-1 1 0,1 0-1,-1 0 1,1 0-1,1 2-7,-2-2 7,0 1 0,-1 0 0,1 0 0,0 0 0,-1 0 0,0 0 0,1 1 0,-1-1 0,0 0 0,0 1 0,0-1 0,-1 1 0,1-1 0,0 1 0,-1-1 0,0 1 0,1-1 0,-1 1 0,0-1 0,0 1 0,-1 1-7,-2 25-14,0-1 1,-2 0-1,-2 0 1,0-1-1,-2 0 0,-1 0 1,0-1-1,-3 0 1,0-1-1,-1 0 1,-17 21 13,-9-7-768,80-52 818,-25 7 26,0 2-1,1 0 1,14-2-76,-9 3 69,70-7-162,-30 9-2848,-17 5-5635</inkml:trace>
  <inkml:trace contextRef="#ctx0" brushRef="#br0" timeOffset="102751.302">2862 4732 16000,'11'1'0,"-1"0"0,1 1 0,-1 0 0,1 1 0,1 1 0,35 7 0,23-10-6,-54-2 13,1 1 0,-1 1-1,0 0 1,5 2-7,-20-2 5,-1-1 0,1 0 0,0 1-1,-1-1 1,1 1 0,0 0 0,-1-1 0,1 1 0,-1 0 0,1-1 0,-1 1 0,1 0 0,-1 0 0,0-1-1,1 1 1,-1 0 0,0 0 0,1 0 0,-1-1 0,0 1 0,0 0 0,0 0 0,0 0 0,0 0 0,0-1-1,0 1 1,0 0 0,0 0 0,0 0 0,0 0 0,-1 0 0,1 0-5,-9 36 135,7-28-86,-5 34 79,2 0-1,2 1 0,2 0 1,2-1-1,6 36-127,-1 34 131,-7-23-772,0-22-6483,1-40 1599</inkml:trace>
  <inkml:trace contextRef="#ctx0" brushRef="#br0" timeOffset="103110.758">2853 5483 18175,'9'-7'0,"9"-2"0,10 5 0,9 4-256,12-5 128,-2-1-12799</inkml:trace>
  <inkml:trace contextRef="#ctx0" brushRef="#br0" timeOffset="120362.737">3113 300 9472,'-15'-1'182,"11"1"-101,1-1-1,0 1 0,0 0 1,0 0-1,0 0 0,0 1 1,-1-1-1,1 1 1,0 0-1,0 0 0,-2 1-80,4-2 2,-1 0-1,1 1 0,-1-1 1,1 1-1,-1 0 0,1-1 1,-1 1-1,1 0 0,0 0 1,0 0-1,-1 0 0,1 0 1,0 0-1,0 0 0,0 0 1,0 1-1,0-1 0,0 0 1,0 1-1,1-1 0,-1 1 1,0-1-1,1 0 0,-1 1 1,1 0-1,0-1 0,-1 1 1,1-1-1,0 1 0,0-1 1,0 1-1,0 0-1,2 4-9,-1-1-1,1 0 1,0 0-1,1 0 1,-1 0-1,1-1 1,0 1-1,0-1 1,2 2 9,4 6-15,2-1 1,0 0 0,0-1 0,1 0 0,0-1-1,0 0 1,1-1 0,0 0 0,7 2 14,-15-7 15,0 0 0,0 0 1,0 1-1,0-1 0,0 1 1,-1 0-1,0 1 0,4 4-15,-7-7 12,1 0 0,-1 0 0,0 0-1,0 0 1,0 0 0,0 0 0,0 1 0,-1-1-1,1 0 1,-1 0 0,1 1 0,-1-1-1,0 1 1,0-1 0,0 0 0,0 1 0,0-1-1,0 0 1,-1 1 0,1-1 0,-1 0-1,0 1 1,1-1 0,-1 0-12,-4 8 190,1 0 0,-2-1 0,1 1 1,-1-1-1,-3 3-190,8-10 34,-1 0 1,1 0 0,-1-1 0,0 1 0,0 0 0,1-1-1,-1 1 1,0-1 0,0 0 0,-1 1 0,1-1-1,0 0 1,0 0 0,0 0 0,-1-1 0,1 1 0,-1-1-1,1 1 1,0-1 0,-1 0 0,1 0 0,-1 0-1,1 0 1,-1 0 0,1 0 0,-3-1-35,-7-4-19,0-1 1,0 0-1,0 0 0,1-1 1,0 0-1,0-1 0,1-1 1,-8-8 18,17 17-391,0-1 1,1 0-1,-1 1 0,0-1 1,1 0-1,-1 1 1,1-1-1,0 0 1,-1 0-1,1 0 1,-1 0-1,1 1 1,0-1-1,0 0 1,0 0-1,-1 0 0,1-1 391,0 0-656,-3-10-1840</inkml:trace>
  <inkml:trace contextRef="#ctx0" brushRef="#br0" timeOffset="120690.795">3298 312 11520,'0'0'0,"7"0"0,13 4 0,8 1 128,-3-5 0,-1-3-128,-1-2 128,2-1 0,-2-1 0,-3 2-1280,-1 1 128,1 0-5760</inkml:trace>
  <inkml:trace contextRef="#ctx0" brushRef="#br0" timeOffset="121034.521">3366 161 10496,'9'10'0,"9"6"256,-6 7 0,-1 3 512,-3 2 0,-4 8-128,4 2 0,-4 4-256,3 2 128,-2 4-256,2-8 128,1-8-384,-1 2 128,0-1-512,-2-6 128,1-1-10368</inkml:trace>
  <inkml:trace contextRef="#ctx0" brushRef="#br0" timeOffset="121378.19">3501 349 12544,'14'29'364,"1"-1"1,1 0 0,2-1-1,12 14-364,12 18 462,-31-46 191,-11-21-319,-13-32-182,9 27-118,3 7-13,0 1 1,0 0 0,0 0-1,1-1 1,0 1 0,0-1-1,0 1 1,1 0 0,-1-1-1,1 1 1,1 0-1,-1 0 1,1 0 0,0 0-1,0 0 1,0 0 0,1 0-1,0 1 1,0-1 0,0 1-1,0-1 1,1 1-1,-1 1 1,1-1 0,2-1-22,2-2-517,0 0 0,1 1 1,0 0-1,1 0 0,5-2 517,-1 2-3201,0 0-1,1 1 0,8-2 3202,11-2-1301</inkml:trace>
  <inkml:trace contextRef="#ctx0" brushRef="#br0" timeOffset="121987.353">3888 1 2432,'1'1'117,"-1"0"0,1 0-1,0 0 1,-1 0 0,1 0 0,0-1 0,0 1-1,0 0 1,0 0 0,-1-1 0,1 1 0,0 0-1,0-1 1,1 1 0,-1-1 0,0 1 0,0-1-1,0 1 1,0-1 0,1 0-117,-1 0 136,0 1 1,0-1-1,0 0 0,0 1 0,0-1 1,1 1-1,-1-1 0,0 1 1,0-1-1,-1 1 0,1 0 0,0 0 1,0-1-1,0 1 0,0 0 1,-1 0-1,1 0 0,0 0 0,-1 0 1,1 0-1,0 0 0,-1 0 1,0 0-1,1 0 0,-1 0 0,1 0 1,-1 1-137,3 12 328,-1-1 0,-1 1 0,0-1 0,-1 1 1,0-1-1,-2 11-328,-15 88 782,6-52-376,-3 13 134,-3 2-540,-15 71 719,28-120-1605,2 0 1,0 0 0,2 1-1,2 18 886,-1-20-5994</inkml:trace>
  <inkml:trace contextRef="#ctx0" brushRef="#br0" timeOffset="122315.474">3907 85 10624,'-3'15'0,"2"6"384,10 1 128,10 5 128,6 5 0,3 7-256,-3-7 128,-4 2-128,0 11 0,-2 5-256,-6-7 128,1-3-384,-10-4 128,0-1-10624</inkml:trace>
  <inkml:trace contextRef="#ctx0" brushRef="#br0" timeOffset="122643.512">3804 503 8576,'7'-16'0,"6"-11"0,2 9 128,0 8 0,12-7 128,10-5 0,-5 9 0,5 3-128,0 1 0,-1 0-7168</inkml:trace>
  <inkml:trace contextRef="#ctx0" brushRef="#br0" timeOffset="122987.191">4197 322 10624,'94'304'3477,"-94"-310"-3401,1 1 1,-1 0 0,1-1-1,0 1 1,0 0-1,2-5-76,1-6 53,1-12 12,4-19-498,1 19-2634,-3 13-4271</inkml:trace>
  <inkml:trace contextRef="#ctx0" brushRef="#br0" timeOffset="123346.56">4420 464 10368,'6'-28'762,"1"26"-156,3 13-161,-4-2-178,0 0-1,-1 1 1,-1-1 0,1 1-1,-2 0 1,1 0 0,-1 1-1,-1-1 1,0 0 0,0 7-267,-2-16 128,0-1 0,-4-13 128,-1 0-237,1 0 1,1 0 0,0 0-1,1-1 1,1 0 0,0 1-1,0-1 1,2 0 0,-1 1-1,2-1 1,0 1 0,0-1 0,4-7-20,-5 18 13,1 0 1,0 0 0,-1 0 0,1 0 0,0 0 0,1 0 0,-1 0 0,0 1 0,1-1 0,0 1 0,-1 0 0,1 0 0,0 0 0,0 0 0,2 0-14,52-20-1657,-46 18 715,23-8-8060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F5FF9-1763-42CE-B543-027C2EE55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F747C9-F824-47B1-AC78-D2F4E204F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AECF0C-2255-490D-9471-83F17DBB8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283B7-B3DC-4E92-9952-F8E9F2CC2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B5E257-1644-4DF3-AA99-DE1B639C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92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8DFCB-2AC1-44E5-8450-D49F02C8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679CFE-CF5E-4DA3-99BE-C8B70D8B9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8B56E-09AF-4B98-96FA-3F86E8FE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EB564-8165-40E8-BCDC-3DC92CCE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E2684-EAFD-452C-AF3F-E81F1866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83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2758D8-C314-475D-921A-C92AD8084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51F836-779A-445F-A5A1-44E92AB6F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322126-703F-4F50-AEBF-CA0E6BB74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E1DB2C-2ADC-46F3-B10A-DB9A00F9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995A0-1C35-4809-8A08-87998808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3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1EDC2-2D93-448F-8F4F-FAE7BC42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7BEC4-6F8B-4F84-BEB5-A615E49BC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14075A-6031-402B-8354-9120F84F1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289571-9AB1-43B9-BD5E-07A304AB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C3F11C-6B9E-4BC2-8B48-A8F5AADC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62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713C8-3E69-420E-B880-E863AB2F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E5427C-0B09-41A2-B053-7327F3AC1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821C14-5DAD-4BE7-9D74-F03FF1FEA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034A97-8B09-4775-8BAA-89712FF7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D7D475-F9CF-48B4-A7E9-29E9B29E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53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66240-C6E4-4A2D-B4CB-9D7D952C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3149B-0B32-4F6F-AF49-898DF8A2B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B56C1A-9BD0-488E-ACD7-7C86DEBE6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B8CD6F-8250-4A71-9B8C-2A19F78A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6B5D58-12E3-47EF-9A2D-E8CF7A43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B0FDE-145C-4411-AA5A-E3CA1EC9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30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A83A8-ECFE-4373-A8C1-7CCB0A25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88B71C-2EF8-4520-BA24-58E688391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B9D21D-E57F-440E-A310-AEDC49FAB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C031BC-F2EE-4172-A36A-742DEB1C3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95B262-0284-4DE8-85FA-CA50D4732F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DE24EC-FA0C-4837-8B38-8229AD1D0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AE0FE6-4B50-400B-8EEB-92D01F49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2E01A1-882E-412D-8D90-6880B83D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70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9C5D3-8AD1-46DE-8131-B1317A6C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7A5C2A-440D-4B84-9804-67A24703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94BEE4-5FB5-47F3-882E-C23EA928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83E5DC-80E8-4D8E-B75F-DA304F54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62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5EDFF0-79FE-4E49-B196-ED9F41BE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0850DB-1793-4A57-B936-89F393A0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DB4380-ED71-426F-9FE5-0CC58A30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AAB8C-624E-46E3-A78C-C0E66957C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2CF80-0107-4293-8504-E4A65AE2C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6BC64F-07E7-4678-BDBA-30E196E7A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8277B9-1C25-4F70-B8A6-6AE80642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2684BC-FAF7-405F-87D4-9F026E28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E50D36-A0BC-4A80-988E-AAE0FD02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45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AA6FC-8624-4470-AB98-54609AAD6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4E8309-C1AA-4D99-A13C-9FBBD34F8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964D7A-F179-4E8F-A39B-FF6893B6B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87A33-5B77-4066-A1CE-D1963FF4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A7A344-F85C-4074-9B17-346C1674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AC328B-CDCE-4283-83C9-C57BCB3F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37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1EDC51-D1AA-49BA-BF4F-33B16B90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805642-5E37-443E-82A2-0399B083B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B81EA-7C3E-4E7F-B376-C23B7552B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4F4A3-ECFF-428E-B4C3-4AB8A374512A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066726-4109-403F-BD16-1108C9E7A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F8044-F019-4DAC-B1EE-C0B855E68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31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51A40-D39C-4E58-96DA-211CBD91C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 과외 </a:t>
            </a:r>
            <a:r>
              <a:rPr lang="en-US" altLang="ko-KR" dirty="0"/>
              <a:t>– 8</a:t>
            </a:r>
            <a:r>
              <a:rPr lang="ko-KR" altLang="en-US" dirty="0" err="1"/>
              <a:t>회차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DBB738-8E31-4E5A-9AFF-2706DDCD21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포인터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191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A97AD-30C8-44BC-9735-6A179E694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728"/>
            <a:ext cx="10515600" cy="6452419"/>
          </a:xfrm>
        </p:spPr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void swap(int* a, int* b)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int temp = *a;</a:t>
            </a:r>
          </a:p>
          <a:p>
            <a:pPr marL="0" indent="0">
              <a:buNone/>
            </a:pPr>
            <a:r>
              <a:rPr lang="en-US" altLang="ko-KR" dirty="0"/>
              <a:t>	*a = *b;</a:t>
            </a:r>
          </a:p>
          <a:p>
            <a:pPr marL="0" indent="0">
              <a:buNone/>
            </a:pPr>
            <a:r>
              <a:rPr lang="en-US" altLang="ko-KR" dirty="0"/>
              <a:t>	*b = temp;</a:t>
            </a:r>
          </a:p>
          <a:p>
            <a:pPr marL="0" indent="0">
              <a:buNone/>
            </a:pPr>
            <a:r>
              <a:rPr lang="en-US" altLang="ko-KR" dirty="0"/>
              <a:t>	return;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int 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int a = 10;</a:t>
            </a:r>
          </a:p>
          <a:p>
            <a:pPr marL="0" indent="0">
              <a:buNone/>
            </a:pPr>
            <a:r>
              <a:rPr lang="en-US" altLang="ko-KR" dirty="0"/>
              <a:t>	int b = 5;</a:t>
            </a:r>
          </a:p>
          <a:p>
            <a:pPr marL="0" indent="0">
              <a:buNone/>
            </a:pPr>
            <a:r>
              <a:rPr lang="en-US" altLang="ko-KR" dirty="0"/>
              <a:t>	int* pa = &amp;a;</a:t>
            </a:r>
          </a:p>
          <a:p>
            <a:pPr marL="0" indent="0">
              <a:buNone/>
            </a:pPr>
            <a:r>
              <a:rPr lang="en-US" altLang="ko-KR" dirty="0"/>
              <a:t>	int* pb = &amp;b;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이전 숫자는 </a:t>
            </a:r>
            <a:r>
              <a:rPr lang="en-US" altLang="ko-KR" dirty="0"/>
              <a:t>a = %d, b = %d\n", *pa, *pb);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swap(pa, pb);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바꾼 숫자는 </a:t>
            </a:r>
            <a:r>
              <a:rPr lang="en-US" altLang="ko-KR" dirty="0"/>
              <a:t>a = %d, b = %d\n", *pa, *pb);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6501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AE45D-26DE-426A-B9FD-84CC4B11A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배열도 포인터다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E097D9-C4FA-4193-95FD-3D7A912CE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 words[10];</a:t>
            </a:r>
            <a:r>
              <a:rPr lang="ko-KR" altLang="en-US" dirty="0"/>
              <a:t>을 </a:t>
            </a:r>
            <a:r>
              <a:rPr lang="ko-KR" altLang="en-US" dirty="0" err="1"/>
              <a:t>했을때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words</a:t>
            </a:r>
            <a:r>
              <a:rPr lang="ko-KR" altLang="en-US" dirty="0"/>
              <a:t>는 주소를</a:t>
            </a:r>
            <a:r>
              <a:rPr lang="en-US" altLang="ko-KR" dirty="0"/>
              <a:t>, words[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는 그 주소의 값을 가져온다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문자열의 새로운 선언방식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char String1[] = “</a:t>
            </a:r>
            <a:r>
              <a:rPr lang="ko-KR" altLang="en-US" dirty="0"/>
              <a:t>선언 내용</a:t>
            </a:r>
            <a:r>
              <a:rPr lang="en-US" altLang="ko-KR" dirty="0"/>
              <a:t>1”; // </a:t>
            </a:r>
            <a:r>
              <a:rPr lang="ko-KR" altLang="en-US" dirty="0"/>
              <a:t>변수형태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char* String2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선언 내용</a:t>
            </a:r>
            <a:r>
              <a:rPr lang="en-US" altLang="ko-KR" dirty="0"/>
              <a:t>2”; // </a:t>
            </a:r>
            <a:r>
              <a:rPr lang="ko-KR" altLang="en-US" dirty="0"/>
              <a:t>상수형태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6416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7E6CA-0B86-46F4-9346-2B0229A2D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예시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E238C0-CBBF-4F90-A084-4BEEBBCAD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int 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char words[] = "hello world!";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시작점의 주소는 </a:t>
            </a:r>
            <a:r>
              <a:rPr lang="en-US" altLang="ko-KR" dirty="0"/>
              <a:t>%p\n", words);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(words);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for (int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5;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("\</a:t>
            </a:r>
            <a:r>
              <a:rPr lang="en-US" altLang="ko-KR" dirty="0" err="1"/>
              <a:t>n%p</a:t>
            </a:r>
            <a:r>
              <a:rPr lang="ko-KR" altLang="en-US" dirty="0"/>
              <a:t>에 있는 </a:t>
            </a:r>
            <a:r>
              <a:rPr lang="en-US" altLang="ko-KR" dirty="0"/>
              <a:t>\'%c\'", &amp;words[</a:t>
            </a:r>
            <a:r>
              <a:rPr lang="en-US" altLang="ko-KR" dirty="0" err="1"/>
              <a:t>i</a:t>
            </a:r>
            <a:r>
              <a:rPr lang="en-US" altLang="ko-KR" dirty="0"/>
              <a:t>], words[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FCCAFF77-397F-4537-AB04-50A49C4658FE}"/>
                  </a:ext>
                </a:extLst>
              </p14:cNvPr>
              <p14:cNvContentPartPr/>
              <p14:nvPr/>
            </p14:nvContentPartPr>
            <p14:xfrm>
              <a:off x="7420262" y="1006827"/>
              <a:ext cx="4119120" cy="1349280"/>
            </p14:xfrm>
          </p:contentPart>
        </mc:Choice>
        <mc:Fallback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FCCAFF77-397F-4537-AB04-50A49C4658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02262" y="988827"/>
                <a:ext cx="4154760" cy="138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7928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88F83-6033-4E0B-BF15-56A01310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문자열들을 간단하게 저장가능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B56C7E-E596-456A-A88C-5D8F7507B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int 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char* </a:t>
            </a:r>
            <a:r>
              <a:rPr lang="en-US" altLang="ko-KR" dirty="0" err="1"/>
              <a:t>strArr</a:t>
            </a:r>
            <a:r>
              <a:rPr lang="en-US" altLang="ko-KR" dirty="0"/>
              <a:t>[3] = {"Simple", "String", "Array"};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("%s\n", </a:t>
            </a:r>
            <a:r>
              <a:rPr lang="en-US" altLang="ko-KR" dirty="0" err="1"/>
              <a:t>strArr</a:t>
            </a:r>
            <a:r>
              <a:rPr lang="en-US" altLang="ko-KR" dirty="0"/>
              <a:t>[0]);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("%s\n", </a:t>
            </a:r>
            <a:r>
              <a:rPr lang="en-US" altLang="ko-KR" dirty="0" err="1"/>
              <a:t>strArr</a:t>
            </a:r>
            <a:r>
              <a:rPr lang="en-US" altLang="ko-KR" dirty="0"/>
              <a:t>[1]);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("%s\n", </a:t>
            </a:r>
            <a:r>
              <a:rPr lang="en-US" altLang="ko-KR" dirty="0" err="1"/>
              <a:t>strArr</a:t>
            </a:r>
            <a:r>
              <a:rPr lang="en-US" altLang="ko-KR" dirty="0"/>
              <a:t>[2]);</a:t>
            </a:r>
          </a:p>
          <a:p>
            <a:pPr marL="0" indent="0">
              <a:buNone/>
            </a:pPr>
            <a:r>
              <a:rPr lang="en-US" altLang="ko-KR" dirty="0"/>
              <a:t>	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BFBBB30F-5FD3-4650-8929-19E0241466A8}"/>
                  </a:ext>
                </a:extLst>
              </p14:cNvPr>
              <p14:cNvContentPartPr/>
              <p14:nvPr/>
            </p14:nvContentPartPr>
            <p14:xfrm rot="1255307">
              <a:off x="7889282" y="4941240"/>
              <a:ext cx="833400" cy="645120"/>
            </p14:xfrm>
          </p:contentPart>
        </mc:Choice>
        <mc:Fallback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BFBBB30F-5FD3-4650-8929-19E0241466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255307">
                <a:off x="7871282" y="4923240"/>
                <a:ext cx="869040" cy="6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3" name="잉크 212">
                <a:extLst>
                  <a:ext uri="{FF2B5EF4-FFF2-40B4-BE49-F238E27FC236}">
                    <a16:creationId xmlns:a16="http://schemas.microsoft.com/office/drawing/2014/main" id="{23CD5682-37F9-42FD-BD71-01DCB14063E9}"/>
                  </a:ext>
                </a:extLst>
              </p14:cNvPr>
              <p14:cNvContentPartPr/>
              <p14:nvPr/>
            </p14:nvContentPartPr>
            <p14:xfrm>
              <a:off x="6915902" y="4318467"/>
              <a:ext cx="4362840" cy="2201760"/>
            </p14:xfrm>
          </p:contentPart>
        </mc:Choice>
        <mc:Fallback>
          <p:pic>
            <p:nvPicPr>
              <p:cNvPr id="213" name="잉크 212">
                <a:extLst>
                  <a:ext uri="{FF2B5EF4-FFF2-40B4-BE49-F238E27FC236}">
                    <a16:creationId xmlns:a16="http://schemas.microsoft.com/office/drawing/2014/main" id="{23CD5682-37F9-42FD-BD71-01DCB14063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98262" y="4300827"/>
                <a:ext cx="4398480" cy="223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7003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114F0-FD4E-495E-AC69-1D5AADDB8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</a:t>
            </a:r>
            <a:r>
              <a:rPr lang="ko-KR" altLang="en-US" dirty="0" err="1"/>
              <a:t>배운것들</a:t>
            </a:r>
            <a:r>
              <a:rPr lang="ko-KR" altLang="en-US" dirty="0"/>
              <a:t> 정리 </a:t>
            </a:r>
            <a:r>
              <a:rPr lang="en-US" altLang="ko-KR" dirty="0"/>
              <a:t>(</a:t>
            </a:r>
            <a:r>
              <a:rPr lang="ko-KR" altLang="en-US" dirty="0"/>
              <a:t>중요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C58136-F942-47F1-9A28-B1653A609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포인터란</a:t>
            </a:r>
            <a:r>
              <a:rPr lang="en-US" altLang="ko-KR" dirty="0"/>
              <a:t>, </a:t>
            </a:r>
            <a:r>
              <a:rPr lang="ko-KR" altLang="en-US" dirty="0"/>
              <a:t>변수의 주소를 담고있는 타입이다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포인터를 이용해 함수 외부의 변수에 접근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배열도 하나의 포인터로 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42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8B80F0-9F4D-42F3-8E4D-B2B18150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3FFCBE-9919-42D3-ADEE-5AB925481A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수고하셨습니다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93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6ECA8-7244-43A4-BC0B-576CAB8C9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저번 수업 복습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4A2D4-0D1A-45A1-922D-5163AA1FA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struct F1{ ~ };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공용체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union F2{ ~ };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나열형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enum</a:t>
            </a:r>
            <a:r>
              <a:rPr lang="en-US" altLang="ko-KR" dirty="0"/>
              <a:t> F3{ ~ 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873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97C76-92D1-4195-B2DC-29D5B30B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</a:t>
            </a:r>
            <a:r>
              <a:rPr lang="en-US" altLang="ko-KR" dirty="0"/>
              <a:t>: </a:t>
            </a:r>
            <a:r>
              <a:rPr lang="ko-KR" altLang="en-US" dirty="0"/>
              <a:t>포인터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DDF17C-3F62-455D-B996-63922C52F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여기까지 배우면 나름 </a:t>
            </a:r>
            <a:r>
              <a:rPr lang="en-US" altLang="ko-KR" dirty="0"/>
              <a:t>C</a:t>
            </a:r>
            <a:r>
              <a:rPr lang="ko-KR" altLang="en-US" dirty="0"/>
              <a:t>언어 배웠다고 자랑할 수 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그만큼 쉬운 내용은 아니니</a:t>
            </a:r>
            <a:r>
              <a:rPr lang="en-US" altLang="ko-KR" dirty="0"/>
              <a:t>, </a:t>
            </a:r>
            <a:r>
              <a:rPr lang="ko-KR" altLang="en-US" dirty="0"/>
              <a:t>잘 집중하도록 합시다</a:t>
            </a:r>
          </a:p>
        </p:txBody>
      </p:sp>
    </p:spTree>
    <p:extLst>
      <p:ext uri="{BB962C8B-B14F-4D97-AF65-F5344CB8AC3E}">
        <p14:creationId xmlns:p14="http://schemas.microsoft.com/office/powerpoint/2010/main" val="3190336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53C0B-9C24-4D50-BA50-CD881A629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포인터</a:t>
            </a:r>
            <a:r>
              <a:rPr lang="en-US" altLang="ko-KR" dirty="0"/>
              <a:t>(Pointer)’</a:t>
            </a:r>
            <a:r>
              <a:rPr lang="ko-KR" altLang="en-US" dirty="0"/>
              <a:t>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627213-3090-4C5B-85AB-7A8AE1824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포인터란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변수의 주소를 가리키는 변수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변수를 가리키는</a:t>
            </a:r>
            <a:r>
              <a:rPr lang="en-US" altLang="ko-KR" dirty="0"/>
              <a:t>(Pointing)</a:t>
            </a:r>
            <a:r>
              <a:rPr lang="ko-KR" altLang="en-US" dirty="0"/>
              <a:t> 손가락을 생각해보자</a:t>
            </a:r>
            <a:endParaRPr lang="en-US" altLang="ko-K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2" name="잉크 101">
                <a:extLst>
                  <a:ext uri="{FF2B5EF4-FFF2-40B4-BE49-F238E27FC236}">
                    <a16:creationId xmlns:a16="http://schemas.microsoft.com/office/drawing/2014/main" id="{A4DA13C1-56E8-497A-AEF9-8A813D1BE98C}"/>
                  </a:ext>
                </a:extLst>
              </p14:cNvPr>
              <p14:cNvContentPartPr/>
              <p14:nvPr/>
            </p14:nvContentPartPr>
            <p14:xfrm>
              <a:off x="5612702" y="4427907"/>
              <a:ext cx="4586040" cy="2274840"/>
            </p14:xfrm>
          </p:contentPart>
        </mc:Choice>
        <mc:Fallback>
          <p:pic>
            <p:nvPicPr>
              <p:cNvPr id="102" name="잉크 101">
                <a:extLst>
                  <a:ext uri="{FF2B5EF4-FFF2-40B4-BE49-F238E27FC236}">
                    <a16:creationId xmlns:a16="http://schemas.microsoft.com/office/drawing/2014/main" id="{A4DA13C1-56E8-497A-AEF9-8A813D1BE9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94702" y="4409907"/>
                <a:ext cx="4621680" cy="23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103" name="잉크 102">
                <a:extLst>
                  <a:ext uri="{FF2B5EF4-FFF2-40B4-BE49-F238E27FC236}">
                    <a16:creationId xmlns:a16="http://schemas.microsoft.com/office/drawing/2014/main" id="{712F823C-ACC0-465B-A91E-9840CA6C1A74}"/>
                  </a:ext>
                </a:extLst>
              </p14:cNvPr>
              <p14:cNvContentPartPr/>
              <p14:nvPr/>
            </p14:nvContentPartPr>
            <p14:xfrm>
              <a:off x="6051542" y="6613827"/>
              <a:ext cx="988200" cy="149400"/>
            </p14:xfrm>
          </p:contentPart>
        </mc:Choice>
        <mc:Fallback>
          <p:pic>
            <p:nvPicPr>
              <p:cNvPr id="103" name="잉크 102">
                <a:extLst>
                  <a:ext uri="{FF2B5EF4-FFF2-40B4-BE49-F238E27FC236}">
                    <a16:creationId xmlns:a16="http://schemas.microsoft.com/office/drawing/2014/main" id="{712F823C-ACC0-465B-A91E-9840CA6C1A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33902" y="6595827"/>
                <a:ext cx="1023840" cy="18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7247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03DC4-A645-4278-9868-9990A9EE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코딩에서의 접근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10814C-6779-4C6C-B8C6-20ED00727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int* A = 10; </a:t>
            </a:r>
            <a:r>
              <a:rPr lang="ko-KR" altLang="en-US" dirty="0"/>
              <a:t>이라고 해보자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: (A</a:t>
            </a:r>
            <a:r>
              <a:rPr lang="ko-KR" altLang="en-US" dirty="0"/>
              <a:t>의 주소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*A : 10 (A</a:t>
            </a:r>
            <a:r>
              <a:rPr lang="ko-KR" altLang="en-US" dirty="0"/>
              <a:t>의 주소를 따라가면 있는 값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int A = 10; </a:t>
            </a:r>
            <a:r>
              <a:rPr lang="ko-KR" altLang="en-US" dirty="0"/>
              <a:t>이라고 해보자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: 10 (</a:t>
            </a:r>
            <a:r>
              <a:rPr lang="ko-KR" altLang="en-US" dirty="0"/>
              <a:t>변수 </a:t>
            </a:r>
            <a:r>
              <a:rPr lang="en-US" altLang="ko-KR" dirty="0"/>
              <a:t>A</a:t>
            </a:r>
            <a:r>
              <a:rPr lang="ko-KR" altLang="en-US" dirty="0"/>
              <a:t>의 값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&amp;A : (A</a:t>
            </a:r>
            <a:r>
              <a:rPr lang="ko-KR" altLang="en-US" dirty="0"/>
              <a:t>의 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35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8B5FC-F07E-4EB6-AFF9-5F056FFC1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변수의 주소란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2E7747-EF9D-4959-A7F7-1E3699A9E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변수가 메모리 공간 안에 존재하는 장소의 주소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매 실행마다 달라질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포인터는 이 주소에 있는 변수를 가리키는 변수이다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‘&amp;’</a:t>
            </a:r>
            <a:r>
              <a:rPr lang="ko-KR" altLang="en-US" dirty="0"/>
              <a:t>를 이용해 접근할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사용예시</a:t>
            </a:r>
            <a:r>
              <a:rPr lang="en-US" altLang="ko-KR" dirty="0"/>
              <a:t>) &amp;(</a:t>
            </a:r>
            <a:r>
              <a:rPr lang="ko-KR" altLang="en-US" dirty="0" err="1"/>
              <a:t>변수명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scanf</a:t>
            </a:r>
            <a:r>
              <a:rPr lang="ko-KR" altLang="en-US" dirty="0"/>
              <a:t>에서 쓰는 그거 맞다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7EB274AC-7F96-4441-8694-516A0A4D8C5D}"/>
                  </a:ext>
                </a:extLst>
              </p14:cNvPr>
              <p14:cNvContentPartPr/>
              <p14:nvPr/>
            </p14:nvContentPartPr>
            <p14:xfrm>
              <a:off x="9705182" y="4932987"/>
              <a:ext cx="1626120" cy="157608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7EB274AC-7F96-4441-8694-516A0A4D8C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87182" y="4914987"/>
                <a:ext cx="1661760" cy="161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6B5D2A51-6887-4A78-A306-E6A480530EB3}"/>
                  </a:ext>
                </a:extLst>
              </p14:cNvPr>
              <p14:cNvContentPartPr/>
              <p14:nvPr/>
            </p14:nvContentPartPr>
            <p14:xfrm>
              <a:off x="9761702" y="4587747"/>
              <a:ext cx="1682280" cy="80424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6B5D2A51-6887-4A78-A306-E6A480530E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44062" y="4570107"/>
                <a:ext cx="1717920" cy="83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185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54025-29A9-406B-9CEE-162E335DC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주소를 </a:t>
            </a:r>
            <a:r>
              <a:rPr lang="ko-KR" altLang="en-US" dirty="0" err="1"/>
              <a:t>읽어내봅시다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A8968-F53D-4B07-A495-F2C4EAF1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int 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int a = 10;</a:t>
            </a:r>
          </a:p>
          <a:p>
            <a:pPr marL="0" indent="0">
              <a:buNone/>
            </a:pPr>
            <a:r>
              <a:rPr lang="en-US" altLang="ko-KR" dirty="0"/>
              <a:t>	int b = 5;</a:t>
            </a:r>
          </a:p>
          <a:p>
            <a:pPr marL="0" indent="0">
              <a:buNone/>
            </a:pPr>
            <a:r>
              <a:rPr lang="en-US" altLang="ko-KR" dirty="0"/>
              <a:t>	int* pa = &amp;a;</a:t>
            </a:r>
          </a:p>
          <a:p>
            <a:pPr marL="0" indent="0">
              <a:buNone/>
            </a:pPr>
            <a:r>
              <a:rPr lang="en-US" altLang="ko-KR" dirty="0"/>
              <a:t>	int* pb = &amp;b;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("\n </a:t>
            </a:r>
            <a:r>
              <a:rPr lang="ko-KR" altLang="en-US" dirty="0"/>
              <a:t>변수 </a:t>
            </a:r>
            <a:r>
              <a:rPr lang="en-US" altLang="ko-KR" dirty="0"/>
              <a:t>a</a:t>
            </a:r>
            <a:r>
              <a:rPr lang="ko-KR" altLang="en-US" dirty="0"/>
              <a:t>의 주소는 </a:t>
            </a:r>
            <a:r>
              <a:rPr lang="en-US" altLang="ko-KR" dirty="0"/>
              <a:t>pa = %p\n\n", pa);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 </a:t>
            </a:r>
            <a:r>
              <a:rPr lang="ko-KR" altLang="en-US" dirty="0"/>
              <a:t>변수 </a:t>
            </a:r>
            <a:r>
              <a:rPr lang="en-US" altLang="ko-KR" dirty="0"/>
              <a:t>b</a:t>
            </a:r>
            <a:r>
              <a:rPr lang="ko-KR" altLang="en-US" dirty="0"/>
              <a:t>의 주소는 </a:t>
            </a:r>
            <a:r>
              <a:rPr lang="en-US" altLang="ko-KR" dirty="0"/>
              <a:t>pb = %p\n", pb);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141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686B2-1631-4348-961F-CCEE662F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포인터를 사용하나요</a:t>
            </a:r>
            <a:r>
              <a:rPr lang="en-US" altLang="ko-KR" dirty="0"/>
              <a:t>? – </a:t>
            </a:r>
            <a:r>
              <a:rPr lang="ko-KR" altLang="en-US" dirty="0"/>
              <a:t>간단한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CC4A33-1C5C-49D9-B70F-41B683ADF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void swap(int a, int b)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int temp = a;</a:t>
            </a:r>
          </a:p>
          <a:p>
            <a:pPr marL="0" indent="0">
              <a:buNone/>
            </a:pPr>
            <a:r>
              <a:rPr lang="en-US" altLang="ko-KR" dirty="0"/>
              <a:t>	a = b;</a:t>
            </a:r>
          </a:p>
          <a:p>
            <a:pPr marL="0" indent="0">
              <a:buNone/>
            </a:pPr>
            <a:r>
              <a:rPr lang="en-US" altLang="ko-KR" dirty="0"/>
              <a:t>	b = temp;</a:t>
            </a:r>
          </a:p>
          <a:p>
            <a:pPr marL="0" indent="0">
              <a:buNone/>
            </a:pPr>
            <a:r>
              <a:rPr lang="en-US" altLang="ko-KR" dirty="0"/>
              <a:t>	return;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int 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int a = 10, b = 5;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이전 숫자는 </a:t>
            </a:r>
            <a:r>
              <a:rPr lang="en-US" altLang="ko-KR" dirty="0"/>
              <a:t>a = %d, b = %d\n", a, b);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swap(a, b);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바꾼 숫자는 </a:t>
            </a:r>
            <a:r>
              <a:rPr lang="en-US" altLang="ko-KR" dirty="0"/>
              <a:t>a = %d, b = %d\n", a, b);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5526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4F8CE-4384-49BB-A189-F1C08089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ko-KR" altLang="en-US" dirty="0" err="1"/>
              <a:t>저런일이</a:t>
            </a:r>
            <a:r>
              <a:rPr lang="ko-KR" altLang="en-US" dirty="0"/>
              <a:t> 발생하는가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D9D76C-5065-43D4-AF7A-FED213C47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함수의 입력은 그 변수가 들어가는게 아닌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ko-KR" altLang="en-US" dirty="0">
                <a:solidFill>
                  <a:srgbClr val="FF0000"/>
                </a:solidFill>
              </a:rPr>
              <a:t>변수의 값</a:t>
            </a:r>
            <a:r>
              <a:rPr lang="ko-KR" altLang="en-US" dirty="0"/>
              <a:t>이 들어간다</a:t>
            </a:r>
            <a:r>
              <a:rPr lang="en-US" altLang="ko-KR" dirty="0"/>
              <a:t>. (Call-by-value vs Call-by-reference)</a:t>
            </a:r>
          </a:p>
          <a:p>
            <a:endParaRPr lang="en-US" altLang="ko-KR" dirty="0"/>
          </a:p>
          <a:p>
            <a:r>
              <a:rPr lang="ko-KR" altLang="en-US" dirty="0"/>
              <a:t>그래서 실제 변수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바뀌는 것이 아니다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그렇다면</a:t>
            </a:r>
            <a:r>
              <a:rPr lang="en-US" altLang="ko-KR" dirty="0"/>
              <a:t>, </a:t>
            </a:r>
            <a:r>
              <a:rPr lang="ko-KR" altLang="en-US" dirty="0"/>
              <a:t>다음의 코드를 보자</a:t>
            </a:r>
          </a:p>
        </p:txBody>
      </p:sp>
    </p:spTree>
    <p:extLst>
      <p:ext uri="{BB962C8B-B14F-4D97-AF65-F5344CB8AC3E}">
        <p14:creationId xmlns:p14="http://schemas.microsoft.com/office/powerpoint/2010/main" val="1971893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</TotalTime>
  <Words>372</Words>
  <Application>Microsoft Office PowerPoint</Application>
  <PresentationFormat>와이드스크린</PresentationFormat>
  <Paragraphs>152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C언어 과외 – 8회차</vt:lpstr>
      <vt:lpstr>저번 수업 복습</vt:lpstr>
      <vt:lpstr>오늘 배울 내용: 포인터</vt:lpstr>
      <vt:lpstr>‘포인터(Pointer)’의 개념</vt:lpstr>
      <vt:lpstr>코딩에서의 접근</vt:lpstr>
      <vt:lpstr>변수의 주소란 무엇인가?</vt:lpstr>
      <vt:lpstr>변수의 주소를 읽어내봅시다</vt:lpstr>
      <vt:lpstr>왜 포인터를 사용하나요? – 간단한 예시</vt:lpstr>
      <vt:lpstr>왜 저런일이 발생하는가?</vt:lpstr>
      <vt:lpstr>PowerPoint 프레젠테이션</vt:lpstr>
      <vt:lpstr>배열도 포인터다!</vt:lpstr>
      <vt:lpstr>문자열 예시 코드</vt:lpstr>
      <vt:lpstr>여러 문자열들을 간단하게 저장가능!</vt:lpstr>
      <vt:lpstr>오늘 배운것들 정리 (중요)</vt:lpstr>
      <vt:lpstr>수업 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C언어 과외 – 2회차</dc:title>
  <dc:creator>asdfgh9090@naver.com</dc:creator>
  <cp:lastModifiedBy>신대성</cp:lastModifiedBy>
  <cp:revision>74</cp:revision>
  <dcterms:created xsi:type="dcterms:W3CDTF">2019-01-23T16:05:13Z</dcterms:created>
  <dcterms:modified xsi:type="dcterms:W3CDTF">2019-02-19T14:58:24Z</dcterms:modified>
</cp:coreProperties>
</file>