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959ddad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959ddad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82946f6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82946f6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It’s hard to make </a:t>
            </a:r>
            <a:r>
              <a:rPr lang="ko">
                <a:solidFill>
                  <a:schemeClr val="accent2"/>
                </a:solidFill>
                <a:highlight>
                  <a:schemeClr val="lt1"/>
                </a:highlight>
              </a:rPr>
              <a:t>fragrant</a:t>
            </a:r>
            <a:r>
              <a:rPr lang="ko">
                <a:solidFill>
                  <a:schemeClr val="dk1"/>
                </a:solidFill>
              </a:rPr>
              <a:t> foods with other oil, but we can make much fragrant foods with olive oil.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84d8004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84d8004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a60004c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a60004c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82946f6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82946f6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84d8004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84d8004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84d80046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84d80046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17750" y="996450"/>
            <a:ext cx="9144000" cy="21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2286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How to use olive oil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to make nice breakfast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 97, #205, Daeseong Shin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Where does olive oil used?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00000"/>
                </a:solidFill>
              </a:rPr>
              <a:t>Pasta, Salad, for many other formal cooking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26921" r="0" t="33333"/>
          <a:stretch/>
        </p:blipFill>
        <p:spPr>
          <a:xfrm>
            <a:off x="5588124" y="2437499"/>
            <a:ext cx="2682225" cy="1941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43531" l="0" r="0" t="0"/>
          <a:stretch/>
        </p:blipFill>
        <p:spPr>
          <a:xfrm>
            <a:off x="1350500" y="2699750"/>
            <a:ext cx="3346376" cy="141725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64775" y="3187000"/>
            <a:ext cx="59490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make									to</a:t>
            </a:r>
            <a:endParaRPr sz="2100"/>
          </a:p>
        </p:txBody>
      </p:sp>
      <p:sp>
        <p:nvSpPr>
          <p:cNvPr id="67" name="Google Shape;67;p14"/>
          <p:cNvSpPr/>
          <p:nvPr/>
        </p:nvSpPr>
        <p:spPr>
          <a:xfrm rot="359669">
            <a:off x="3177311" y="3292803"/>
            <a:ext cx="433772" cy="13964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3164400" y="2004849"/>
            <a:ext cx="2660400" cy="2490300"/>
          </a:xfrm>
          <a:prstGeom prst="ellipse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Why we use olive oil?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707929" y="1314100"/>
            <a:ext cx="1700700" cy="16764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Healthy</a:t>
            </a:r>
            <a:endParaRPr sz="1900"/>
          </a:p>
        </p:txBody>
      </p:sp>
      <p:sp>
        <p:nvSpPr>
          <p:cNvPr id="75" name="Google Shape;75;p15"/>
          <p:cNvSpPr/>
          <p:nvPr/>
        </p:nvSpPr>
        <p:spPr>
          <a:xfrm>
            <a:off x="2677538" y="3036777"/>
            <a:ext cx="1700700" cy="16764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Aromatic</a:t>
            </a:r>
            <a:endParaRPr sz="1900"/>
          </a:p>
        </p:txBody>
      </p:sp>
      <p:sp>
        <p:nvSpPr>
          <p:cNvPr id="76" name="Google Shape;76;p15"/>
          <p:cNvSpPr/>
          <p:nvPr/>
        </p:nvSpPr>
        <p:spPr>
          <a:xfrm>
            <a:off x="4765765" y="3036777"/>
            <a:ext cx="1700700" cy="16764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/>
              <a:t>Universal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Usage for breakfast - Oil sauce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531875" y="1311775"/>
            <a:ext cx="1559700" cy="13944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Olive oil</a:t>
            </a:r>
            <a:endParaRPr sz="2600"/>
          </a:p>
        </p:txBody>
      </p:sp>
      <p:sp>
        <p:nvSpPr>
          <p:cNvPr id="83" name="Google Shape;83;p16"/>
          <p:cNvSpPr/>
          <p:nvPr/>
        </p:nvSpPr>
        <p:spPr>
          <a:xfrm>
            <a:off x="3792225" y="1358325"/>
            <a:ext cx="4472100" cy="1239300"/>
          </a:xfrm>
          <a:prstGeom prst="rect">
            <a:avLst/>
          </a:prstGeom>
          <a:noFill/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300">
                <a:solidFill>
                  <a:schemeClr val="dk1"/>
                </a:solidFill>
                <a:highlight>
                  <a:srgbClr val="FDFDFD"/>
                </a:highlight>
              </a:rPr>
              <a:t>Scallions, onions, pepper, garlic, many kinds of spice.</a:t>
            </a:r>
            <a:endParaRPr sz="2300"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11703" l="18727" r="16984" t="16801"/>
          <a:stretch/>
        </p:blipFill>
        <p:spPr>
          <a:xfrm>
            <a:off x="4189425" y="2706175"/>
            <a:ext cx="2410053" cy="201034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 rot="5400000">
            <a:off x="2478292" y="1949125"/>
            <a:ext cx="927300" cy="119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372350" y="3936831"/>
            <a:ext cx="1139100" cy="190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2372350" y="3454475"/>
            <a:ext cx="1139100" cy="190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2478250" y="1949233"/>
            <a:ext cx="927300" cy="119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Making Video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How do we use this?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11703" l="18727" r="16984" t="16801"/>
          <a:stretch/>
        </p:blipFill>
        <p:spPr>
          <a:xfrm>
            <a:off x="3558263" y="1169925"/>
            <a:ext cx="2027474" cy="169122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789150" y="3827700"/>
            <a:ext cx="75657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Meat, chicken, beef steak, vegetables, rice, kimchi, ... </a:t>
            </a:r>
            <a:br>
              <a:rPr lang="ko" sz="2400"/>
            </a:br>
            <a:r>
              <a:rPr lang="ko" sz="2400"/>
              <a:t>anything else you want!</a:t>
            </a:r>
            <a:endParaRPr sz="2400"/>
          </a:p>
        </p:txBody>
      </p:sp>
      <p:sp>
        <p:nvSpPr>
          <p:cNvPr id="102" name="Google Shape;102;p18"/>
          <p:cNvSpPr/>
          <p:nvPr/>
        </p:nvSpPr>
        <p:spPr>
          <a:xfrm rot="5400000">
            <a:off x="4108392" y="3360775"/>
            <a:ext cx="927300" cy="119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4108350" y="3360883"/>
            <a:ext cx="927300" cy="119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Summary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ko" sz="2400">
                <a:solidFill>
                  <a:srgbClr val="000000"/>
                </a:solidFill>
              </a:rPr>
              <a:t>Olive oil has many benefits.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ko" sz="2400">
                <a:solidFill>
                  <a:srgbClr val="000000"/>
                </a:solidFill>
              </a:rPr>
              <a:t>We can make olive oil sauce with other ingredient.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ko" sz="2400">
                <a:solidFill>
                  <a:srgbClr val="000000"/>
                </a:solidFill>
              </a:rPr>
              <a:t>This sauce can be used for cooking </a:t>
            </a:r>
            <a:br>
              <a:rPr lang="ko" sz="2400">
                <a:solidFill>
                  <a:srgbClr val="000000"/>
                </a:solidFill>
              </a:rPr>
            </a:br>
            <a:r>
              <a:rPr lang="ko" sz="2400">
                <a:solidFill>
                  <a:srgbClr val="000000"/>
                </a:solidFill>
              </a:rPr>
              <a:t>- can put some vegetable or meat or something else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Thank you for Listening</a:t>
            </a:r>
            <a:endParaRPr/>
          </a:p>
        </p:txBody>
      </p:sp>
      <p:sp>
        <p:nvSpPr>
          <p:cNvPr id="115" name="Google Shape;115;p20"/>
          <p:cNvSpPr txBox="1"/>
          <p:nvPr>
            <p:ph idx="1" type="subTitle"/>
          </p:nvPr>
        </p:nvSpPr>
        <p:spPr>
          <a:xfrm>
            <a:off x="5108750" y="2860950"/>
            <a:ext cx="3723600" cy="16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Image reference: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myself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