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29" r:id="rId2"/>
    <p:sldId id="570" r:id="rId3"/>
    <p:sldId id="538" r:id="rId4"/>
    <p:sldId id="539" r:id="rId5"/>
    <p:sldId id="529" r:id="rId6"/>
    <p:sldId id="541" r:id="rId7"/>
    <p:sldId id="256" r:id="rId8"/>
    <p:sldId id="619" r:id="rId9"/>
    <p:sldId id="614" r:id="rId10"/>
    <p:sldId id="610" r:id="rId11"/>
    <p:sldId id="620" r:id="rId12"/>
    <p:sldId id="628" r:id="rId13"/>
    <p:sldId id="621" r:id="rId14"/>
    <p:sldId id="622" r:id="rId15"/>
    <p:sldId id="623" r:id="rId16"/>
    <p:sldId id="624" r:id="rId17"/>
    <p:sldId id="625" r:id="rId18"/>
    <p:sldId id="627" r:id="rId19"/>
    <p:sldId id="630" r:id="rId20"/>
    <p:sldId id="626" r:id="rId21"/>
    <p:sldId id="631" r:id="rId22"/>
    <p:sldId id="608" r:id="rId23"/>
    <p:sldId id="535" r:id="rId24"/>
    <p:sldId id="528" r:id="rId25"/>
    <p:sldId id="521" r:id="rId26"/>
    <p:sldId id="527" r:id="rId27"/>
    <p:sldId id="635" r:id="rId28"/>
    <p:sldId id="633" r:id="rId29"/>
    <p:sldId id="634" r:id="rId30"/>
    <p:sldId id="632" r:id="rId31"/>
    <p:sldId id="523" r:id="rId32"/>
    <p:sldId id="563" r:id="rId33"/>
    <p:sldId id="601" r:id="rId34"/>
    <p:sldId id="602" r:id="rId35"/>
    <p:sldId id="603" r:id="rId36"/>
    <p:sldId id="604" r:id="rId37"/>
    <p:sldId id="605" r:id="rId38"/>
    <p:sldId id="472" r:id="rId39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orient="horz" pos="2546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  <p15:guide id="4" orient="horz" pos="2728" userDrawn="1">
          <p15:clr>
            <a:srgbClr val="A4A3A4"/>
          </p15:clr>
        </p15:guide>
        <p15:guide id="5" pos="1721" userDrawn="1">
          <p15:clr>
            <a:srgbClr val="A4A3A4"/>
          </p15:clr>
        </p15:guide>
        <p15:guide id="6" pos="4505" userDrawn="1">
          <p15:clr>
            <a:srgbClr val="A4A3A4"/>
          </p15:clr>
        </p15:guide>
        <p15:guide id="7" pos="42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1F418B"/>
    <a:srgbClr val="D6395C"/>
    <a:srgbClr val="009F97"/>
    <a:srgbClr val="E5F5F3"/>
    <a:srgbClr val="17417D"/>
    <a:srgbClr val="CC006A"/>
    <a:srgbClr val="FFFFFF"/>
    <a:srgbClr val="F26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011" autoAdjust="0"/>
  </p:normalViewPr>
  <p:slideViewPr>
    <p:cSldViewPr snapToGrid="0" snapToObjects="1" showGuides="1">
      <p:cViewPr varScale="1">
        <p:scale>
          <a:sx n="97" d="100"/>
          <a:sy n="97" d="100"/>
        </p:scale>
        <p:origin x="82" y="79"/>
      </p:cViewPr>
      <p:guideLst>
        <p:guide orient="horz" pos="867"/>
        <p:guide orient="horz" pos="2546"/>
        <p:guide orient="horz" pos="3748"/>
        <p:guide orient="horz" pos="2728"/>
        <p:guide pos="1721"/>
        <p:guide pos="4505"/>
        <p:guide pos="422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8FFA2-0E42-DA42-9365-F43A154AB6B8}" type="datetimeFigureOut">
              <a:rPr lang="nl-NL" smtClean="0"/>
              <a:pPr/>
              <a:t>7-11-2018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53859-9C9E-AD4A-AD03-68346D0F1EB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8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9DF05-DED4-9E4C-A15E-BB307556A24A}" type="datetimeFigureOut">
              <a:rPr lang="nl-NL" smtClean="0"/>
              <a:pPr/>
              <a:t>7-11-2018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7B1AF-6019-504B-A6CB-C4C834CD9B6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6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B1AF-6019-504B-A6CB-C4C834CD9B66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5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B1AF-6019-504B-A6CB-C4C834CD9B6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9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B1AF-6019-504B-A6CB-C4C834CD9B66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95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B1AF-6019-504B-A6CB-C4C834CD9B66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19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B1AF-6019-504B-A6CB-C4C834CD9B66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42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B1AF-6019-504B-A6CB-C4C834CD9B66}" type="slidenum">
              <a:rPr lang="nl-NL" smtClean="0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64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chtergro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7770" y="-346"/>
            <a:ext cx="2356105" cy="6857999"/>
          </a:xfrm>
          <a:prstGeom prst="rect">
            <a:avLst/>
          </a:prstGeom>
        </p:spPr>
      </p:pic>
      <p:pic>
        <p:nvPicPr>
          <p:cNvPr id="3" name="Achtergron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4"/>
            <a:ext cx="10323572" cy="6857999"/>
          </a:xfrm>
          <a:prstGeom prst="rect">
            <a:avLst/>
          </a:prstGeom>
        </p:spPr>
      </p:pic>
      <p:cxnSp>
        <p:nvCxnSpPr>
          <p:cNvPr id="4" name="Rechte verbindingslijn onder"/>
          <p:cNvCxnSpPr/>
          <p:nvPr userDrawn="1"/>
        </p:nvCxnSpPr>
        <p:spPr>
          <a:xfrm flipV="1">
            <a:off x="1759304" y="3129936"/>
            <a:ext cx="0" cy="3096592"/>
          </a:xfrm>
          <a:prstGeom prst="line">
            <a:avLst/>
          </a:prstGeom>
          <a:ln w="6350" cmpd="sng">
            <a:solidFill>
              <a:srgbClr val="009F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boven"/>
          <p:cNvCxnSpPr/>
          <p:nvPr userDrawn="1"/>
        </p:nvCxnSpPr>
        <p:spPr>
          <a:xfrm flipV="1">
            <a:off x="1759304" y="5"/>
            <a:ext cx="0" cy="984555"/>
          </a:xfrm>
          <a:prstGeom prst="line">
            <a:avLst/>
          </a:prstGeom>
          <a:ln w="6350" cmpd="sng">
            <a:solidFill>
              <a:srgbClr val="009F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roene bol"/>
          <p:cNvSpPr/>
          <p:nvPr userDrawn="1"/>
        </p:nvSpPr>
        <p:spPr>
          <a:xfrm>
            <a:off x="1648432" y="3019347"/>
            <a:ext cx="219600" cy="221176"/>
          </a:xfrm>
          <a:prstGeom prst="ellipse">
            <a:avLst/>
          </a:prstGeom>
          <a:solidFill>
            <a:srgbClr val="009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061058" y="1277411"/>
            <a:ext cx="8842919" cy="1143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nl-NL" sz="4400" b="1" kern="1200" dirty="0">
                <a:solidFill>
                  <a:srgbClr val="009F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744569" y="3124657"/>
            <a:ext cx="8474041" cy="286318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 i="0">
                <a:solidFill>
                  <a:srgbClr val="1F418B"/>
                </a:solidFill>
              </a:defRPr>
            </a:lvl1pPr>
            <a:lvl2pPr marL="554400" indent="-205200">
              <a:spcBef>
                <a:spcPts val="0"/>
              </a:spcBef>
              <a:buFont typeface="Arial"/>
              <a:buChar char="•"/>
              <a:defRPr sz="2000" b="1" i="0" kern="1200">
                <a:solidFill>
                  <a:srgbClr val="1F418B"/>
                </a:solidFill>
              </a:defRPr>
            </a:lvl2pPr>
            <a:lvl3pPr marL="716400" indent="-162000">
              <a:spcBef>
                <a:spcPts val="0"/>
              </a:spcBef>
              <a:buClrTx/>
              <a:buSzPct val="60000"/>
              <a:buFont typeface="Lucida Grande"/>
              <a:buChar char="-"/>
              <a:defRPr sz="1800" b="0" i="0" baseline="0">
                <a:solidFill>
                  <a:srgbClr val="1F418B"/>
                </a:solidFill>
              </a:defRPr>
            </a:lvl3pPr>
            <a:lvl4pPr marL="723600" indent="0">
              <a:spcBef>
                <a:spcPts val="0"/>
              </a:spcBef>
              <a:buFontTx/>
              <a:buNone/>
              <a:defRPr sz="1800" b="0" i="1">
                <a:solidFill>
                  <a:srgbClr val="1F418B"/>
                </a:solidFill>
              </a:defRPr>
            </a:lvl4pPr>
            <a:lvl5pPr marL="1828800" indent="0">
              <a:spcBef>
                <a:spcPts val="0"/>
              </a:spcBef>
              <a:buFontTx/>
              <a:buNone/>
              <a:defRPr b="1" i="0">
                <a:solidFill>
                  <a:srgbClr val="142F79"/>
                </a:solidFill>
              </a:defRPr>
            </a:lvl5pPr>
          </a:lstStyle>
          <a:p>
            <a:pPr lvl="0"/>
            <a:r>
              <a:rPr lang="en-US" noProof="0" dirty="0"/>
              <a:t>Presenter(s)</a:t>
            </a:r>
          </a:p>
        </p:txBody>
      </p:sp>
      <p:sp>
        <p:nvSpPr>
          <p:cNvPr id="15" name="Sluiting groen"/>
          <p:cNvSpPr/>
          <p:nvPr userDrawn="1"/>
        </p:nvSpPr>
        <p:spPr>
          <a:xfrm>
            <a:off x="0" y="6233907"/>
            <a:ext cx="12192000" cy="203769"/>
          </a:xfrm>
          <a:prstGeom prst="rect">
            <a:avLst/>
          </a:prstGeom>
          <a:solidFill>
            <a:srgbClr val="E5F5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3" name="Afbeelding 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827" y="6252557"/>
            <a:ext cx="1671020" cy="557730"/>
          </a:xfrm>
          <a:prstGeom prst="rect">
            <a:avLst/>
          </a:prstGeom>
        </p:spPr>
      </p:pic>
      <p:pic>
        <p:nvPicPr>
          <p:cNvPr id="14" name="Picture 1" descr="Description: Description: Description: Description: Description: cid:7be816a6-b2a9-454e-8cd6-4f56ec462d38@unimaas.nl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8692" y="6205191"/>
            <a:ext cx="7016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Universiteit Maastricht"/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3212" y="6309066"/>
            <a:ext cx="2555875" cy="4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mumc.nl/sites/default/files/styles/token-image-medium/public/uploads/mumc_logo_web1200_0.png?itok=T9z30nnA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932" y="6373257"/>
            <a:ext cx="1539874" cy="3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27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7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idx="1"/>
          </p:nvPr>
        </p:nvSpPr>
        <p:spPr>
          <a:xfrm>
            <a:off x="767941" y="1152463"/>
            <a:ext cx="10814463" cy="491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33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767939" y="1234440"/>
            <a:ext cx="5233368" cy="483788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349032" y="1152462"/>
            <a:ext cx="5233368" cy="49198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8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978097-35D6-4C08-8D9D-6DA9C68EBFE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767937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67941" y="9462"/>
            <a:ext cx="108144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67941" y="1152463"/>
            <a:ext cx="10814463" cy="491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uiting groen"/>
          <p:cNvSpPr/>
          <p:nvPr userDrawn="1"/>
        </p:nvSpPr>
        <p:spPr>
          <a:xfrm>
            <a:off x="0" y="6233907"/>
            <a:ext cx="12192000" cy="203769"/>
          </a:xfrm>
          <a:prstGeom prst="rect">
            <a:avLst/>
          </a:prstGeom>
          <a:solidFill>
            <a:srgbClr val="E5F5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88" y="651721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D7BDAD-7479-407D-93E9-36BDF2863C34}" type="slidenum">
              <a:rPr lang="en-GB" sz="1200" smtClean="0"/>
              <a:t>‹#›</a:t>
            </a:fld>
            <a:endParaRPr lang="en-GB" sz="1200" dirty="0"/>
          </a:p>
        </p:txBody>
      </p:sp>
      <p:pic>
        <p:nvPicPr>
          <p:cNvPr id="12" name="Afbeelding 5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827" y="6252557"/>
            <a:ext cx="1671020" cy="557730"/>
          </a:xfrm>
          <a:prstGeom prst="rect">
            <a:avLst/>
          </a:prstGeom>
        </p:spPr>
      </p:pic>
      <p:pic>
        <p:nvPicPr>
          <p:cNvPr id="13" name="Picture 1" descr="Description: Description: Description: Description: Description: cid:7be816a6-b2a9-454e-8cd6-4f56ec462d38@unimaas.n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8692" y="6205191"/>
            <a:ext cx="7016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Universiteit Maastricht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3212" y="6309066"/>
            <a:ext cx="2555875" cy="4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mumc.nl/sites/default/files/styles/token-image-medium/public/uploads/mumc_logo_web1200_0.png?itok=T9z30nnA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932" y="6373257"/>
            <a:ext cx="1539874" cy="3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4" r:id="rId3"/>
    <p:sldLayoutId id="2147483666" r:id="rId4"/>
    <p:sldLayoutId id="214748366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tls.nl/fair-data/personal-health-trai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dictcancer.org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stir.info/" TargetMode="External"/><Relationship Id="rId5" Type="http://schemas.openxmlformats.org/officeDocument/2006/relationships/hyperlink" Target="http://www.eurocat.info/" TargetMode="External"/><Relationship Id="rId4" Type="http://schemas.openxmlformats.org/officeDocument/2006/relationships/hyperlink" Target="http://www.personalhealthtrai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soest/PHT_on_FHIR_demo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PHT on FHIR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Johan van Soest, Ananya Choudhury</a:t>
            </a:r>
          </a:p>
          <a:p>
            <a:endParaRPr lang="en-GB" dirty="0"/>
          </a:p>
          <a:p>
            <a:r>
              <a:rPr lang="en-GB" dirty="0"/>
              <a:t>Department of Radiation Oncology (MAASTRO)</a:t>
            </a:r>
          </a:p>
          <a:p>
            <a:r>
              <a:rPr lang="en-GB" dirty="0"/>
              <a:t>GROW - Maastricht University Medical Centre +</a:t>
            </a:r>
          </a:p>
          <a:p>
            <a:r>
              <a:rPr lang="en-GB" dirty="0"/>
              <a:t>Maastricht, The Netherlands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19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CCD0-4BA3-4F9E-A760-C7B5BB46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PHT: Umbrella</a:t>
            </a:r>
            <a:endParaRPr lang="en-NL" dirty="0"/>
          </a:p>
        </p:txBody>
      </p:sp>
      <p:pic>
        <p:nvPicPr>
          <p:cNvPr id="1026" name="Picture 2" descr="Afbeeldingsresultaat voor umbrella">
            <a:extLst>
              <a:ext uri="{FF2B5EF4-FFF2-40B4-BE49-F238E27FC236}">
                <a16:creationId xmlns:a16="http://schemas.microsoft.com/office/drawing/2014/main" id="{411EE19A-EC2C-4AB3-B405-6C3B7D546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9"/>
          <a:stretch/>
        </p:blipFill>
        <p:spPr bwMode="auto">
          <a:xfrm>
            <a:off x="1809750" y="801864"/>
            <a:ext cx="8572500" cy="45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31BE7-9823-4BDE-BC4D-655FC5236A1B}"/>
              </a:ext>
            </a:extLst>
          </p:cNvPr>
          <p:cNvSpPr txBox="1"/>
          <p:nvPr/>
        </p:nvSpPr>
        <p:spPr>
          <a:xfrm>
            <a:off x="2483556" y="427848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learning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6BC98-0B8B-4401-AC9A-F63BEBACA345}"/>
              </a:ext>
            </a:extLst>
          </p:cNvPr>
          <p:cNvSpPr txBox="1"/>
          <p:nvPr/>
        </p:nvSpPr>
        <p:spPr>
          <a:xfrm>
            <a:off x="3677266" y="378177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DAEDF-5B00-49FA-83CD-151F7F968C56}"/>
              </a:ext>
            </a:extLst>
          </p:cNvPr>
          <p:cNvSpPr txBox="1"/>
          <p:nvPr/>
        </p:nvSpPr>
        <p:spPr>
          <a:xfrm>
            <a:off x="6517599" y="3784221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Privacy-preserved learning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4420B-7FA7-4477-B446-3FF8B47D26F7}"/>
              </a:ext>
            </a:extLst>
          </p:cNvPr>
          <p:cNvSpPr txBox="1"/>
          <p:nvPr/>
        </p:nvSpPr>
        <p:spPr>
          <a:xfrm>
            <a:off x="7958667" y="4284133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Rare diseases registry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31EB-E618-4C70-9A91-48F3637D7507}"/>
              </a:ext>
            </a:extLst>
          </p:cNvPr>
          <p:cNvSpPr txBox="1"/>
          <p:nvPr/>
        </p:nvSpPr>
        <p:spPr>
          <a:xfrm>
            <a:off x="2798975" y="5607628"/>
            <a:ext cx="671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https://www.dtls.nl/fair-data/personal-health-train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68319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PHT Architecture</a:t>
            </a:r>
          </a:p>
        </p:txBody>
      </p:sp>
      <p:pic>
        <p:nvPicPr>
          <p:cNvPr id="3" name="image7.png"/>
          <p:cNvPicPr/>
          <p:nvPr/>
        </p:nvPicPr>
        <p:blipFill>
          <a:blip r:embed="rId2"/>
          <a:srcRect l="20" r="20"/>
          <a:stretch>
            <a:fillRect/>
          </a:stretch>
        </p:blipFill>
        <p:spPr>
          <a:xfrm>
            <a:off x="1421295" y="864227"/>
            <a:ext cx="9829800" cy="45824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974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pic>
        <p:nvPicPr>
          <p:cNvPr id="1026" name="Picture 2" descr="Image result for findable accessible interoperable and reusable (fair)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79" y="2185918"/>
            <a:ext cx="60007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8760" y="1526161"/>
            <a:ext cx="164500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3725" y="4411822"/>
            <a:ext cx="4067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Stations</a:t>
            </a:r>
            <a:endParaRPr lang="en-US" sz="5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48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PHT Concepts</a:t>
            </a:r>
          </a:p>
        </p:txBody>
      </p:sp>
      <p:pic>
        <p:nvPicPr>
          <p:cNvPr id="3" name="image8.png"/>
          <p:cNvPicPr/>
          <p:nvPr/>
        </p:nvPicPr>
        <p:blipFill>
          <a:blip r:embed="rId2"/>
          <a:srcRect l="12" r="12"/>
          <a:stretch>
            <a:fillRect/>
          </a:stretch>
        </p:blipFill>
        <p:spPr>
          <a:xfrm>
            <a:off x="1063488" y="1557959"/>
            <a:ext cx="10518916" cy="38886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77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41174" y="834887"/>
            <a:ext cx="9780104" cy="4164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4690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69774" y="1341783"/>
            <a:ext cx="8229599" cy="4502426"/>
          </a:xfrm>
          <a:prstGeom prst="rect">
            <a:avLst/>
          </a:prstGeom>
          <a:ln/>
        </p:spPr>
      </p:pic>
      <p:sp>
        <p:nvSpPr>
          <p:cNvPr id="4" name="Rectangle 3"/>
          <p:cNvSpPr/>
          <p:nvPr/>
        </p:nvSpPr>
        <p:spPr>
          <a:xfrm>
            <a:off x="1689653" y="1351721"/>
            <a:ext cx="2226364" cy="546653"/>
          </a:xfrm>
          <a:prstGeom prst="rect">
            <a:avLst/>
          </a:prstGeom>
          <a:solidFill>
            <a:srgbClr val="FFCC66"/>
          </a:solidFill>
          <a:ln w="38100">
            <a:solidFill>
              <a:srgbClr val="1F41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Execution Phase</a:t>
            </a:r>
          </a:p>
        </p:txBody>
      </p:sp>
    </p:spTree>
    <p:extLst>
      <p:ext uri="{BB962C8B-B14F-4D97-AF65-F5344CB8AC3E}">
        <p14:creationId xmlns:p14="http://schemas.microsoft.com/office/powerpoint/2010/main" val="166070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50504" y="1309536"/>
            <a:ext cx="10031899" cy="37494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4124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74036" y="765314"/>
            <a:ext cx="10356574" cy="40352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6863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41" y="-40233"/>
            <a:ext cx="10814463" cy="1143000"/>
          </a:xfrm>
        </p:spPr>
        <p:txBody>
          <a:bodyPr/>
          <a:lstStyle/>
          <a:p>
            <a:r>
              <a:rPr lang="en-US" dirty="0"/>
              <a:t>Few Use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9897" y="1341783"/>
            <a:ext cx="88160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Primary Use:</a:t>
            </a:r>
          </a:p>
          <a:p>
            <a:r>
              <a:rPr lang="en-US" sz="2400" dirty="0"/>
              <a:t>	Personal Health Record Linkage</a:t>
            </a:r>
          </a:p>
          <a:p>
            <a:endParaRPr lang="en-US" sz="2400" dirty="0"/>
          </a:p>
          <a:p>
            <a:r>
              <a:rPr lang="en-US" sz="2400" dirty="0"/>
              <a:t>	Personal Locker for Health Data</a:t>
            </a:r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/>
              <a:t>Secondary Use</a:t>
            </a:r>
          </a:p>
          <a:p>
            <a:r>
              <a:rPr lang="en-US" sz="2400" dirty="0"/>
              <a:t>	Distributed Learning without data leaving the organization</a:t>
            </a:r>
          </a:p>
          <a:p>
            <a:endParaRPr lang="en-US" sz="2400" dirty="0"/>
          </a:p>
          <a:p>
            <a:r>
              <a:rPr lang="en-US" sz="2400" dirty="0"/>
              <a:t>	National Disease Registry </a:t>
            </a:r>
          </a:p>
          <a:p>
            <a:endParaRPr lang="en-US" sz="2400" dirty="0"/>
          </a:p>
          <a:p>
            <a:r>
              <a:rPr lang="en-US" sz="2400" dirty="0"/>
              <a:t>	Statistical Analysis on patient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4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0F1-B60C-4950-A419-2883BB69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for today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2B9AD-E449-4551-A89F-A68DAA70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40" y="981082"/>
            <a:ext cx="11424059" cy="52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Introductions, Practicalities, Setting-up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Johan van Soest, Ananya Choudhury</a:t>
            </a:r>
          </a:p>
          <a:p>
            <a:endParaRPr lang="en-GB" dirty="0"/>
          </a:p>
          <a:p>
            <a:r>
              <a:rPr lang="en-GB" dirty="0"/>
              <a:t>Department of Radiation Oncology (MAASTRO)</a:t>
            </a:r>
          </a:p>
          <a:p>
            <a:r>
              <a:rPr lang="en-GB" dirty="0"/>
              <a:t>GROW - Maastricht University Medical Centre +</a:t>
            </a:r>
          </a:p>
          <a:p>
            <a:r>
              <a:rPr lang="en-GB" dirty="0"/>
              <a:t>Maastricht, The Netherlands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09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58" y="2365036"/>
            <a:ext cx="10814463" cy="11430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356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PHT on RDF and FHIR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Johan van Soest, Ananya Choudhury</a:t>
            </a:r>
          </a:p>
          <a:p>
            <a:endParaRPr lang="en-GB" dirty="0"/>
          </a:p>
          <a:p>
            <a:r>
              <a:rPr lang="en-GB" dirty="0"/>
              <a:t>Department of Radiation Oncology (MAASTRO)</a:t>
            </a:r>
          </a:p>
          <a:p>
            <a:r>
              <a:rPr lang="en-GB" dirty="0"/>
              <a:t>GROW - Maastricht University Medical Centre +</a:t>
            </a:r>
          </a:p>
          <a:p>
            <a:r>
              <a:rPr lang="en-GB" dirty="0"/>
              <a:t>Maastricht, The Netherlands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90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3C8EAF-B0E6-4753-9818-AC80A42D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data – Why FAIR data?</a:t>
            </a:r>
            <a:endParaRPr lang="en-NL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DD1628-87D2-454D-8191-B1338997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hospitals, different </a:t>
            </a:r>
            <a:r>
              <a:rPr lang="en-US" dirty="0" err="1"/>
              <a:t>sytems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structures (syntax)</a:t>
            </a:r>
          </a:p>
          <a:p>
            <a:endParaRPr lang="en-US" dirty="0"/>
          </a:p>
          <a:p>
            <a:r>
              <a:rPr lang="en-US" dirty="0"/>
              <a:t>Different terminologies</a:t>
            </a:r>
          </a:p>
          <a:p>
            <a:endParaRPr lang="en-US" dirty="0"/>
          </a:p>
          <a:p>
            <a:r>
              <a:rPr lang="en-US" dirty="0"/>
              <a:t>We can’t see the data, so we can’t do the analysis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true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collection</a:t>
            </a:r>
            <a:r>
              <a:rPr lang="nl-NL" dirty="0"/>
              <a:t> &amp; cleaning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3000867" y="2165285"/>
          <a:ext cx="638980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829">
                  <a:extLst>
                    <a:ext uri="{9D8B030D-6E8A-4147-A177-3AD203B41FA5}">
                      <a16:colId xmlns:a16="http://schemas.microsoft.com/office/drawing/2014/main" val="1400977197"/>
                    </a:ext>
                  </a:extLst>
                </a:gridCol>
                <a:gridCol w="912829">
                  <a:extLst>
                    <a:ext uri="{9D8B030D-6E8A-4147-A177-3AD203B41FA5}">
                      <a16:colId xmlns:a16="http://schemas.microsoft.com/office/drawing/2014/main" val="1974564209"/>
                    </a:ext>
                  </a:extLst>
                </a:gridCol>
                <a:gridCol w="912829">
                  <a:extLst>
                    <a:ext uri="{9D8B030D-6E8A-4147-A177-3AD203B41FA5}">
                      <a16:colId xmlns:a16="http://schemas.microsoft.com/office/drawing/2014/main" val="1248146989"/>
                    </a:ext>
                  </a:extLst>
                </a:gridCol>
                <a:gridCol w="912829">
                  <a:extLst>
                    <a:ext uri="{9D8B030D-6E8A-4147-A177-3AD203B41FA5}">
                      <a16:colId xmlns:a16="http://schemas.microsoft.com/office/drawing/2014/main" val="146059874"/>
                    </a:ext>
                  </a:extLst>
                </a:gridCol>
                <a:gridCol w="912829">
                  <a:extLst>
                    <a:ext uri="{9D8B030D-6E8A-4147-A177-3AD203B41FA5}">
                      <a16:colId xmlns:a16="http://schemas.microsoft.com/office/drawing/2014/main" val="2200297685"/>
                    </a:ext>
                  </a:extLst>
                </a:gridCol>
                <a:gridCol w="912829">
                  <a:extLst>
                    <a:ext uri="{9D8B030D-6E8A-4147-A177-3AD203B41FA5}">
                      <a16:colId xmlns:a16="http://schemas.microsoft.com/office/drawing/2014/main" val="2873696601"/>
                    </a:ext>
                  </a:extLst>
                </a:gridCol>
                <a:gridCol w="912829">
                  <a:extLst>
                    <a:ext uri="{9D8B030D-6E8A-4147-A177-3AD203B41FA5}">
                      <a16:colId xmlns:a16="http://schemas.microsoft.com/office/drawing/2014/main" val="384443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lymph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surv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survTime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0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3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8926"/>
                  </a:ext>
                </a:extLst>
              </a:tr>
            </a:tbl>
          </a:graphicData>
        </a:graphic>
      </p:graphicFrame>
      <p:sp>
        <p:nvSpPr>
          <p:cNvPr id="7" name="Tekstballon: rechthoek met afgeronde hoeken 6"/>
          <p:cNvSpPr/>
          <p:nvPr/>
        </p:nvSpPr>
        <p:spPr>
          <a:xfrm>
            <a:off x="6812437" y="1640265"/>
            <a:ext cx="1465868" cy="44777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solidFill>
                  <a:srgbClr val="1F418B"/>
                </a:solidFill>
              </a:rPr>
              <a:t>Lymph</a:t>
            </a:r>
            <a:r>
              <a:rPr lang="nl-NL" sz="1200" dirty="0">
                <a:solidFill>
                  <a:srgbClr val="1F418B"/>
                </a:solidFill>
              </a:rPr>
              <a:t> </a:t>
            </a:r>
            <a:r>
              <a:rPr lang="nl-NL" sz="1200" dirty="0" err="1">
                <a:solidFill>
                  <a:srgbClr val="1F418B"/>
                </a:solidFill>
              </a:rPr>
              <a:t>nodes</a:t>
            </a:r>
            <a:r>
              <a:rPr lang="nl-NL" sz="1200" dirty="0">
                <a:solidFill>
                  <a:srgbClr val="1F418B"/>
                </a:solidFill>
              </a:rPr>
              <a:t>?</a:t>
            </a:r>
          </a:p>
          <a:p>
            <a:pPr algn="ctr"/>
            <a:r>
              <a:rPr lang="nl-NL" sz="1200" dirty="0" err="1">
                <a:solidFill>
                  <a:srgbClr val="1F418B"/>
                </a:solidFill>
              </a:rPr>
              <a:t>Lymphocytes</a:t>
            </a:r>
            <a:r>
              <a:rPr lang="nl-NL" sz="1200" dirty="0">
                <a:solidFill>
                  <a:srgbClr val="1F418B"/>
                </a:solidFill>
              </a:rPr>
              <a:t>?</a:t>
            </a:r>
          </a:p>
        </p:txBody>
      </p:sp>
      <p:sp>
        <p:nvSpPr>
          <p:cNvPr id="8" name="Tekstballon: rechthoek met afgeronde hoeken 7"/>
          <p:cNvSpPr/>
          <p:nvPr/>
        </p:nvSpPr>
        <p:spPr>
          <a:xfrm>
            <a:off x="3880701" y="1546364"/>
            <a:ext cx="895546" cy="49019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solidFill>
                  <a:srgbClr val="1F418B"/>
                </a:solidFill>
              </a:rPr>
              <a:t>Difference</a:t>
            </a:r>
            <a:r>
              <a:rPr lang="nl-NL" sz="1200" dirty="0">
                <a:solidFill>
                  <a:srgbClr val="1F418B"/>
                </a:solidFill>
              </a:rPr>
              <a:t> 3 and 3a?</a:t>
            </a:r>
          </a:p>
        </p:txBody>
      </p:sp>
      <p:sp>
        <p:nvSpPr>
          <p:cNvPr id="9" name="Tekstballon: rechthoek met afgeronde hoeken 8"/>
          <p:cNvSpPr/>
          <p:nvPr/>
        </p:nvSpPr>
        <p:spPr>
          <a:xfrm>
            <a:off x="4862660" y="1548303"/>
            <a:ext cx="895546" cy="49019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solidFill>
                  <a:srgbClr val="1F418B"/>
                </a:solidFill>
              </a:rPr>
              <a:t>What</a:t>
            </a:r>
            <a:r>
              <a:rPr lang="nl-NL" sz="1200" dirty="0">
                <a:solidFill>
                  <a:srgbClr val="1F418B"/>
                </a:solidFill>
              </a:rPr>
              <a:t> is 9,  NA and 0?</a:t>
            </a:r>
          </a:p>
        </p:txBody>
      </p:sp>
      <p:sp>
        <p:nvSpPr>
          <p:cNvPr id="10" name="Tekstballon: rechthoek met afgeronde hoeken 9"/>
          <p:cNvSpPr/>
          <p:nvPr/>
        </p:nvSpPr>
        <p:spPr>
          <a:xfrm>
            <a:off x="5792772" y="1573441"/>
            <a:ext cx="895546" cy="490194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solidFill>
                  <a:srgbClr val="1F418B"/>
                </a:solidFill>
              </a:rPr>
              <a:t>What</a:t>
            </a:r>
            <a:r>
              <a:rPr lang="nl-NL" sz="1200" dirty="0">
                <a:solidFill>
                  <a:srgbClr val="1F418B"/>
                </a:solidFill>
              </a:rPr>
              <a:t> is empty or 0?</a:t>
            </a:r>
          </a:p>
        </p:txBody>
      </p:sp>
      <p:sp>
        <p:nvSpPr>
          <p:cNvPr id="11" name="Tekstballon: rechthoek met afgeronde hoeken 10"/>
          <p:cNvSpPr/>
          <p:nvPr/>
        </p:nvSpPr>
        <p:spPr>
          <a:xfrm>
            <a:off x="8457415" y="1640265"/>
            <a:ext cx="1079370" cy="44777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rgbClr val="1F418B"/>
                </a:solidFill>
              </a:rPr>
              <a:t>Days/</a:t>
            </a:r>
            <a:r>
              <a:rPr lang="nl-NL" sz="1200" dirty="0" err="1">
                <a:solidFill>
                  <a:srgbClr val="1F418B"/>
                </a:solidFill>
              </a:rPr>
              <a:t>Months</a:t>
            </a:r>
            <a:r>
              <a:rPr lang="nl-NL" sz="1200" dirty="0">
                <a:solidFill>
                  <a:srgbClr val="1F418B"/>
                </a:solidFill>
              </a:rPr>
              <a:t>/</a:t>
            </a:r>
            <a:r>
              <a:rPr lang="nl-NL" sz="1200" dirty="0" err="1">
                <a:solidFill>
                  <a:srgbClr val="1F418B"/>
                </a:solidFill>
              </a:rPr>
              <a:t>years</a:t>
            </a:r>
            <a:r>
              <a:rPr lang="nl-NL" sz="1200" dirty="0">
                <a:solidFill>
                  <a:srgbClr val="1F418B"/>
                </a:solidFill>
              </a:rPr>
              <a:t>?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6444792" y="5585381"/>
            <a:ext cx="385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develops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standard!</a:t>
            </a:r>
          </a:p>
        </p:txBody>
      </p:sp>
    </p:spTree>
    <p:extLst>
      <p:ext uri="{BB962C8B-B14F-4D97-AF65-F5344CB8AC3E}">
        <p14:creationId xmlns:p14="http://schemas.microsoft.com/office/powerpoint/2010/main" val="131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52F5E02-F6ED-4BAC-A680-1EE50F063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518" y="0"/>
            <a:ext cx="9665781" cy="6227536"/>
          </a:xfrm>
        </p:spPr>
      </p:pic>
    </p:spTree>
    <p:extLst>
      <p:ext uri="{BB962C8B-B14F-4D97-AF65-F5344CB8AC3E}">
        <p14:creationId xmlns:p14="http://schemas.microsoft.com/office/powerpoint/2010/main" val="401808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1E28B-4D77-46A0-8846-C2908BCF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workflow: primer?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5C7BCB-F0EA-4BFE-9F54-81E6BB57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 algn="r">
              <a:buNone/>
            </a:pPr>
            <a:r>
              <a:rPr lang="nl-NL" sz="2400" dirty="0"/>
              <a:t>https://bitbucket.org/maastroclinic/catinfrastructure_generic/wiki/high_level_infra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D5FA68-E7C6-4C67-B762-D6B4D269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68" y="1324755"/>
            <a:ext cx="10887032" cy="39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0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F0330-88FF-4905-8A7E-67F0D878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Getting</a:t>
            </a:r>
            <a:r>
              <a:rPr lang="nl-NL" dirty="0"/>
              <a:t> data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FAIR RDF store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156ED3F-D86F-47DB-932B-1B1D951F667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88004" y="1220195"/>
            <a:ext cx="4136306" cy="4958733"/>
          </a:xfrm>
          <a:prstGeom prst="rect">
            <a:avLst/>
          </a:prstGeom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9D38B60-2D54-43B0-86F1-C2AC987A92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Separate </a:t>
            </a:r>
            <a:r>
              <a:rPr lang="nl-NL" dirty="0" err="1"/>
              <a:t>structure</a:t>
            </a:r>
            <a:r>
              <a:rPr lang="nl-NL" dirty="0"/>
              <a:t> and </a:t>
            </a:r>
            <a:r>
              <a:rPr lang="nl-NL" dirty="0" err="1"/>
              <a:t>terminology</a:t>
            </a:r>
            <a:r>
              <a:rPr lang="nl-NL" dirty="0"/>
              <a:t> </a:t>
            </a:r>
            <a:r>
              <a:rPr lang="nl-NL" dirty="0" err="1"/>
              <a:t>conversion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https://github.com/maastroclinic/DataFAIRifier</a:t>
            </a:r>
          </a:p>
        </p:txBody>
      </p:sp>
    </p:spTree>
    <p:extLst>
      <p:ext uri="{BB962C8B-B14F-4D97-AF65-F5344CB8AC3E}">
        <p14:creationId xmlns:p14="http://schemas.microsoft.com/office/powerpoint/2010/main" val="516758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9831-7D57-446D-B30F-2DD6FA97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query language (SPARQL)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3FE5-934A-482C-BF53-559A4820F5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(rule based) inferencing</a:t>
            </a:r>
          </a:p>
          <a:p>
            <a:pPr lvl="2"/>
            <a:r>
              <a:rPr lang="en-US" dirty="0"/>
              <a:t>Age 75 = elderly patient</a:t>
            </a:r>
          </a:p>
          <a:p>
            <a:pPr lvl="1"/>
            <a:r>
              <a:rPr lang="en-US" dirty="0"/>
              <a:t>sub/super class inferencing</a:t>
            </a:r>
          </a:p>
          <a:p>
            <a:pPr lvl="2"/>
            <a:r>
              <a:rPr lang="en-US" dirty="0"/>
              <a:t>NSCLC = lung cancer</a:t>
            </a:r>
          </a:p>
          <a:p>
            <a:pPr lvl="1"/>
            <a:r>
              <a:rPr lang="en-US" dirty="0"/>
              <a:t>linked data federation</a:t>
            </a:r>
          </a:p>
          <a:p>
            <a:pPr lvl="1"/>
            <a:r>
              <a:rPr lang="en-US" dirty="0"/>
              <a:t>Anyone can say Anything about Anything</a:t>
            </a:r>
          </a:p>
          <a:p>
            <a:pPr lvl="1"/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E944-B824-4B59-BC9E-CE6E2C63D5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Anyone can say Anything about Anything</a:t>
            </a:r>
          </a:p>
          <a:p>
            <a:pPr lvl="1"/>
            <a:r>
              <a:rPr lang="en-US" dirty="0"/>
              <a:t>Speed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7166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8BF886-0250-484C-AC2F-FA29BB6F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PHT on RDF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1B796-C32E-4EED-9615-4CEF96BA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/ application / script?</a:t>
            </a:r>
          </a:p>
          <a:p>
            <a:pPr lvl="1"/>
            <a:r>
              <a:rPr lang="en-US" dirty="0"/>
              <a:t>Cohort counter</a:t>
            </a:r>
          </a:p>
          <a:p>
            <a:pPr lvl="1"/>
            <a:r>
              <a:rPr lang="en-US" dirty="0"/>
              <a:t>Mean age</a:t>
            </a:r>
          </a:p>
          <a:p>
            <a:endParaRPr lang="en-US" dirty="0"/>
          </a:p>
          <a:p>
            <a:r>
              <a:rPr lang="en-US" dirty="0"/>
              <a:t>How to trigger on a remote site?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2680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8BF886-0250-484C-AC2F-FA29BB6F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PHT on FHIR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1B796-C32E-4EED-9615-4CEF96BA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/ application / script?</a:t>
            </a:r>
          </a:p>
          <a:p>
            <a:pPr lvl="1"/>
            <a:r>
              <a:rPr lang="en-US" dirty="0"/>
              <a:t>Cohort counter</a:t>
            </a:r>
          </a:p>
          <a:p>
            <a:pPr lvl="1"/>
            <a:r>
              <a:rPr lang="en-US" dirty="0"/>
              <a:t>Mean age</a:t>
            </a:r>
          </a:p>
          <a:p>
            <a:endParaRPr lang="en-US" dirty="0"/>
          </a:p>
          <a:p>
            <a:r>
              <a:rPr lang="en-US" dirty="0"/>
              <a:t>How to trigger on a remote site?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91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Institution</a:t>
            </a:r>
          </a:p>
          <a:p>
            <a:pPr lvl="1"/>
            <a:r>
              <a:rPr lang="en-US" dirty="0"/>
              <a:t>Why you are here</a:t>
            </a:r>
          </a:p>
          <a:p>
            <a:pPr lvl="1"/>
            <a:r>
              <a:rPr lang="en-US" dirty="0"/>
              <a:t>Specific goals?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83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Q&amp;A / PHT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Johan van Soest, Ananya Choudhury</a:t>
            </a:r>
          </a:p>
          <a:p>
            <a:endParaRPr lang="en-GB" dirty="0"/>
          </a:p>
          <a:p>
            <a:r>
              <a:rPr lang="en-GB" dirty="0"/>
              <a:t>Department of Radiation Oncology (MAASTRO)</a:t>
            </a:r>
          </a:p>
          <a:p>
            <a:r>
              <a:rPr lang="en-GB" dirty="0"/>
              <a:t>GROW - Maastricht University Medical Centre +</a:t>
            </a:r>
          </a:p>
          <a:p>
            <a:r>
              <a:rPr lang="en-GB" dirty="0"/>
              <a:t>Maastricht, The Netherlands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2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692958"/>
            <a:ext cx="9155307" cy="3662122"/>
          </a:xfr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2046230" y="9461"/>
            <a:ext cx="81108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/>
              <a:t>Sharing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data</a:t>
            </a:r>
          </a:p>
        </p:txBody>
      </p:sp>
      <p:sp>
        <p:nvSpPr>
          <p:cNvPr id="6" name="Rechthoek 5"/>
          <p:cNvSpPr/>
          <p:nvPr/>
        </p:nvSpPr>
        <p:spPr>
          <a:xfrm>
            <a:off x="-9002" y="6037384"/>
            <a:ext cx="12201001" cy="820616"/>
          </a:xfrm>
          <a:prstGeom prst="rect">
            <a:avLst/>
          </a:prstGeom>
          <a:solidFill>
            <a:srgbClr val="74B8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of Machine Learning </a:t>
            </a:r>
            <a:r>
              <a:rPr lang="nl-NL" dirty="0" err="1"/>
              <a:t>for</a:t>
            </a:r>
            <a:r>
              <a:rPr lang="nl-NL" dirty="0"/>
              <a:t> Multicenter Learning, </a:t>
            </a:r>
            <a:r>
              <a:rPr lang="nl-NL" u="sng" dirty="0"/>
              <a:t>van Soest</a:t>
            </a:r>
            <a:r>
              <a:rPr lang="nl-NL" dirty="0"/>
              <a:t>, Dekker, Roelofs, </a:t>
            </a:r>
            <a:r>
              <a:rPr lang="nl-NL" dirty="0" err="1"/>
              <a:t>Nalbantov</a:t>
            </a:r>
            <a:r>
              <a:rPr lang="nl-NL" dirty="0"/>
              <a:t> (2015)</a:t>
            </a:r>
          </a:p>
          <a:p>
            <a:pPr algn="ctr"/>
            <a:r>
              <a:rPr lang="nl-NL" dirty="0" err="1"/>
              <a:t>Infrastructure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distributed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methodology</a:t>
            </a:r>
            <a:r>
              <a:rPr lang="nl-NL" dirty="0"/>
              <a:t>, Deist et al. (2017)</a:t>
            </a:r>
          </a:p>
        </p:txBody>
      </p:sp>
      <p:pic>
        <p:nvPicPr>
          <p:cNvPr id="8" name="Tijdelijke aanduiding voor inhoud 6">
            <a:extLst>
              <a:ext uri="{FF2B5EF4-FFF2-40B4-BE49-F238E27FC236}">
                <a16:creationId xmlns:a16="http://schemas.microsoft.com/office/drawing/2014/main" id="{C8862108-4CBB-8849-8DD9-536044E38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461"/>
            <a:ext cx="12212310" cy="48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50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CORAL: Community in Oncology for </a:t>
            </a:r>
            <a:r>
              <a:rPr lang="en-GB" sz="3200" dirty="0" err="1"/>
              <a:t>RApid</a:t>
            </a:r>
            <a:r>
              <a:rPr lang="en-GB" sz="3200" dirty="0"/>
              <a:t> Learning</a:t>
            </a:r>
          </a:p>
        </p:txBody>
      </p:sp>
      <p:sp>
        <p:nvSpPr>
          <p:cNvPr id="782" name="Rectangle 781"/>
          <p:cNvSpPr>
            <a:spLocks noChangeAspect="1"/>
          </p:cNvSpPr>
          <p:nvPr/>
        </p:nvSpPr>
        <p:spPr>
          <a:xfrm>
            <a:off x="190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83" name="Rectangle 782"/>
          <p:cNvSpPr>
            <a:spLocks noChangeAspect="1"/>
          </p:cNvSpPr>
          <p:nvPr/>
        </p:nvSpPr>
        <p:spPr>
          <a:xfrm>
            <a:off x="208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84" name="Rectangle 783"/>
          <p:cNvSpPr>
            <a:spLocks noChangeAspect="1"/>
          </p:cNvSpPr>
          <p:nvPr/>
        </p:nvSpPr>
        <p:spPr>
          <a:xfrm>
            <a:off x="226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85" name="Rectangle 784"/>
          <p:cNvSpPr>
            <a:spLocks noChangeAspect="1"/>
          </p:cNvSpPr>
          <p:nvPr/>
        </p:nvSpPr>
        <p:spPr>
          <a:xfrm>
            <a:off x="244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86" name="Rectangle 785"/>
          <p:cNvSpPr>
            <a:spLocks noChangeAspect="1"/>
          </p:cNvSpPr>
          <p:nvPr/>
        </p:nvSpPr>
        <p:spPr>
          <a:xfrm>
            <a:off x="262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87" name="Rectangle 786"/>
          <p:cNvSpPr>
            <a:spLocks noChangeAspect="1"/>
          </p:cNvSpPr>
          <p:nvPr/>
        </p:nvSpPr>
        <p:spPr>
          <a:xfrm>
            <a:off x="280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88" name="Rectangle 787"/>
          <p:cNvSpPr>
            <a:spLocks noChangeAspect="1"/>
          </p:cNvSpPr>
          <p:nvPr/>
        </p:nvSpPr>
        <p:spPr>
          <a:xfrm>
            <a:off x="298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89" name="Rectangle 788"/>
          <p:cNvSpPr>
            <a:spLocks noChangeAspect="1"/>
          </p:cNvSpPr>
          <p:nvPr/>
        </p:nvSpPr>
        <p:spPr>
          <a:xfrm>
            <a:off x="316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0" name="Rectangle 789"/>
          <p:cNvSpPr>
            <a:spLocks noChangeAspect="1"/>
          </p:cNvSpPr>
          <p:nvPr/>
        </p:nvSpPr>
        <p:spPr>
          <a:xfrm>
            <a:off x="334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1" name="Rectangle 790"/>
          <p:cNvSpPr>
            <a:spLocks noChangeAspect="1"/>
          </p:cNvSpPr>
          <p:nvPr/>
        </p:nvSpPr>
        <p:spPr>
          <a:xfrm>
            <a:off x="352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2" name="Rectangle 791"/>
          <p:cNvSpPr>
            <a:spLocks noChangeAspect="1"/>
          </p:cNvSpPr>
          <p:nvPr/>
        </p:nvSpPr>
        <p:spPr>
          <a:xfrm>
            <a:off x="388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3" name="Rectangle 792"/>
          <p:cNvSpPr>
            <a:spLocks noChangeAspect="1"/>
          </p:cNvSpPr>
          <p:nvPr/>
        </p:nvSpPr>
        <p:spPr>
          <a:xfrm>
            <a:off x="406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4" name="Rectangle 793"/>
          <p:cNvSpPr>
            <a:spLocks noChangeAspect="1"/>
          </p:cNvSpPr>
          <p:nvPr/>
        </p:nvSpPr>
        <p:spPr>
          <a:xfrm>
            <a:off x="460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5" name="Rectangle 794"/>
          <p:cNvSpPr>
            <a:spLocks noChangeAspect="1"/>
          </p:cNvSpPr>
          <p:nvPr/>
        </p:nvSpPr>
        <p:spPr>
          <a:xfrm>
            <a:off x="478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6" name="Rectangle 795"/>
          <p:cNvSpPr>
            <a:spLocks noChangeAspect="1"/>
          </p:cNvSpPr>
          <p:nvPr/>
        </p:nvSpPr>
        <p:spPr>
          <a:xfrm>
            <a:off x="604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7" name="Rectangle 796"/>
          <p:cNvSpPr>
            <a:spLocks noChangeAspect="1"/>
          </p:cNvSpPr>
          <p:nvPr/>
        </p:nvSpPr>
        <p:spPr>
          <a:xfrm>
            <a:off x="622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8" name="Rectangle 797"/>
          <p:cNvSpPr>
            <a:spLocks noChangeAspect="1"/>
          </p:cNvSpPr>
          <p:nvPr/>
        </p:nvSpPr>
        <p:spPr>
          <a:xfrm>
            <a:off x="640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99" name="Rectangle 798"/>
          <p:cNvSpPr>
            <a:spLocks noChangeAspect="1"/>
          </p:cNvSpPr>
          <p:nvPr/>
        </p:nvSpPr>
        <p:spPr>
          <a:xfrm>
            <a:off x="658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0" name="Rectangle 799"/>
          <p:cNvSpPr>
            <a:spLocks noChangeAspect="1"/>
          </p:cNvSpPr>
          <p:nvPr/>
        </p:nvSpPr>
        <p:spPr>
          <a:xfrm>
            <a:off x="712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1" name="Rectangle 800"/>
          <p:cNvSpPr>
            <a:spLocks noChangeAspect="1"/>
          </p:cNvSpPr>
          <p:nvPr/>
        </p:nvSpPr>
        <p:spPr>
          <a:xfrm>
            <a:off x="730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2" name="Rectangle 801"/>
          <p:cNvSpPr>
            <a:spLocks noChangeAspect="1"/>
          </p:cNvSpPr>
          <p:nvPr/>
        </p:nvSpPr>
        <p:spPr>
          <a:xfrm>
            <a:off x="748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3" name="Rectangle 802"/>
          <p:cNvSpPr>
            <a:spLocks noChangeAspect="1"/>
          </p:cNvSpPr>
          <p:nvPr/>
        </p:nvSpPr>
        <p:spPr>
          <a:xfrm>
            <a:off x="766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4" name="Rectangle 803"/>
          <p:cNvSpPr>
            <a:spLocks noChangeAspect="1"/>
          </p:cNvSpPr>
          <p:nvPr/>
        </p:nvSpPr>
        <p:spPr>
          <a:xfrm>
            <a:off x="784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5" name="Rectangle 804"/>
          <p:cNvSpPr>
            <a:spLocks noChangeAspect="1"/>
          </p:cNvSpPr>
          <p:nvPr/>
        </p:nvSpPr>
        <p:spPr>
          <a:xfrm>
            <a:off x="802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6" name="Rectangle 805"/>
          <p:cNvSpPr>
            <a:spLocks noChangeAspect="1"/>
          </p:cNvSpPr>
          <p:nvPr/>
        </p:nvSpPr>
        <p:spPr>
          <a:xfrm>
            <a:off x="820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7" name="Rectangle 806"/>
          <p:cNvSpPr>
            <a:spLocks noChangeAspect="1"/>
          </p:cNvSpPr>
          <p:nvPr/>
        </p:nvSpPr>
        <p:spPr>
          <a:xfrm>
            <a:off x="838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8" name="Rectangle 807"/>
          <p:cNvSpPr>
            <a:spLocks noChangeAspect="1"/>
          </p:cNvSpPr>
          <p:nvPr/>
        </p:nvSpPr>
        <p:spPr>
          <a:xfrm>
            <a:off x="856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09" name="Rectangle 808"/>
          <p:cNvSpPr>
            <a:spLocks noChangeAspect="1"/>
          </p:cNvSpPr>
          <p:nvPr/>
        </p:nvSpPr>
        <p:spPr>
          <a:xfrm>
            <a:off x="874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0" name="Rectangle 809"/>
          <p:cNvSpPr>
            <a:spLocks noChangeAspect="1"/>
          </p:cNvSpPr>
          <p:nvPr/>
        </p:nvSpPr>
        <p:spPr>
          <a:xfrm>
            <a:off x="892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1" name="Rectangle 810"/>
          <p:cNvSpPr>
            <a:spLocks noChangeAspect="1"/>
          </p:cNvSpPr>
          <p:nvPr/>
        </p:nvSpPr>
        <p:spPr>
          <a:xfrm>
            <a:off x="910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2" name="Rectangle 811"/>
          <p:cNvSpPr>
            <a:spLocks noChangeAspect="1"/>
          </p:cNvSpPr>
          <p:nvPr/>
        </p:nvSpPr>
        <p:spPr>
          <a:xfrm>
            <a:off x="928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3" name="Rectangle 812"/>
          <p:cNvSpPr>
            <a:spLocks noChangeAspect="1"/>
          </p:cNvSpPr>
          <p:nvPr/>
        </p:nvSpPr>
        <p:spPr>
          <a:xfrm>
            <a:off x="9463021" y="17241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4" name="Rectangle 813"/>
          <p:cNvSpPr>
            <a:spLocks noChangeAspect="1"/>
          </p:cNvSpPr>
          <p:nvPr/>
        </p:nvSpPr>
        <p:spPr>
          <a:xfrm>
            <a:off x="9643021" y="172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5" name="Rectangle 814"/>
          <p:cNvSpPr>
            <a:spLocks noChangeAspect="1"/>
          </p:cNvSpPr>
          <p:nvPr/>
        </p:nvSpPr>
        <p:spPr>
          <a:xfrm>
            <a:off x="9823021" y="172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6" name="Rectangle 815"/>
          <p:cNvSpPr>
            <a:spLocks noChangeAspect="1"/>
          </p:cNvSpPr>
          <p:nvPr/>
        </p:nvSpPr>
        <p:spPr>
          <a:xfrm>
            <a:off x="190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7" name="Rectangle 816"/>
          <p:cNvSpPr>
            <a:spLocks noChangeAspect="1"/>
          </p:cNvSpPr>
          <p:nvPr/>
        </p:nvSpPr>
        <p:spPr>
          <a:xfrm>
            <a:off x="208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8" name="Rectangle 817"/>
          <p:cNvSpPr>
            <a:spLocks noChangeAspect="1"/>
          </p:cNvSpPr>
          <p:nvPr/>
        </p:nvSpPr>
        <p:spPr>
          <a:xfrm>
            <a:off x="226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19" name="Rectangle 818"/>
          <p:cNvSpPr>
            <a:spLocks noChangeAspect="1"/>
          </p:cNvSpPr>
          <p:nvPr/>
        </p:nvSpPr>
        <p:spPr>
          <a:xfrm>
            <a:off x="244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0" name="Rectangle 819"/>
          <p:cNvSpPr>
            <a:spLocks noChangeAspect="1"/>
          </p:cNvSpPr>
          <p:nvPr/>
        </p:nvSpPr>
        <p:spPr>
          <a:xfrm>
            <a:off x="262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1" name="Rectangle 820"/>
          <p:cNvSpPr>
            <a:spLocks noChangeAspect="1"/>
          </p:cNvSpPr>
          <p:nvPr/>
        </p:nvSpPr>
        <p:spPr>
          <a:xfrm>
            <a:off x="280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2" name="Rectangle 821"/>
          <p:cNvSpPr>
            <a:spLocks noChangeAspect="1"/>
          </p:cNvSpPr>
          <p:nvPr/>
        </p:nvSpPr>
        <p:spPr>
          <a:xfrm>
            <a:off x="298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3" name="Rectangle 822"/>
          <p:cNvSpPr>
            <a:spLocks noChangeAspect="1"/>
          </p:cNvSpPr>
          <p:nvPr/>
        </p:nvSpPr>
        <p:spPr>
          <a:xfrm>
            <a:off x="316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4" name="Rectangle 823"/>
          <p:cNvSpPr>
            <a:spLocks noChangeAspect="1"/>
          </p:cNvSpPr>
          <p:nvPr/>
        </p:nvSpPr>
        <p:spPr>
          <a:xfrm>
            <a:off x="334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5" name="Rectangle 824"/>
          <p:cNvSpPr>
            <a:spLocks noChangeAspect="1"/>
          </p:cNvSpPr>
          <p:nvPr/>
        </p:nvSpPr>
        <p:spPr>
          <a:xfrm>
            <a:off x="352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6" name="Rectangle 825"/>
          <p:cNvSpPr>
            <a:spLocks noChangeAspect="1"/>
          </p:cNvSpPr>
          <p:nvPr/>
        </p:nvSpPr>
        <p:spPr>
          <a:xfrm>
            <a:off x="460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7" name="Rectangle 826"/>
          <p:cNvSpPr>
            <a:spLocks noChangeAspect="1"/>
          </p:cNvSpPr>
          <p:nvPr/>
        </p:nvSpPr>
        <p:spPr>
          <a:xfrm>
            <a:off x="604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8" name="Rectangle 827"/>
          <p:cNvSpPr>
            <a:spLocks noChangeAspect="1"/>
          </p:cNvSpPr>
          <p:nvPr/>
        </p:nvSpPr>
        <p:spPr>
          <a:xfrm>
            <a:off x="622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29" name="Rectangle 828"/>
          <p:cNvSpPr>
            <a:spLocks noChangeAspect="1"/>
          </p:cNvSpPr>
          <p:nvPr/>
        </p:nvSpPr>
        <p:spPr>
          <a:xfrm>
            <a:off x="658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0" name="Rectangle 829"/>
          <p:cNvSpPr>
            <a:spLocks noChangeAspect="1"/>
          </p:cNvSpPr>
          <p:nvPr/>
        </p:nvSpPr>
        <p:spPr>
          <a:xfrm>
            <a:off x="676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1" name="Rectangle 830"/>
          <p:cNvSpPr>
            <a:spLocks noChangeAspect="1"/>
          </p:cNvSpPr>
          <p:nvPr/>
        </p:nvSpPr>
        <p:spPr>
          <a:xfrm>
            <a:off x="694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2" name="Rectangle 831"/>
          <p:cNvSpPr>
            <a:spLocks noChangeAspect="1"/>
          </p:cNvSpPr>
          <p:nvPr/>
        </p:nvSpPr>
        <p:spPr>
          <a:xfrm>
            <a:off x="712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3" name="Rectangle 832"/>
          <p:cNvSpPr>
            <a:spLocks noChangeAspect="1"/>
          </p:cNvSpPr>
          <p:nvPr/>
        </p:nvSpPr>
        <p:spPr>
          <a:xfrm>
            <a:off x="730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4" name="Rectangle 833"/>
          <p:cNvSpPr>
            <a:spLocks noChangeAspect="1"/>
          </p:cNvSpPr>
          <p:nvPr/>
        </p:nvSpPr>
        <p:spPr>
          <a:xfrm>
            <a:off x="748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5" name="Rectangle 834"/>
          <p:cNvSpPr>
            <a:spLocks noChangeAspect="1"/>
          </p:cNvSpPr>
          <p:nvPr/>
        </p:nvSpPr>
        <p:spPr>
          <a:xfrm>
            <a:off x="766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6" name="Rectangle 835"/>
          <p:cNvSpPr>
            <a:spLocks noChangeAspect="1"/>
          </p:cNvSpPr>
          <p:nvPr/>
        </p:nvSpPr>
        <p:spPr>
          <a:xfrm>
            <a:off x="784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7" name="Rectangle 836"/>
          <p:cNvSpPr>
            <a:spLocks noChangeAspect="1"/>
          </p:cNvSpPr>
          <p:nvPr/>
        </p:nvSpPr>
        <p:spPr>
          <a:xfrm>
            <a:off x="802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8" name="Rectangle 837"/>
          <p:cNvSpPr>
            <a:spLocks noChangeAspect="1"/>
          </p:cNvSpPr>
          <p:nvPr/>
        </p:nvSpPr>
        <p:spPr>
          <a:xfrm>
            <a:off x="820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39" name="Rectangle 838"/>
          <p:cNvSpPr>
            <a:spLocks noChangeAspect="1"/>
          </p:cNvSpPr>
          <p:nvPr/>
        </p:nvSpPr>
        <p:spPr>
          <a:xfrm>
            <a:off x="838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0" name="Rectangle 839"/>
          <p:cNvSpPr>
            <a:spLocks noChangeAspect="1"/>
          </p:cNvSpPr>
          <p:nvPr/>
        </p:nvSpPr>
        <p:spPr>
          <a:xfrm>
            <a:off x="856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1" name="Rectangle 840"/>
          <p:cNvSpPr>
            <a:spLocks noChangeAspect="1"/>
          </p:cNvSpPr>
          <p:nvPr/>
        </p:nvSpPr>
        <p:spPr>
          <a:xfrm>
            <a:off x="874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2" name="Rectangle 841"/>
          <p:cNvSpPr>
            <a:spLocks noChangeAspect="1"/>
          </p:cNvSpPr>
          <p:nvPr/>
        </p:nvSpPr>
        <p:spPr>
          <a:xfrm>
            <a:off x="892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3" name="Rectangle 842"/>
          <p:cNvSpPr>
            <a:spLocks noChangeAspect="1"/>
          </p:cNvSpPr>
          <p:nvPr/>
        </p:nvSpPr>
        <p:spPr>
          <a:xfrm>
            <a:off x="910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4" name="Rectangle 843"/>
          <p:cNvSpPr>
            <a:spLocks noChangeAspect="1"/>
          </p:cNvSpPr>
          <p:nvPr/>
        </p:nvSpPr>
        <p:spPr>
          <a:xfrm>
            <a:off x="928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5" name="Rectangle 844"/>
          <p:cNvSpPr>
            <a:spLocks noChangeAspect="1"/>
          </p:cNvSpPr>
          <p:nvPr/>
        </p:nvSpPr>
        <p:spPr>
          <a:xfrm>
            <a:off x="9463021" y="19041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6" name="Rectangle 845"/>
          <p:cNvSpPr>
            <a:spLocks noChangeAspect="1"/>
          </p:cNvSpPr>
          <p:nvPr/>
        </p:nvSpPr>
        <p:spPr>
          <a:xfrm>
            <a:off x="9643021" y="190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7" name="Rectangle 846"/>
          <p:cNvSpPr>
            <a:spLocks noChangeAspect="1"/>
          </p:cNvSpPr>
          <p:nvPr/>
        </p:nvSpPr>
        <p:spPr>
          <a:xfrm>
            <a:off x="9823021" y="190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8" name="Rectangle 847"/>
          <p:cNvSpPr>
            <a:spLocks noChangeAspect="1"/>
          </p:cNvSpPr>
          <p:nvPr/>
        </p:nvSpPr>
        <p:spPr>
          <a:xfrm>
            <a:off x="10003021" y="190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49" name="Rectangle 848"/>
          <p:cNvSpPr>
            <a:spLocks noChangeAspect="1"/>
          </p:cNvSpPr>
          <p:nvPr/>
        </p:nvSpPr>
        <p:spPr>
          <a:xfrm>
            <a:off x="244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0" name="Rectangle 849"/>
          <p:cNvSpPr>
            <a:spLocks noChangeAspect="1"/>
          </p:cNvSpPr>
          <p:nvPr/>
        </p:nvSpPr>
        <p:spPr>
          <a:xfrm>
            <a:off x="262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1" name="Rectangle 850"/>
          <p:cNvSpPr>
            <a:spLocks noChangeAspect="1"/>
          </p:cNvSpPr>
          <p:nvPr/>
        </p:nvSpPr>
        <p:spPr>
          <a:xfrm>
            <a:off x="280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2" name="Rectangle 851"/>
          <p:cNvSpPr>
            <a:spLocks noChangeAspect="1"/>
          </p:cNvSpPr>
          <p:nvPr/>
        </p:nvSpPr>
        <p:spPr>
          <a:xfrm>
            <a:off x="298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3" name="Rectangle 852"/>
          <p:cNvSpPr>
            <a:spLocks noChangeAspect="1"/>
          </p:cNvSpPr>
          <p:nvPr/>
        </p:nvSpPr>
        <p:spPr>
          <a:xfrm>
            <a:off x="316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4" name="Rectangle 853"/>
          <p:cNvSpPr>
            <a:spLocks noChangeAspect="1"/>
          </p:cNvSpPr>
          <p:nvPr/>
        </p:nvSpPr>
        <p:spPr>
          <a:xfrm>
            <a:off x="334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5" name="Rectangle 854"/>
          <p:cNvSpPr>
            <a:spLocks noChangeAspect="1"/>
          </p:cNvSpPr>
          <p:nvPr/>
        </p:nvSpPr>
        <p:spPr>
          <a:xfrm>
            <a:off x="388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6" name="Rectangle 855"/>
          <p:cNvSpPr>
            <a:spLocks noChangeAspect="1"/>
          </p:cNvSpPr>
          <p:nvPr/>
        </p:nvSpPr>
        <p:spPr>
          <a:xfrm>
            <a:off x="406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7" name="Rectangle 856"/>
          <p:cNvSpPr>
            <a:spLocks noChangeAspect="1"/>
          </p:cNvSpPr>
          <p:nvPr/>
        </p:nvSpPr>
        <p:spPr>
          <a:xfrm>
            <a:off x="5683021" y="2084195"/>
            <a:ext cx="180000" cy="1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8" name="Rectangle 857"/>
          <p:cNvSpPr>
            <a:spLocks noChangeAspect="1"/>
          </p:cNvSpPr>
          <p:nvPr/>
        </p:nvSpPr>
        <p:spPr>
          <a:xfrm>
            <a:off x="640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9" name="Rectangle 858"/>
          <p:cNvSpPr>
            <a:spLocks noChangeAspect="1"/>
          </p:cNvSpPr>
          <p:nvPr/>
        </p:nvSpPr>
        <p:spPr>
          <a:xfrm>
            <a:off x="658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0" name="Rectangle 859"/>
          <p:cNvSpPr>
            <a:spLocks noChangeAspect="1"/>
          </p:cNvSpPr>
          <p:nvPr/>
        </p:nvSpPr>
        <p:spPr>
          <a:xfrm>
            <a:off x="676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1" name="Rectangle 860"/>
          <p:cNvSpPr>
            <a:spLocks noChangeAspect="1"/>
          </p:cNvSpPr>
          <p:nvPr/>
        </p:nvSpPr>
        <p:spPr>
          <a:xfrm>
            <a:off x="694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2" name="Rectangle 861"/>
          <p:cNvSpPr>
            <a:spLocks noChangeAspect="1"/>
          </p:cNvSpPr>
          <p:nvPr/>
        </p:nvSpPr>
        <p:spPr>
          <a:xfrm>
            <a:off x="712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3" name="Rectangle 862"/>
          <p:cNvSpPr>
            <a:spLocks noChangeAspect="1"/>
          </p:cNvSpPr>
          <p:nvPr/>
        </p:nvSpPr>
        <p:spPr>
          <a:xfrm>
            <a:off x="730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4" name="Rectangle 863"/>
          <p:cNvSpPr>
            <a:spLocks noChangeAspect="1"/>
          </p:cNvSpPr>
          <p:nvPr/>
        </p:nvSpPr>
        <p:spPr>
          <a:xfrm>
            <a:off x="748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5" name="Rectangle 864"/>
          <p:cNvSpPr>
            <a:spLocks noChangeAspect="1"/>
          </p:cNvSpPr>
          <p:nvPr/>
        </p:nvSpPr>
        <p:spPr>
          <a:xfrm>
            <a:off x="766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6" name="Rectangle 865"/>
          <p:cNvSpPr>
            <a:spLocks noChangeAspect="1"/>
          </p:cNvSpPr>
          <p:nvPr/>
        </p:nvSpPr>
        <p:spPr>
          <a:xfrm>
            <a:off x="784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7" name="Rectangle 866"/>
          <p:cNvSpPr>
            <a:spLocks noChangeAspect="1"/>
          </p:cNvSpPr>
          <p:nvPr/>
        </p:nvSpPr>
        <p:spPr>
          <a:xfrm>
            <a:off x="802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8" name="Rectangle 867"/>
          <p:cNvSpPr>
            <a:spLocks noChangeAspect="1"/>
          </p:cNvSpPr>
          <p:nvPr/>
        </p:nvSpPr>
        <p:spPr>
          <a:xfrm>
            <a:off x="820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69" name="Rectangle 868"/>
          <p:cNvSpPr>
            <a:spLocks noChangeAspect="1"/>
          </p:cNvSpPr>
          <p:nvPr/>
        </p:nvSpPr>
        <p:spPr>
          <a:xfrm>
            <a:off x="838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0" name="Rectangle 869"/>
          <p:cNvSpPr>
            <a:spLocks noChangeAspect="1"/>
          </p:cNvSpPr>
          <p:nvPr/>
        </p:nvSpPr>
        <p:spPr>
          <a:xfrm>
            <a:off x="856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1" name="Rectangle 870"/>
          <p:cNvSpPr>
            <a:spLocks noChangeAspect="1"/>
          </p:cNvSpPr>
          <p:nvPr/>
        </p:nvSpPr>
        <p:spPr>
          <a:xfrm>
            <a:off x="874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2" name="Rectangle 871"/>
          <p:cNvSpPr>
            <a:spLocks noChangeAspect="1"/>
          </p:cNvSpPr>
          <p:nvPr/>
        </p:nvSpPr>
        <p:spPr>
          <a:xfrm>
            <a:off x="892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3" name="Rectangle 872"/>
          <p:cNvSpPr>
            <a:spLocks noChangeAspect="1"/>
          </p:cNvSpPr>
          <p:nvPr/>
        </p:nvSpPr>
        <p:spPr>
          <a:xfrm>
            <a:off x="910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4" name="Rectangle 873"/>
          <p:cNvSpPr>
            <a:spLocks noChangeAspect="1"/>
          </p:cNvSpPr>
          <p:nvPr/>
        </p:nvSpPr>
        <p:spPr>
          <a:xfrm>
            <a:off x="928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5" name="Rectangle 874"/>
          <p:cNvSpPr>
            <a:spLocks noChangeAspect="1"/>
          </p:cNvSpPr>
          <p:nvPr/>
        </p:nvSpPr>
        <p:spPr>
          <a:xfrm>
            <a:off x="964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6" name="Rectangle 875"/>
          <p:cNvSpPr>
            <a:spLocks noChangeAspect="1"/>
          </p:cNvSpPr>
          <p:nvPr/>
        </p:nvSpPr>
        <p:spPr>
          <a:xfrm>
            <a:off x="1723021" y="20841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7" name="Rectangle 876"/>
          <p:cNvSpPr>
            <a:spLocks noChangeAspect="1"/>
          </p:cNvSpPr>
          <p:nvPr/>
        </p:nvSpPr>
        <p:spPr>
          <a:xfrm>
            <a:off x="244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8" name="Rectangle 877"/>
          <p:cNvSpPr>
            <a:spLocks noChangeAspect="1"/>
          </p:cNvSpPr>
          <p:nvPr/>
        </p:nvSpPr>
        <p:spPr>
          <a:xfrm>
            <a:off x="262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9" name="Rectangle 878"/>
          <p:cNvSpPr>
            <a:spLocks noChangeAspect="1"/>
          </p:cNvSpPr>
          <p:nvPr/>
        </p:nvSpPr>
        <p:spPr>
          <a:xfrm>
            <a:off x="280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0" name="Rectangle 879"/>
          <p:cNvSpPr>
            <a:spLocks noChangeAspect="1"/>
          </p:cNvSpPr>
          <p:nvPr/>
        </p:nvSpPr>
        <p:spPr>
          <a:xfrm>
            <a:off x="298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1" name="Rectangle 880"/>
          <p:cNvSpPr>
            <a:spLocks noChangeAspect="1"/>
          </p:cNvSpPr>
          <p:nvPr/>
        </p:nvSpPr>
        <p:spPr>
          <a:xfrm>
            <a:off x="316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2" name="Rectangle 881"/>
          <p:cNvSpPr>
            <a:spLocks noChangeAspect="1"/>
          </p:cNvSpPr>
          <p:nvPr/>
        </p:nvSpPr>
        <p:spPr>
          <a:xfrm>
            <a:off x="334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3" name="Rectangle 882"/>
          <p:cNvSpPr>
            <a:spLocks noChangeAspect="1"/>
          </p:cNvSpPr>
          <p:nvPr/>
        </p:nvSpPr>
        <p:spPr>
          <a:xfrm>
            <a:off x="352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4" name="Rectangle 883"/>
          <p:cNvSpPr>
            <a:spLocks noChangeAspect="1"/>
          </p:cNvSpPr>
          <p:nvPr/>
        </p:nvSpPr>
        <p:spPr>
          <a:xfrm>
            <a:off x="388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5" name="Rectangle 884"/>
          <p:cNvSpPr>
            <a:spLocks noChangeAspect="1"/>
          </p:cNvSpPr>
          <p:nvPr/>
        </p:nvSpPr>
        <p:spPr>
          <a:xfrm>
            <a:off x="406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6" name="Rectangle 885"/>
          <p:cNvSpPr>
            <a:spLocks noChangeAspect="1"/>
          </p:cNvSpPr>
          <p:nvPr/>
        </p:nvSpPr>
        <p:spPr>
          <a:xfrm>
            <a:off x="424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7" name="Rectangle 886"/>
          <p:cNvSpPr>
            <a:spLocks noChangeAspect="1"/>
          </p:cNvSpPr>
          <p:nvPr/>
        </p:nvSpPr>
        <p:spPr>
          <a:xfrm>
            <a:off x="5863021" y="2264215"/>
            <a:ext cx="180000" cy="180000"/>
          </a:xfrm>
          <a:prstGeom prst="rect">
            <a:avLst/>
          </a:prstGeom>
          <a:solidFill>
            <a:srgbClr val="0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7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8" name="Rectangle 887"/>
          <p:cNvSpPr>
            <a:spLocks noChangeAspect="1"/>
          </p:cNvSpPr>
          <p:nvPr/>
        </p:nvSpPr>
        <p:spPr>
          <a:xfrm>
            <a:off x="6043021" y="2264215"/>
            <a:ext cx="180000" cy="1800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89" name="Rectangle 888"/>
          <p:cNvSpPr>
            <a:spLocks noChangeAspect="1"/>
          </p:cNvSpPr>
          <p:nvPr/>
        </p:nvSpPr>
        <p:spPr>
          <a:xfrm>
            <a:off x="622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0" name="Rectangle 889"/>
          <p:cNvSpPr>
            <a:spLocks noChangeAspect="1"/>
          </p:cNvSpPr>
          <p:nvPr/>
        </p:nvSpPr>
        <p:spPr>
          <a:xfrm>
            <a:off x="640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1" name="Rectangle 890"/>
          <p:cNvSpPr>
            <a:spLocks noChangeAspect="1"/>
          </p:cNvSpPr>
          <p:nvPr/>
        </p:nvSpPr>
        <p:spPr>
          <a:xfrm>
            <a:off x="658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2" name="Rectangle 891"/>
          <p:cNvSpPr>
            <a:spLocks noChangeAspect="1"/>
          </p:cNvSpPr>
          <p:nvPr/>
        </p:nvSpPr>
        <p:spPr>
          <a:xfrm>
            <a:off x="676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3" name="Rectangle 892"/>
          <p:cNvSpPr>
            <a:spLocks noChangeAspect="1"/>
          </p:cNvSpPr>
          <p:nvPr/>
        </p:nvSpPr>
        <p:spPr>
          <a:xfrm>
            <a:off x="694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4" name="Rectangle 893"/>
          <p:cNvSpPr>
            <a:spLocks noChangeAspect="1"/>
          </p:cNvSpPr>
          <p:nvPr/>
        </p:nvSpPr>
        <p:spPr>
          <a:xfrm>
            <a:off x="712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5" name="Rectangle 894"/>
          <p:cNvSpPr>
            <a:spLocks noChangeAspect="1"/>
          </p:cNvSpPr>
          <p:nvPr/>
        </p:nvSpPr>
        <p:spPr>
          <a:xfrm>
            <a:off x="7303021" y="226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6" name="Rectangle 895"/>
          <p:cNvSpPr>
            <a:spLocks noChangeAspect="1"/>
          </p:cNvSpPr>
          <p:nvPr/>
        </p:nvSpPr>
        <p:spPr>
          <a:xfrm>
            <a:off x="748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7" name="Rectangle 896"/>
          <p:cNvSpPr>
            <a:spLocks noChangeAspect="1"/>
          </p:cNvSpPr>
          <p:nvPr/>
        </p:nvSpPr>
        <p:spPr>
          <a:xfrm>
            <a:off x="766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8" name="Rectangle 897"/>
          <p:cNvSpPr>
            <a:spLocks noChangeAspect="1"/>
          </p:cNvSpPr>
          <p:nvPr/>
        </p:nvSpPr>
        <p:spPr>
          <a:xfrm>
            <a:off x="784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99" name="Rectangle 898"/>
          <p:cNvSpPr>
            <a:spLocks noChangeAspect="1"/>
          </p:cNvSpPr>
          <p:nvPr/>
        </p:nvSpPr>
        <p:spPr>
          <a:xfrm>
            <a:off x="802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0" name="Rectangle 899"/>
          <p:cNvSpPr>
            <a:spLocks noChangeAspect="1"/>
          </p:cNvSpPr>
          <p:nvPr/>
        </p:nvSpPr>
        <p:spPr>
          <a:xfrm>
            <a:off x="820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1" name="Rectangle 900"/>
          <p:cNvSpPr>
            <a:spLocks noChangeAspect="1"/>
          </p:cNvSpPr>
          <p:nvPr/>
        </p:nvSpPr>
        <p:spPr>
          <a:xfrm>
            <a:off x="838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2" name="Rectangle 901"/>
          <p:cNvSpPr>
            <a:spLocks noChangeAspect="1"/>
          </p:cNvSpPr>
          <p:nvPr/>
        </p:nvSpPr>
        <p:spPr>
          <a:xfrm>
            <a:off x="856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3" name="Rectangle 902"/>
          <p:cNvSpPr>
            <a:spLocks noChangeAspect="1"/>
          </p:cNvSpPr>
          <p:nvPr/>
        </p:nvSpPr>
        <p:spPr>
          <a:xfrm>
            <a:off x="874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4" name="Rectangle 903"/>
          <p:cNvSpPr>
            <a:spLocks noChangeAspect="1"/>
          </p:cNvSpPr>
          <p:nvPr/>
        </p:nvSpPr>
        <p:spPr>
          <a:xfrm>
            <a:off x="892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5" name="Rectangle 904"/>
          <p:cNvSpPr>
            <a:spLocks noChangeAspect="1"/>
          </p:cNvSpPr>
          <p:nvPr/>
        </p:nvSpPr>
        <p:spPr>
          <a:xfrm>
            <a:off x="910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6" name="Rectangle 905"/>
          <p:cNvSpPr>
            <a:spLocks noChangeAspect="1"/>
          </p:cNvSpPr>
          <p:nvPr/>
        </p:nvSpPr>
        <p:spPr>
          <a:xfrm>
            <a:off x="9643021" y="22642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7" name="Rectangle 906"/>
          <p:cNvSpPr>
            <a:spLocks noChangeAspect="1"/>
          </p:cNvSpPr>
          <p:nvPr/>
        </p:nvSpPr>
        <p:spPr>
          <a:xfrm>
            <a:off x="2623021" y="2444235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8" name="Rectangle 907"/>
          <p:cNvSpPr>
            <a:spLocks noChangeAspect="1"/>
          </p:cNvSpPr>
          <p:nvPr/>
        </p:nvSpPr>
        <p:spPr>
          <a:xfrm>
            <a:off x="280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09" name="Rectangle 908"/>
          <p:cNvSpPr>
            <a:spLocks noChangeAspect="1"/>
          </p:cNvSpPr>
          <p:nvPr/>
        </p:nvSpPr>
        <p:spPr>
          <a:xfrm>
            <a:off x="298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0" name="Rectangle 909"/>
          <p:cNvSpPr>
            <a:spLocks noChangeAspect="1"/>
          </p:cNvSpPr>
          <p:nvPr/>
        </p:nvSpPr>
        <p:spPr>
          <a:xfrm>
            <a:off x="316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1" name="Rectangle 910"/>
          <p:cNvSpPr>
            <a:spLocks noChangeAspect="1"/>
          </p:cNvSpPr>
          <p:nvPr/>
        </p:nvSpPr>
        <p:spPr>
          <a:xfrm>
            <a:off x="334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2" name="Rectangle 911"/>
          <p:cNvSpPr>
            <a:spLocks noChangeAspect="1"/>
          </p:cNvSpPr>
          <p:nvPr/>
        </p:nvSpPr>
        <p:spPr>
          <a:xfrm>
            <a:off x="352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3" name="Rectangle 912"/>
          <p:cNvSpPr>
            <a:spLocks noChangeAspect="1"/>
          </p:cNvSpPr>
          <p:nvPr/>
        </p:nvSpPr>
        <p:spPr>
          <a:xfrm>
            <a:off x="3703021" y="2444235"/>
            <a:ext cx="180000" cy="180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4" name="Rectangle 913"/>
          <p:cNvSpPr>
            <a:spLocks noChangeAspect="1"/>
          </p:cNvSpPr>
          <p:nvPr/>
        </p:nvSpPr>
        <p:spPr>
          <a:xfrm>
            <a:off x="3883021" y="2444235"/>
            <a:ext cx="180000" cy="1800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5" name="Rectangle 914"/>
          <p:cNvSpPr>
            <a:spLocks noChangeAspect="1"/>
          </p:cNvSpPr>
          <p:nvPr/>
        </p:nvSpPr>
        <p:spPr>
          <a:xfrm>
            <a:off x="4063021" y="2444235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6" name="Rectangle 915"/>
          <p:cNvSpPr>
            <a:spLocks noChangeAspect="1"/>
          </p:cNvSpPr>
          <p:nvPr/>
        </p:nvSpPr>
        <p:spPr>
          <a:xfrm>
            <a:off x="550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7" name="Rectangle 916"/>
          <p:cNvSpPr>
            <a:spLocks noChangeAspect="1"/>
          </p:cNvSpPr>
          <p:nvPr/>
        </p:nvSpPr>
        <p:spPr>
          <a:xfrm>
            <a:off x="568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8" name="Rectangle 917"/>
          <p:cNvSpPr>
            <a:spLocks noChangeAspect="1"/>
          </p:cNvSpPr>
          <p:nvPr/>
        </p:nvSpPr>
        <p:spPr>
          <a:xfrm>
            <a:off x="586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19" name="Rectangle 918"/>
          <p:cNvSpPr>
            <a:spLocks noChangeAspect="1"/>
          </p:cNvSpPr>
          <p:nvPr/>
        </p:nvSpPr>
        <p:spPr>
          <a:xfrm>
            <a:off x="604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0" name="Rectangle 919"/>
          <p:cNvSpPr>
            <a:spLocks noChangeAspect="1"/>
          </p:cNvSpPr>
          <p:nvPr/>
        </p:nvSpPr>
        <p:spPr>
          <a:xfrm>
            <a:off x="622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1" name="Rectangle 920"/>
          <p:cNvSpPr>
            <a:spLocks noChangeAspect="1"/>
          </p:cNvSpPr>
          <p:nvPr/>
        </p:nvSpPr>
        <p:spPr>
          <a:xfrm>
            <a:off x="640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2" name="Rectangle 921"/>
          <p:cNvSpPr>
            <a:spLocks noChangeAspect="1"/>
          </p:cNvSpPr>
          <p:nvPr/>
        </p:nvSpPr>
        <p:spPr>
          <a:xfrm>
            <a:off x="658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3" name="Rectangle 922"/>
          <p:cNvSpPr>
            <a:spLocks noChangeAspect="1"/>
          </p:cNvSpPr>
          <p:nvPr/>
        </p:nvSpPr>
        <p:spPr>
          <a:xfrm>
            <a:off x="676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4" name="Rectangle 923"/>
          <p:cNvSpPr>
            <a:spLocks noChangeAspect="1"/>
          </p:cNvSpPr>
          <p:nvPr/>
        </p:nvSpPr>
        <p:spPr>
          <a:xfrm>
            <a:off x="694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5" name="Rectangle 924"/>
          <p:cNvSpPr>
            <a:spLocks noChangeAspect="1"/>
          </p:cNvSpPr>
          <p:nvPr/>
        </p:nvSpPr>
        <p:spPr>
          <a:xfrm>
            <a:off x="712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6" name="Rectangle 925"/>
          <p:cNvSpPr>
            <a:spLocks noChangeAspect="1"/>
          </p:cNvSpPr>
          <p:nvPr/>
        </p:nvSpPr>
        <p:spPr>
          <a:xfrm>
            <a:off x="7303021" y="244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7" name="Rectangle 926"/>
          <p:cNvSpPr>
            <a:spLocks noChangeAspect="1"/>
          </p:cNvSpPr>
          <p:nvPr/>
        </p:nvSpPr>
        <p:spPr>
          <a:xfrm>
            <a:off x="748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8" name="Rectangle 927"/>
          <p:cNvSpPr>
            <a:spLocks noChangeAspect="1"/>
          </p:cNvSpPr>
          <p:nvPr/>
        </p:nvSpPr>
        <p:spPr>
          <a:xfrm>
            <a:off x="766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29" name="Rectangle 928"/>
          <p:cNvSpPr>
            <a:spLocks noChangeAspect="1"/>
          </p:cNvSpPr>
          <p:nvPr/>
        </p:nvSpPr>
        <p:spPr>
          <a:xfrm>
            <a:off x="784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0" name="Rectangle 929"/>
          <p:cNvSpPr>
            <a:spLocks noChangeAspect="1"/>
          </p:cNvSpPr>
          <p:nvPr/>
        </p:nvSpPr>
        <p:spPr>
          <a:xfrm>
            <a:off x="802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1" name="Rectangle 930"/>
          <p:cNvSpPr>
            <a:spLocks noChangeAspect="1"/>
          </p:cNvSpPr>
          <p:nvPr/>
        </p:nvSpPr>
        <p:spPr>
          <a:xfrm>
            <a:off x="820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2" name="Rectangle 931"/>
          <p:cNvSpPr>
            <a:spLocks noChangeAspect="1"/>
          </p:cNvSpPr>
          <p:nvPr/>
        </p:nvSpPr>
        <p:spPr>
          <a:xfrm>
            <a:off x="838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3" name="Rectangle 932"/>
          <p:cNvSpPr>
            <a:spLocks noChangeAspect="1"/>
          </p:cNvSpPr>
          <p:nvPr/>
        </p:nvSpPr>
        <p:spPr>
          <a:xfrm>
            <a:off x="856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4" name="Rectangle 933"/>
          <p:cNvSpPr>
            <a:spLocks noChangeAspect="1"/>
          </p:cNvSpPr>
          <p:nvPr/>
        </p:nvSpPr>
        <p:spPr>
          <a:xfrm>
            <a:off x="874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5" name="Rectangle 934"/>
          <p:cNvSpPr>
            <a:spLocks noChangeAspect="1"/>
          </p:cNvSpPr>
          <p:nvPr/>
        </p:nvSpPr>
        <p:spPr>
          <a:xfrm>
            <a:off x="892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6" name="Rectangle 935"/>
          <p:cNvSpPr>
            <a:spLocks noChangeAspect="1"/>
          </p:cNvSpPr>
          <p:nvPr/>
        </p:nvSpPr>
        <p:spPr>
          <a:xfrm>
            <a:off x="9463021" y="24442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7" name="Rectangle 936"/>
          <p:cNvSpPr>
            <a:spLocks noChangeAspect="1"/>
          </p:cNvSpPr>
          <p:nvPr/>
        </p:nvSpPr>
        <p:spPr>
          <a:xfrm>
            <a:off x="262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8" name="Rectangle 937"/>
          <p:cNvSpPr>
            <a:spLocks noChangeAspect="1"/>
          </p:cNvSpPr>
          <p:nvPr/>
        </p:nvSpPr>
        <p:spPr>
          <a:xfrm>
            <a:off x="280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39" name="Rectangle 938"/>
          <p:cNvSpPr>
            <a:spLocks noChangeAspect="1"/>
          </p:cNvSpPr>
          <p:nvPr/>
        </p:nvSpPr>
        <p:spPr>
          <a:xfrm>
            <a:off x="298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0" name="Rectangle 939"/>
          <p:cNvSpPr>
            <a:spLocks noChangeAspect="1"/>
          </p:cNvSpPr>
          <p:nvPr/>
        </p:nvSpPr>
        <p:spPr>
          <a:xfrm>
            <a:off x="316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1" name="Rectangle 940"/>
          <p:cNvSpPr>
            <a:spLocks noChangeAspect="1"/>
          </p:cNvSpPr>
          <p:nvPr/>
        </p:nvSpPr>
        <p:spPr>
          <a:xfrm>
            <a:off x="334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2" name="Rectangle 941"/>
          <p:cNvSpPr>
            <a:spLocks noChangeAspect="1"/>
          </p:cNvSpPr>
          <p:nvPr/>
        </p:nvSpPr>
        <p:spPr>
          <a:xfrm>
            <a:off x="3523021" y="2624255"/>
            <a:ext cx="180000" cy="1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3" name="Rectangle 942"/>
          <p:cNvSpPr>
            <a:spLocks noChangeAspect="1"/>
          </p:cNvSpPr>
          <p:nvPr/>
        </p:nvSpPr>
        <p:spPr>
          <a:xfrm>
            <a:off x="370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4" name="Rectangle 943"/>
          <p:cNvSpPr>
            <a:spLocks noChangeAspect="1"/>
          </p:cNvSpPr>
          <p:nvPr/>
        </p:nvSpPr>
        <p:spPr>
          <a:xfrm>
            <a:off x="3883021" y="2624255"/>
            <a:ext cx="180000" cy="1800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5" name="Rectangle 944"/>
          <p:cNvSpPr>
            <a:spLocks noChangeAspect="1"/>
          </p:cNvSpPr>
          <p:nvPr/>
        </p:nvSpPr>
        <p:spPr>
          <a:xfrm>
            <a:off x="550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6" name="Rectangle 945"/>
          <p:cNvSpPr>
            <a:spLocks noChangeAspect="1"/>
          </p:cNvSpPr>
          <p:nvPr/>
        </p:nvSpPr>
        <p:spPr>
          <a:xfrm>
            <a:off x="568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7" name="Rectangle 946"/>
          <p:cNvSpPr>
            <a:spLocks noChangeAspect="1"/>
          </p:cNvSpPr>
          <p:nvPr/>
        </p:nvSpPr>
        <p:spPr>
          <a:xfrm>
            <a:off x="6043021" y="2624255"/>
            <a:ext cx="180000" cy="18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8" name="Rectangle 947"/>
          <p:cNvSpPr>
            <a:spLocks noChangeAspect="1"/>
          </p:cNvSpPr>
          <p:nvPr/>
        </p:nvSpPr>
        <p:spPr>
          <a:xfrm>
            <a:off x="640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49" name="Rectangle 948"/>
          <p:cNvSpPr>
            <a:spLocks noChangeAspect="1"/>
          </p:cNvSpPr>
          <p:nvPr/>
        </p:nvSpPr>
        <p:spPr>
          <a:xfrm>
            <a:off x="694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0" name="Rectangle 949"/>
          <p:cNvSpPr>
            <a:spLocks noChangeAspect="1"/>
          </p:cNvSpPr>
          <p:nvPr/>
        </p:nvSpPr>
        <p:spPr>
          <a:xfrm>
            <a:off x="712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1" name="Rectangle 950"/>
          <p:cNvSpPr>
            <a:spLocks noChangeAspect="1"/>
          </p:cNvSpPr>
          <p:nvPr/>
        </p:nvSpPr>
        <p:spPr>
          <a:xfrm>
            <a:off x="730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2" name="Rectangle 951"/>
          <p:cNvSpPr>
            <a:spLocks noChangeAspect="1"/>
          </p:cNvSpPr>
          <p:nvPr/>
        </p:nvSpPr>
        <p:spPr>
          <a:xfrm>
            <a:off x="748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3" name="Rectangle 952"/>
          <p:cNvSpPr>
            <a:spLocks noChangeAspect="1"/>
          </p:cNvSpPr>
          <p:nvPr/>
        </p:nvSpPr>
        <p:spPr>
          <a:xfrm>
            <a:off x="766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4" name="Rectangle 953"/>
          <p:cNvSpPr>
            <a:spLocks noChangeAspect="1"/>
          </p:cNvSpPr>
          <p:nvPr/>
        </p:nvSpPr>
        <p:spPr>
          <a:xfrm>
            <a:off x="784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5" name="Rectangle 954"/>
          <p:cNvSpPr>
            <a:spLocks noChangeAspect="1"/>
          </p:cNvSpPr>
          <p:nvPr/>
        </p:nvSpPr>
        <p:spPr>
          <a:xfrm>
            <a:off x="802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6" name="Rectangle 955"/>
          <p:cNvSpPr>
            <a:spLocks noChangeAspect="1"/>
          </p:cNvSpPr>
          <p:nvPr/>
        </p:nvSpPr>
        <p:spPr>
          <a:xfrm>
            <a:off x="820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7" name="Rectangle 956"/>
          <p:cNvSpPr>
            <a:spLocks noChangeAspect="1"/>
          </p:cNvSpPr>
          <p:nvPr/>
        </p:nvSpPr>
        <p:spPr>
          <a:xfrm>
            <a:off x="838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8" name="Rectangle 957"/>
          <p:cNvSpPr>
            <a:spLocks noChangeAspect="1"/>
          </p:cNvSpPr>
          <p:nvPr/>
        </p:nvSpPr>
        <p:spPr>
          <a:xfrm>
            <a:off x="856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59" name="Rectangle 958"/>
          <p:cNvSpPr>
            <a:spLocks noChangeAspect="1"/>
          </p:cNvSpPr>
          <p:nvPr/>
        </p:nvSpPr>
        <p:spPr>
          <a:xfrm>
            <a:off x="8743021" y="26242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0" name="Rectangle 959"/>
          <p:cNvSpPr>
            <a:spLocks noChangeAspect="1"/>
          </p:cNvSpPr>
          <p:nvPr/>
        </p:nvSpPr>
        <p:spPr>
          <a:xfrm>
            <a:off x="280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1" name="Rectangle 960"/>
          <p:cNvSpPr>
            <a:spLocks noChangeAspect="1"/>
          </p:cNvSpPr>
          <p:nvPr/>
        </p:nvSpPr>
        <p:spPr>
          <a:xfrm>
            <a:off x="298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2" name="Rectangle 961"/>
          <p:cNvSpPr>
            <a:spLocks noChangeAspect="1"/>
          </p:cNvSpPr>
          <p:nvPr/>
        </p:nvSpPr>
        <p:spPr>
          <a:xfrm>
            <a:off x="316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3" name="Rectangle 962"/>
          <p:cNvSpPr>
            <a:spLocks noChangeAspect="1"/>
          </p:cNvSpPr>
          <p:nvPr/>
        </p:nvSpPr>
        <p:spPr>
          <a:xfrm>
            <a:off x="334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4" name="Rectangle 963"/>
          <p:cNvSpPr>
            <a:spLocks noChangeAspect="1"/>
          </p:cNvSpPr>
          <p:nvPr/>
        </p:nvSpPr>
        <p:spPr>
          <a:xfrm>
            <a:off x="352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5" name="Rectangle 964"/>
          <p:cNvSpPr>
            <a:spLocks noChangeAspect="1"/>
          </p:cNvSpPr>
          <p:nvPr/>
        </p:nvSpPr>
        <p:spPr>
          <a:xfrm>
            <a:off x="370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6" name="Rectangle 965"/>
          <p:cNvSpPr>
            <a:spLocks noChangeAspect="1"/>
          </p:cNvSpPr>
          <p:nvPr/>
        </p:nvSpPr>
        <p:spPr>
          <a:xfrm>
            <a:off x="622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7" name="Rectangle 966"/>
          <p:cNvSpPr>
            <a:spLocks noChangeAspect="1"/>
          </p:cNvSpPr>
          <p:nvPr/>
        </p:nvSpPr>
        <p:spPr>
          <a:xfrm>
            <a:off x="658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8" name="Rectangle 967"/>
          <p:cNvSpPr>
            <a:spLocks noChangeAspect="1"/>
          </p:cNvSpPr>
          <p:nvPr/>
        </p:nvSpPr>
        <p:spPr>
          <a:xfrm>
            <a:off x="676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69" name="Rectangle 968"/>
          <p:cNvSpPr>
            <a:spLocks noChangeAspect="1"/>
          </p:cNvSpPr>
          <p:nvPr/>
        </p:nvSpPr>
        <p:spPr>
          <a:xfrm>
            <a:off x="694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0" name="Rectangle 969"/>
          <p:cNvSpPr>
            <a:spLocks noChangeAspect="1"/>
          </p:cNvSpPr>
          <p:nvPr/>
        </p:nvSpPr>
        <p:spPr>
          <a:xfrm>
            <a:off x="712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1" name="Rectangle 970"/>
          <p:cNvSpPr>
            <a:spLocks noChangeAspect="1"/>
          </p:cNvSpPr>
          <p:nvPr/>
        </p:nvSpPr>
        <p:spPr>
          <a:xfrm>
            <a:off x="730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2" name="Rectangle 971"/>
          <p:cNvSpPr>
            <a:spLocks noChangeAspect="1"/>
          </p:cNvSpPr>
          <p:nvPr/>
        </p:nvSpPr>
        <p:spPr>
          <a:xfrm>
            <a:off x="748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3" name="Rectangle 972"/>
          <p:cNvSpPr>
            <a:spLocks noChangeAspect="1"/>
          </p:cNvSpPr>
          <p:nvPr/>
        </p:nvSpPr>
        <p:spPr>
          <a:xfrm>
            <a:off x="766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4" name="Rectangle 973"/>
          <p:cNvSpPr>
            <a:spLocks noChangeAspect="1"/>
          </p:cNvSpPr>
          <p:nvPr/>
        </p:nvSpPr>
        <p:spPr>
          <a:xfrm>
            <a:off x="784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5" name="Rectangle 974"/>
          <p:cNvSpPr>
            <a:spLocks noChangeAspect="1"/>
          </p:cNvSpPr>
          <p:nvPr/>
        </p:nvSpPr>
        <p:spPr>
          <a:xfrm>
            <a:off x="802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6" name="Rectangle 975"/>
          <p:cNvSpPr>
            <a:spLocks noChangeAspect="1"/>
          </p:cNvSpPr>
          <p:nvPr/>
        </p:nvSpPr>
        <p:spPr>
          <a:xfrm>
            <a:off x="820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7" name="Rectangle 976"/>
          <p:cNvSpPr>
            <a:spLocks noChangeAspect="1"/>
          </p:cNvSpPr>
          <p:nvPr/>
        </p:nvSpPr>
        <p:spPr>
          <a:xfrm>
            <a:off x="838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8" name="Rectangle 977"/>
          <p:cNvSpPr>
            <a:spLocks noChangeAspect="1"/>
          </p:cNvSpPr>
          <p:nvPr/>
        </p:nvSpPr>
        <p:spPr>
          <a:xfrm>
            <a:off x="856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79" name="Rectangle 978"/>
          <p:cNvSpPr>
            <a:spLocks noChangeAspect="1"/>
          </p:cNvSpPr>
          <p:nvPr/>
        </p:nvSpPr>
        <p:spPr>
          <a:xfrm>
            <a:off x="9103021" y="28042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0" name="Rectangle 979"/>
          <p:cNvSpPr>
            <a:spLocks noChangeAspect="1"/>
          </p:cNvSpPr>
          <p:nvPr/>
        </p:nvSpPr>
        <p:spPr>
          <a:xfrm>
            <a:off x="298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1" name="Rectangle 980"/>
          <p:cNvSpPr>
            <a:spLocks noChangeAspect="1"/>
          </p:cNvSpPr>
          <p:nvPr/>
        </p:nvSpPr>
        <p:spPr>
          <a:xfrm>
            <a:off x="316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2" name="Rectangle 981"/>
          <p:cNvSpPr>
            <a:spLocks noChangeAspect="1"/>
          </p:cNvSpPr>
          <p:nvPr/>
        </p:nvSpPr>
        <p:spPr>
          <a:xfrm>
            <a:off x="370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3" name="Rectangle 982"/>
          <p:cNvSpPr>
            <a:spLocks noChangeAspect="1"/>
          </p:cNvSpPr>
          <p:nvPr/>
        </p:nvSpPr>
        <p:spPr>
          <a:xfrm>
            <a:off x="550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4" name="Rectangle 983"/>
          <p:cNvSpPr>
            <a:spLocks noChangeAspect="1"/>
          </p:cNvSpPr>
          <p:nvPr/>
        </p:nvSpPr>
        <p:spPr>
          <a:xfrm>
            <a:off x="568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5" name="Rectangle 984"/>
          <p:cNvSpPr>
            <a:spLocks noChangeAspect="1"/>
          </p:cNvSpPr>
          <p:nvPr/>
        </p:nvSpPr>
        <p:spPr>
          <a:xfrm>
            <a:off x="586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6" name="Rectangle 985"/>
          <p:cNvSpPr>
            <a:spLocks noChangeAspect="1"/>
          </p:cNvSpPr>
          <p:nvPr/>
        </p:nvSpPr>
        <p:spPr>
          <a:xfrm>
            <a:off x="658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7" name="Rectangle 986"/>
          <p:cNvSpPr>
            <a:spLocks noChangeAspect="1"/>
          </p:cNvSpPr>
          <p:nvPr/>
        </p:nvSpPr>
        <p:spPr>
          <a:xfrm>
            <a:off x="676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8" name="Rectangle 987"/>
          <p:cNvSpPr>
            <a:spLocks noChangeAspect="1"/>
          </p:cNvSpPr>
          <p:nvPr/>
        </p:nvSpPr>
        <p:spPr>
          <a:xfrm>
            <a:off x="712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89" name="Rectangle 988"/>
          <p:cNvSpPr>
            <a:spLocks noChangeAspect="1"/>
          </p:cNvSpPr>
          <p:nvPr/>
        </p:nvSpPr>
        <p:spPr>
          <a:xfrm>
            <a:off x="730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0" name="Rectangle 989"/>
          <p:cNvSpPr>
            <a:spLocks noChangeAspect="1"/>
          </p:cNvSpPr>
          <p:nvPr/>
        </p:nvSpPr>
        <p:spPr>
          <a:xfrm>
            <a:off x="748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1" name="Rectangle 990"/>
          <p:cNvSpPr>
            <a:spLocks noChangeAspect="1"/>
          </p:cNvSpPr>
          <p:nvPr/>
        </p:nvSpPr>
        <p:spPr>
          <a:xfrm>
            <a:off x="766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2" name="Rectangle 991"/>
          <p:cNvSpPr>
            <a:spLocks noChangeAspect="1"/>
          </p:cNvSpPr>
          <p:nvPr/>
        </p:nvSpPr>
        <p:spPr>
          <a:xfrm>
            <a:off x="784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3" name="Rectangle 992"/>
          <p:cNvSpPr>
            <a:spLocks noChangeAspect="1"/>
          </p:cNvSpPr>
          <p:nvPr/>
        </p:nvSpPr>
        <p:spPr>
          <a:xfrm>
            <a:off x="802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4" name="Rectangle 993"/>
          <p:cNvSpPr>
            <a:spLocks noChangeAspect="1"/>
          </p:cNvSpPr>
          <p:nvPr/>
        </p:nvSpPr>
        <p:spPr>
          <a:xfrm>
            <a:off x="820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5" name="Rectangle 994"/>
          <p:cNvSpPr>
            <a:spLocks noChangeAspect="1"/>
          </p:cNvSpPr>
          <p:nvPr/>
        </p:nvSpPr>
        <p:spPr>
          <a:xfrm>
            <a:off x="838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6" name="Rectangle 995"/>
          <p:cNvSpPr>
            <a:spLocks noChangeAspect="1"/>
          </p:cNvSpPr>
          <p:nvPr/>
        </p:nvSpPr>
        <p:spPr>
          <a:xfrm>
            <a:off x="8563021" y="2984295"/>
            <a:ext cx="180000" cy="180000"/>
          </a:xfrm>
          <a:prstGeom prst="rect">
            <a:avLst/>
          </a:prstGeom>
          <a:solidFill>
            <a:srgbClr val="D6395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7" name="Rectangle 996"/>
          <p:cNvSpPr>
            <a:spLocks noChangeAspect="1"/>
          </p:cNvSpPr>
          <p:nvPr/>
        </p:nvSpPr>
        <p:spPr>
          <a:xfrm>
            <a:off x="8923021" y="29842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8" name="Rectangle 997"/>
          <p:cNvSpPr>
            <a:spLocks noChangeAspect="1"/>
          </p:cNvSpPr>
          <p:nvPr/>
        </p:nvSpPr>
        <p:spPr>
          <a:xfrm>
            <a:off x="316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99" name="Rectangle 998"/>
          <p:cNvSpPr>
            <a:spLocks noChangeAspect="1"/>
          </p:cNvSpPr>
          <p:nvPr/>
        </p:nvSpPr>
        <p:spPr>
          <a:xfrm>
            <a:off x="334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0" name="Rectangle 999"/>
          <p:cNvSpPr>
            <a:spLocks noChangeAspect="1"/>
          </p:cNvSpPr>
          <p:nvPr/>
        </p:nvSpPr>
        <p:spPr>
          <a:xfrm>
            <a:off x="532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1" name="Rectangle 1000"/>
          <p:cNvSpPr>
            <a:spLocks noChangeAspect="1"/>
          </p:cNvSpPr>
          <p:nvPr/>
        </p:nvSpPr>
        <p:spPr>
          <a:xfrm>
            <a:off x="550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2" name="Rectangle 1001"/>
          <p:cNvSpPr>
            <a:spLocks noChangeAspect="1"/>
          </p:cNvSpPr>
          <p:nvPr/>
        </p:nvSpPr>
        <p:spPr>
          <a:xfrm>
            <a:off x="568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3" name="Rectangle 1002"/>
          <p:cNvSpPr>
            <a:spLocks noChangeAspect="1"/>
          </p:cNvSpPr>
          <p:nvPr/>
        </p:nvSpPr>
        <p:spPr>
          <a:xfrm>
            <a:off x="586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4" name="Rectangle 1003"/>
          <p:cNvSpPr>
            <a:spLocks noChangeAspect="1"/>
          </p:cNvSpPr>
          <p:nvPr/>
        </p:nvSpPr>
        <p:spPr>
          <a:xfrm>
            <a:off x="604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5" name="Rectangle 1004"/>
          <p:cNvSpPr>
            <a:spLocks noChangeAspect="1"/>
          </p:cNvSpPr>
          <p:nvPr/>
        </p:nvSpPr>
        <p:spPr>
          <a:xfrm>
            <a:off x="622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6" name="Rectangle 1005"/>
          <p:cNvSpPr>
            <a:spLocks noChangeAspect="1"/>
          </p:cNvSpPr>
          <p:nvPr/>
        </p:nvSpPr>
        <p:spPr>
          <a:xfrm>
            <a:off x="640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7" name="Rectangle 1006"/>
          <p:cNvSpPr>
            <a:spLocks noChangeAspect="1"/>
          </p:cNvSpPr>
          <p:nvPr/>
        </p:nvSpPr>
        <p:spPr>
          <a:xfrm>
            <a:off x="676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8" name="Rectangle 1007"/>
          <p:cNvSpPr>
            <a:spLocks noChangeAspect="1"/>
          </p:cNvSpPr>
          <p:nvPr/>
        </p:nvSpPr>
        <p:spPr>
          <a:xfrm>
            <a:off x="694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09" name="Rectangle 1008"/>
          <p:cNvSpPr>
            <a:spLocks noChangeAspect="1"/>
          </p:cNvSpPr>
          <p:nvPr/>
        </p:nvSpPr>
        <p:spPr>
          <a:xfrm>
            <a:off x="748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0" name="Rectangle 1009"/>
          <p:cNvSpPr>
            <a:spLocks noChangeAspect="1"/>
          </p:cNvSpPr>
          <p:nvPr/>
        </p:nvSpPr>
        <p:spPr>
          <a:xfrm>
            <a:off x="766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1" name="Rectangle 1010"/>
          <p:cNvSpPr>
            <a:spLocks noChangeAspect="1"/>
          </p:cNvSpPr>
          <p:nvPr/>
        </p:nvSpPr>
        <p:spPr>
          <a:xfrm>
            <a:off x="784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2" name="Rectangle 1011"/>
          <p:cNvSpPr>
            <a:spLocks noChangeAspect="1"/>
          </p:cNvSpPr>
          <p:nvPr/>
        </p:nvSpPr>
        <p:spPr>
          <a:xfrm>
            <a:off x="802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3" name="Rectangle 1012"/>
          <p:cNvSpPr>
            <a:spLocks noChangeAspect="1"/>
          </p:cNvSpPr>
          <p:nvPr/>
        </p:nvSpPr>
        <p:spPr>
          <a:xfrm>
            <a:off x="820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4" name="Rectangle 1013"/>
          <p:cNvSpPr>
            <a:spLocks noChangeAspect="1"/>
          </p:cNvSpPr>
          <p:nvPr/>
        </p:nvSpPr>
        <p:spPr>
          <a:xfrm>
            <a:off x="8383021" y="31643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5" name="Rectangle 1014"/>
          <p:cNvSpPr>
            <a:spLocks noChangeAspect="1"/>
          </p:cNvSpPr>
          <p:nvPr/>
        </p:nvSpPr>
        <p:spPr>
          <a:xfrm>
            <a:off x="334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6" name="Rectangle 1015"/>
          <p:cNvSpPr>
            <a:spLocks noChangeAspect="1"/>
          </p:cNvSpPr>
          <p:nvPr/>
        </p:nvSpPr>
        <p:spPr>
          <a:xfrm>
            <a:off x="352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7" name="Rectangle 1016"/>
          <p:cNvSpPr>
            <a:spLocks noChangeAspect="1"/>
          </p:cNvSpPr>
          <p:nvPr/>
        </p:nvSpPr>
        <p:spPr>
          <a:xfrm>
            <a:off x="532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8" name="Rectangle 1017"/>
          <p:cNvSpPr>
            <a:spLocks noChangeAspect="1"/>
          </p:cNvSpPr>
          <p:nvPr/>
        </p:nvSpPr>
        <p:spPr>
          <a:xfrm>
            <a:off x="550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19" name="Rectangle 1018"/>
          <p:cNvSpPr>
            <a:spLocks noChangeAspect="1"/>
          </p:cNvSpPr>
          <p:nvPr/>
        </p:nvSpPr>
        <p:spPr>
          <a:xfrm>
            <a:off x="568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0" name="Rectangle 1019"/>
          <p:cNvSpPr>
            <a:spLocks noChangeAspect="1"/>
          </p:cNvSpPr>
          <p:nvPr/>
        </p:nvSpPr>
        <p:spPr>
          <a:xfrm>
            <a:off x="586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1" name="Rectangle 1020"/>
          <p:cNvSpPr>
            <a:spLocks noChangeAspect="1"/>
          </p:cNvSpPr>
          <p:nvPr/>
        </p:nvSpPr>
        <p:spPr>
          <a:xfrm>
            <a:off x="604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2" name="Rectangle 1021"/>
          <p:cNvSpPr>
            <a:spLocks noChangeAspect="1"/>
          </p:cNvSpPr>
          <p:nvPr/>
        </p:nvSpPr>
        <p:spPr>
          <a:xfrm>
            <a:off x="622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3" name="Rectangle 1022"/>
          <p:cNvSpPr>
            <a:spLocks noChangeAspect="1"/>
          </p:cNvSpPr>
          <p:nvPr/>
        </p:nvSpPr>
        <p:spPr>
          <a:xfrm>
            <a:off x="640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4" name="Rectangle 1023"/>
          <p:cNvSpPr>
            <a:spLocks noChangeAspect="1"/>
          </p:cNvSpPr>
          <p:nvPr/>
        </p:nvSpPr>
        <p:spPr>
          <a:xfrm>
            <a:off x="7483021" y="3344335"/>
            <a:ext cx="180000" cy="1800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5" name="Rectangle 1024"/>
          <p:cNvSpPr>
            <a:spLocks noChangeAspect="1"/>
          </p:cNvSpPr>
          <p:nvPr/>
        </p:nvSpPr>
        <p:spPr>
          <a:xfrm>
            <a:off x="766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6" name="Rectangle 1025"/>
          <p:cNvSpPr>
            <a:spLocks noChangeAspect="1"/>
          </p:cNvSpPr>
          <p:nvPr/>
        </p:nvSpPr>
        <p:spPr>
          <a:xfrm>
            <a:off x="820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7" name="Rectangle 1026"/>
          <p:cNvSpPr>
            <a:spLocks noChangeAspect="1"/>
          </p:cNvSpPr>
          <p:nvPr/>
        </p:nvSpPr>
        <p:spPr>
          <a:xfrm>
            <a:off x="838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8" name="Rectangle 1027"/>
          <p:cNvSpPr>
            <a:spLocks noChangeAspect="1"/>
          </p:cNvSpPr>
          <p:nvPr/>
        </p:nvSpPr>
        <p:spPr>
          <a:xfrm>
            <a:off x="8743021" y="33443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29" name="Rectangle 1028"/>
          <p:cNvSpPr>
            <a:spLocks noChangeAspect="1"/>
          </p:cNvSpPr>
          <p:nvPr/>
        </p:nvSpPr>
        <p:spPr>
          <a:xfrm>
            <a:off x="370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0" name="Rectangle 1029"/>
          <p:cNvSpPr>
            <a:spLocks noChangeAspect="1"/>
          </p:cNvSpPr>
          <p:nvPr/>
        </p:nvSpPr>
        <p:spPr>
          <a:xfrm>
            <a:off x="388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1" name="Rectangle 1030"/>
          <p:cNvSpPr>
            <a:spLocks noChangeAspect="1"/>
          </p:cNvSpPr>
          <p:nvPr/>
        </p:nvSpPr>
        <p:spPr>
          <a:xfrm>
            <a:off x="406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2" name="Rectangle 1031"/>
          <p:cNvSpPr>
            <a:spLocks noChangeAspect="1"/>
          </p:cNvSpPr>
          <p:nvPr/>
        </p:nvSpPr>
        <p:spPr>
          <a:xfrm>
            <a:off x="532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3" name="Rectangle 1032"/>
          <p:cNvSpPr>
            <a:spLocks noChangeAspect="1"/>
          </p:cNvSpPr>
          <p:nvPr/>
        </p:nvSpPr>
        <p:spPr>
          <a:xfrm>
            <a:off x="550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4" name="Rectangle 1033"/>
          <p:cNvSpPr>
            <a:spLocks noChangeAspect="1"/>
          </p:cNvSpPr>
          <p:nvPr/>
        </p:nvSpPr>
        <p:spPr>
          <a:xfrm>
            <a:off x="568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5" name="Rectangle 1034"/>
          <p:cNvSpPr>
            <a:spLocks noChangeAspect="1"/>
          </p:cNvSpPr>
          <p:nvPr/>
        </p:nvSpPr>
        <p:spPr>
          <a:xfrm>
            <a:off x="586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6" name="Rectangle 1035"/>
          <p:cNvSpPr>
            <a:spLocks noChangeAspect="1"/>
          </p:cNvSpPr>
          <p:nvPr/>
        </p:nvSpPr>
        <p:spPr>
          <a:xfrm>
            <a:off x="604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7" name="Rectangle 1036"/>
          <p:cNvSpPr>
            <a:spLocks noChangeAspect="1"/>
          </p:cNvSpPr>
          <p:nvPr/>
        </p:nvSpPr>
        <p:spPr>
          <a:xfrm>
            <a:off x="622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8" name="Rectangle 1037"/>
          <p:cNvSpPr>
            <a:spLocks noChangeAspect="1"/>
          </p:cNvSpPr>
          <p:nvPr/>
        </p:nvSpPr>
        <p:spPr>
          <a:xfrm>
            <a:off x="640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39" name="Rectangle 1038"/>
          <p:cNvSpPr>
            <a:spLocks noChangeAspect="1"/>
          </p:cNvSpPr>
          <p:nvPr/>
        </p:nvSpPr>
        <p:spPr>
          <a:xfrm>
            <a:off x="658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0" name="Rectangle 1039"/>
          <p:cNvSpPr>
            <a:spLocks noChangeAspect="1"/>
          </p:cNvSpPr>
          <p:nvPr/>
        </p:nvSpPr>
        <p:spPr>
          <a:xfrm>
            <a:off x="676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1" name="Rectangle 1040"/>
          <p:cNvSpPr>
            <a:spLocks noChangeAspect="1"/>
          </p:cNvSpPr>
          <p:nvPr/>
        </p:nvSpPr>
        <p:spPr>
          <a:xfrm>
            <a:off x="766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2" name="Rectangle 1041"/>
          <p:cNvSpPr>
            <a:spLocks noChangeAspect="1"/>
          </p:cNvSpPr>
          <p:nvPr/>
        </p:nvSpPr>
        <p:spPr>
          <a:xfrm>
            <a:off x="8203021" y="35243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3" name="Rectangle 1042"/>
          <p:cNvSpPr>
            <a:spLocks noChangeAspect="1"/>
          </p:cNvSpPr>
          <p:nvPr/>
        </p:nvSpPr>
        <p:spPr>
          <a:xfrm>
            <a:off x="352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4" name="Rectangle 1043"/>
          <p:cNvSpPr>
            <a:spLocks noChangeAspect="1"/>
          </p:cNvSpPr>
          <p:nvPr/>
        </p:nvSpPr>
        <p:spPr>
          <a:xfrm>
            <a:off x="370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5" name="Rectangle 1044"/>
          <p:cNvSpPr>
            <a:spLocks noChangeAspect="1"/>
          </p:cNvSpPr>
          <p:nvPr/>
        </p:nvSpPr>
        <p:spPr>
          <a:xfrm>
            <a:off x="388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6" name="Rectangle 1045"/>
          <p:cNvSpPr>
            <a:spLocks noChangeAspect="1"/>
          </p:cNvSpPr>
          <p:nvPr/>
        </p:nvSpPr>
        <p:spPr>
          <a:xfrm>
            <a:off x="406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7" name="Rectangle 1046"/>
          <p:cNvSpPr>
            <a:spLocks noChangeAspect="1"/>
          </p:cNvSpPr>
          <p:nvPr/>
        </p:nvSpPr>
        <p:spPr>
          <a:xfrm>
            <a:off x="424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8" name="Rectangle 1047"/>
          <p:cNvSpPr>
            <a:spLocks noChangeAspect="1"/>
          </p:cNvSpPr>
          <p:nvPr/>
        </p:nvSpPr>
        <p:spPr>
          <a:xfrm>
            <a:off x="550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49" name="Rectangle 1048"/>
          <p:cNvSpPr>
            <a:spLocks noChangeAspect="1"/>
          </p:cNvSpPr>
          <p:nvPr/>
        </p:nvSpPr>
        <p:spPr>
          <a:xfrm>
            <a:off x="568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0" name="Rectangle 1049"/>
          <p:cNvSpPr>
            <a:spLocks noChangeAspect="1"/>
          </p:cNvSpPr>
          <p:nvPr/>
        </p:nvSpPr>
        <p:spPr>
          <a:xfrm>
            <a:off x="586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1" name="Rectangle 1050"/>
          <p:cNvSpPr>
            <a:spLocks noChangeAspect="1"/>
          </p:cNvSpPr>
          <p:nvPr/>
        </p:nvSpPr>
        <p:spPr>
          <a:xfrm>
            <a:off x="604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2" name="Rectangle 1051"/>
          <p:cNvSpPr>
            <a:spLocks noChangeAspect="1"/>
          </p:cNvSpPr>
          <p:nvPr/>
        </p:nvSpPr>
        <p:spPr>
          <a:xfrm>
            <a:off x="622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3" name="Rectangle 1052"/>
          <p:cNvSpPr>
            <a:spLocks noChangeAspect="1"/>
          </p:cNvSpPr>
          <p:nvPr/>
        </p:nvSpPr>
        <p:spPr>
          <a:xfrm>
            <a:off x="640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4" name="Rectangle 1053"/>
          <p:cNvSpPr>
            <a:spLocks noChangeAspect="1"/>
          </p:cNvSpPr>
          <p:nvPr/>
        </p:nvSpPr>
        <p:spPr>
          <a:xfrm>
            <a:off x="658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5" name="Rectangle 1054"/>
          <p:cNvSpPr>
            <a:spLocks noChangeAspect="1"/>
          </p:cNvSpPr>
          <p:nvPr/>
        </p:nvSpPr>
        <p:spPr>
          <a:xfrm>
            <a:off x="838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6" name="Rectangle 1055"/>
          <p:cNvSpPr>
            <a:spLocks noChangeAspect="1"/>
          </p:cNvSpPr>
          <p:nvPr/>
        </p:nvSpPr>
        <p:spPr>
          <a:xfrm>
            <a:off x="8563021" y="37043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7" name="Rectangle 1056"/>
          <p:cNvSpPr>
            <a:spLocks noChangeAspect="1"/>
          </p:cNvSpPr>
          <p:nvPr/>
        </p:nvSpPr>
        <p:spPr>
          <a:xfrm>
            <a:off x="352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8" name="Rectangle 1057"/>
          <p:cNvSpPr>
            <a:spLocks noChangeAspect="1"/>
          </p:cNvSpPr>
          <p:nvPr/>
        </p:nvSpPr>
        <p:spPr>
          <a:xfrm>
            <a:off x="370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59" name="Rectangle 1058"/>
          <p:cNvSpPr>
            <a:spLocks noChangeAspect="1"/>
          </p:cNvSpPr>
          <p:nvPr/>
        </p:nvSpPr>
        <p:spPr>
          <a:xfrm>
            <a:off x="388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0" name="Rectangle 1059"/>
          <p:cNvSpPr>
            <a:spLocks noChangeAspect="1"/>
          </p:cNvSpPr>
          <p:nvPr/>
        </p:nvSpPr>
        <p:spPr>
          <a:xfrm>
            <a:off x="406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1" name="Rectangle 1060"/>
          <p:cNvSpPr>
            <a:spLocks noChangeAspect="1"/>
          </p:cNvSpPr>
          <p:nvPr/>
        </p:nvSpPr>
        <p:spPr>
          <a:xfrm>
            <a:off x="424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2" name="Rectangle 1061"/>
          <p:cNvSpPr>
            <a:spLocks noChangeAspect="1"/>
          </p:cNvSpPr>
          <p:nvPr/>
        </p:nvSpPr>
        <p:spPr>
          <a:xfrm>
            <a:off x="442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3" name="Rectangle 1062"/>
          <p:cNvSpPr>
            <a:spLocks noChangeAspect="1"/>
          </p:cNvSpPr>
          <p:nvPr/>
        </p:nvSpPr>
        <p:spPr>
          <a:xfrm>
            <a:off x="460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4" name="Rectangle 1063"/>
          <p:cNvSpPr>
            <a:spLocks noChangeAspect="1"/>
          </p:cNvSpPr>
          <p:nvPr/>
        </p:nvSpPr>
        <p:spPr>
          <a:xfrm>
            <a:off x="586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5" name="Rectangle 1064"/>
          <p:cNvSpPr>
            <a:spLocks noChangeAspect="1"/>
          </p:cNvSpPr>
          <p:nvPr/>
        </p:nvSpPr>
        <p:spPr>
          <a:xfrm>
            <a:off x="6043021" y="388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6" name="Rectangle 1065"/>
          <p:cNvSpPr>
            <a:spLocks noChangeAspect="1"/>
          </p:cNvSpPr>
          <p:nvPr/>
        </p:nvSpPr>
        <p:spPr>
          <a:xfrm>
            <a:off x="622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7" name="Rectangle 1066"/>
          <p:cNvSpPr>
            <a:spLocks noChangeAspect="1"/>
          </p:cNvSpPr>
          <p:nvPr/>
        </p:nvSpPr>
        <p:spPr>
          <a:xfrm>
            <a:off x="640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8" name="Rectangle 1067"/>
          <p:cNvSpPr>
            <a:spLocks noChangeAspect="1"/>
          </p:cNvSpPr>
          <p:nvPr/>
        </p:nvSpPr>
        <p:spPr>
          <a:xfrm>
            <a:off x="6583021" y="38843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69" name="Rectangle 1068"/>
          <p:cNvSpPr>
            <a:spLocks noChangeAspect="1"/>
          </p:cNvSpPr>
          <p:nvPr/>
        </p:nvSpPr>
        <p:spPr>
          <a:xfrm>
            <a:off x="370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0" name="Rectangle 1069"/>
          <p:cNvSpPr>
            <a:spLocks noChangeAspect="1"/>
          </p:cNvSpPr>
          <p:nvPr/>
        </p:nvSpPr>
        <p:spPr>
          <a:xfrm>
            <a:off x="388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1" name="Rectangle 1070"/>
          <p:cNvSpPr>
            <a:spLocks noChangeAspect="1"/>
          </p:cNvSpPr>
          <p:nvPr/>
        </p:nvSpPr>
        <p:spPr>
          <a:xfrm>
            <a:off x="406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2" name="Rectangle 1071"/>
          <p:cNvSpPr>
            <a:spLocks noChangeAspect="1"/>
          </p:cNvSpPr>
          <p:nvPr/>
        </p:nvSpPr>
        <p:spPr>
          <a:xfrm>
            <a:off x="424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3" name="Rectangle 1072"/>
          <p:cNvSpPr>
            <a:spLocks noChangeAspect="1"/>
          </p:cNvSpPr>
          <p:nvPr/>
        </p:nvSpPr>
        <p:spPr>
          <a:xfrm>
            <a:off x="442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4" name="Rectangle 1073"/>
          <p:cNvSpPr>
            <a:spLocks noChangeAspect="1"/>
          </p:cNvSpPr>
          <p:nvPr/>
        </p:nvSpPr>
        <p:spPr>
          <a:xfrm>
            <a:off x="6043021" y="406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5" name="Rectangle 1074"/>
          <p:cNvSpPr>
            <a:spLocks noChangeAspect="1"/>
          </p:cNvSpPr>
          <p:nvPr/>
        </p:nvSpPr>
        <p:spPr>
          <a:xfrm>
            <a:off x="622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6" name="Rectangle 1075"/>
          <p:cNvSpPr>
            <a:spLocks noChangeAspect="1"/>
          </p:cNvSpPr>
          <p:nvPr/>
        </p:nvSpPr>
        <p:spPr>
          <a:xfrm>
            <a:off x="640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7" name="Rectangle 1076"/>
          <p:cNvSpPr>
            <a:spLocks noChangeAspect="1"/>
          </p:cNvSpPr>
          <p:nvPr/>
        </p:nvSpPr>
        <p:spPr>
          <a:xfrm>
            <a:off x="658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8" name="Rectangle 1077"/>
          <p:cNvSpPr>
            <a:spLocks noChangeAspect="1"/>
          </p:cNvSpPr>
          <p:nvPr/>
        </p:nvSpPr>
        <p:spPr>
          <a:xfrm>
            <a:off x="874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79" name="Rectangle 1078"/>
          <p:cNvSpPr>
            <a:spLocks noChangeAspect="1"/>
          </p:cNvSpPr>
          <p:nvPr/>
        </p:nvSpPr>
        <p:spPr>
          <a:xfrm>
            <a:off x="9103021" y="40644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0" name="Rectangle 1079"/>
          <p:cNvSpPr>
            <a:spLocks noChangeAspect="1"/>
          </p:cNvSpPr>
          <p:nvPr/>
        </p:nvSpPr>
        <p:spPr>
          <a:xfrm>
            <a:off x="388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1" name="Rectangle 1080"/>
          <p:cNvSpPr>
            <a:spLocks noChangeAspect="1"/>
          </p:cNvSpPr>
          <p:nvPr/>
        </p:nvSpPr>
        <p:spPr>
          <a:xfrm>
            <a:off x="406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2" name="Rectangle 1081"/>
          <p:cNvSpPr>
            <a:spLocks noChangeAspect="1"/>
          </p:cNvSpPr>
          <p:nvPr/>
        </p:nvSpPr>
        <p:spPr>
          <a:xfrm>
            <a:off x="424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3" name="Rectangle 1082"/>
          <p:cNvSpPr>
            <a:spLocks noChangeAspect="1"/>
          </p:cNvSpPr>
          <p:nvPr/>
        </p:nvSpPr>
        <p:spPr>
          <a:xfrm>
            <a:off x="442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4" name="Rectangle 1083"/>
          <p:cNvSpPr>
            <a:spLocks noChangeAspect="1"/>
          </p:cNvSpPr>
          <p:nvPr/>
        </p:nvSpPr>
        <p:spPr>
          <a:xfrm>
            <a:off x="604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5" name="Rectangle 1084"/>
          <p:cNvSpPr>
            <a:spLocks noChangeAspect="1"/>
          </p:cNvSpPr>
          <p:nvPr/>
        </p:nvSpPr>
        <p:spPr>
          <a:xfrm>
            <a:off x="622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6" name="Rectangle 1085"/>
          <p:cNvSpPr>
            <a:spLocks noChangeAspect="1"/>
          </p:cNvSpPr>
          <p:nvPr/>
        </p:nvSpPr>
        <p:spPr>
          <a:xfrm>
            <a:off x="640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7" name="Rectangle 1086"/>
          <p:cNvSpPr>
            <a:spLocks noChangeAspect="1"/>
          </p:cNvSpPr>
          <p:nvPr/>
        </p:nvSpPr>
        <p:spPr>
          <a:xfrm>
            <a:off x="856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8" name="Rectangle 1087"/>
          <p:cNvSpPr>
            <a:spLocks noChangeAspect="1"/>
          </p:cNvSpPr>
          <p:nvPr/>
        </p:nvSpPr>
        <p:spPr>
          <a:xfrm>
            <a:off x="874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89" name="Rectangle 1088"/>
          <p:cNvSpPr>
            <a:spLocks noChangeAspect="1"/>
          </p:cNvSpPr>
          <p:nvPr/>
        </p:nvSpPr>
        <p:spPr>
          <a:xfrm>
            <a:off x="892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0" name="Rectangle 1089"/>
          <p:cNvSpPr>
            <a:spLocks noChangeAspect="1"/>
          </p:cNvSpPr>
          <p:nvPr/>
        </p:nvSpPr>
        <p:spPr>
          <a:xfrm>
            <a:off x="9103021" y="42444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1" name="Rectangle 1090"/>
          <p:cNvSpPr>
            <a:spLocks noChangeAspect="1"/>
          </p:cNvSpPr>
          <p:nvPr/>
        </p:nvSpPr>
        <p:spPr>
          <a:xfrm>
            <a:off x="388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2" name="Rectangle 1091"/>
          <p:cNvSpPr>
            <a:spLocks noChangeAspect="1"/>
          </p:cNvSpPr>
          <p:nvPr/>
        </p:nvSpPr>
        <p:spPr>
          <a:xfrm>
            <a:off x="406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3" name="Rectangle 1092"/>
          <p:cNvSpPr>
            <a:spLocks noChangeAspect="1"/>
          </p:cNvSpPr>
          <p:nvPr/>
        </p:nvSpPr>
        <p:spPr>
          <a:xfrm>
            <a:off x="424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4" name="Rectangle 1093"/>
          <p:cNvSpPr>
            <a:spLocks noChangeAspect="1"/>
          </p:cNvSpPr>
          <p:nvPr/>
        </p:nvSpPr>
        <p:spPr>
          <a:xfrm>
            <a:off x="604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5" name="Rectangle 1094"/>
          <p:cNvSpPr>
            <a:spLocks noChangeAspect="1"/>
          </p:cNvSpPr>
          <p:nvPr/>
        </p:nvSpPr>
        <p:spPr>
          <a:xfrm>
            <a:off x="6223021" y="4424455"/>
            <a:ext cx="180000" cy="18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6" name="Rectangle 1095"/>
          <p:cNvSpPr>
            <a:spLocks noChangeAspect="1"/>
          </p:cNvSpPr>
          <p:nvPr/>
        </p:nvSpPr>
        <p:spPr>
          <a:xfrm>
            <a:off x="640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7" name="Rectangle 1096"/>
          <p:cNvSpPr>
            <a:spLocks noChangeAspect="1"/>
          </p:cNvSpPr>
          <p:nvPr/>
        </p:nvSpPr>
        <p:spPr>
          <a:xfrm>
            <a:off x="838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8" name="Rectangle 1097"/>
          <p:cNvSpPr>
            <a:spLocks noChangeAspect="1"/>
          </p:cNvSpPr>
          <p:nvPr/>
        </p:nvSpPr>
        <p:spPr>
          <a:xfrm>
            <a:off x="856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99" name="Rectangle 1098"/>
          <p:cNvSpPr>
            <a:spLocks noChangeAspect="1"/>
          </p:cNvSpPr>
          <p:nvPr/>
        </p:nvSpPr>
        <p:spPr>
          <a:xfrm>
            <a:off x="874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0" name="Rectangle 1099"/>
          <p:cNvSpPr>
            <a:spLocks noChangeAspect="1"/>
          </p:cNvSpPr>
          <p:nvPr/>
        </p:nvSpPr>
        <p:spPr>
          <a:xfrm>
            <a:off x="892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1" name="Rectangle 1100"/>
          <p:cNvSpPr>
            <a:spLocks noChangeAspect="1"/>
          </p:cNvSpPr>
          <p:nvPr/>
        </p:nvSpPr>
        <p:spPr>
          <a:xfrm>
            <a:off x="910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2" name="Rectangle 1101"/>
          <p:cNvSpPr>
            <a:spLocks noChangeAspect="1"/>
          </p:cNvSpPr>
          <p:nvPr/>
        </p:nvSpPr>
        <p:spPr>
          <a:xfrm>
            <a:off x="9283021" y="442445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3" name="Rectangle 1102"/>
          <p:cNvSpPr>
            <a:spLocks noChangeAspect="1"/>
          </p:cNvSpPr>
          <p:nvPr/>
        </p:nvSpPr>
        <p:spPr>
          <a:xfrm>
            <a:off x="3883021" y="46044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4" name="Rectangle 1103"/>
          <p:cNvSpPr>
            <a:spLocks noChangeAspect="1"/>
          </p:cNvSpPr>
          <p:nvPr/>
        </p:nvSpPr>
        <p:spPr>
          <a:xfrm>
            <a:off x="4063021" y="46044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5" name="Rectangle 1104"/>
          <p:cNvSpPr>
            <a:spLocks noChangeAspect="1"/>
          </p:cNvSpPr>
          <p:nvPr/>
        </p:nvSpPr>
        <p:spPr>
          <a:xfrm>
            <a:off x="6223021" y="46044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6" name="Rectangle 1105"/>
          <p:cNvSpPr>
            <a:spLocks noChangeAspect="1"/>
          </p:cNvSpPr>
          <p:nvPr/>
        </p:nvSpPr>
        <p:spPr>
          <a:xfrm>
            <a:off x="8383021" y="46044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7" name="Rectangle 1106"/>
          <p:cNvSpPr>
            <a:spLocks noChangeAspect="1"/>
          </p:cNvSpPr>
          <p:nvPr/>
        </p:nvSpPr>
        <p:spPr>
          <a:xfrm>
            <a:off x="8563021" y="46044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8" name="Rectangle 1107"/>
          <p:cNvSpPr>
            <a:spLocks noChangeAspect="1"/>
          </p:cNvSpPr>
          <p:nvPr/>
        </p:nvSpPr>
        <p:spPr>
          <a:xfrm>
            <a:off x="8743021" y="46044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09" name="Rectangle 1108"/>
          <p:cNvSpPr>
            <a:spLocks noChangeAspect="1"/>
          </p:cNvSpPr>
          <p:nvPr/>
        </p:nvSpPr>
        <p:spPr>
          <a:xfrm>
            <a:off x="8923021" y="46044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10" name="Rectangle 1109"/>
          <p:cNvSpPr>
            <a:spLocks noChangeAspect="1"/>
          </p:cNvSpPr>
          <p:nvPr/>
        </p:nvSpPr>
        <p:spPr>
          <a:xfrm>
            <a:off x="9103021" y="46044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11" name="Rectangle 1110"/>
          <p:cNvSpPr>
            <a:spLocks noChangeAspect="1"/>
          </p:cNvSpPr>
          <p:nvPr/>
        </p:nvSpPr>
        <p:spPr>
          <a:xfrm>
            <a:off x="9283021" y="4604475"/>
            <a:ext cx="180000" cy="1800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4</a:t>
            </a:r>
          </a:p>
        </p:txBody>
      </p:sp>
      <p:sp>
        <p:nvSpPr>
          <p:cNvPr id="1112" name="Rectangle 1111"/>
          <p:cNvSpPr>
            <a:spLocks noChangeAspect="1"/>
          </p:cNvSpPr>
          <p:nvPr/>
        </p:nvSpPr>
        <p:spPr>
          <a:xfrm>
            <a:off x="3703021" y="47844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13" name="Rectangle 1112"/>
          <p:cNvSpPr>
            <a:spLocks noChangeAspect="1"/>
          </p:cNvSpPr>
          <p:nvPr/>
        </p:nvSpPr>
        <p:spPr>
          <a:xfrm>
            <a:off x="3883021" y="47844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14" name="Rectangle 1113"/>
          <p:cNvSpPr>
            <a:spLocks noChangeAspect="1"/>
          </p:cNvSpPr>
          <p:nvPr/>
        </p:nvSpPr>
        <p:spPr>
          <a:xfrm>
            <a:off x="8923021" y="47844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15" name="Rectangle 1114"/>
          <p:cNvSpPr>
            <a:spLocks noChangeAspect="1"/>
          </p:cNvSpPr>
          <p:nvPr/>
        </p:nvSpPr>
        <p:spPr>
          <a:xfrm>
            <a:off x="9103021" y="47844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16" name="Rectangle 1115"/>
          <p:cNvSpPr>
            <a:spLocks noChangeAspect="1"/>
          </p:cNvSpPr>
          <p:nvPr/>
        </p:nvSpPr>
        <p:spPr>
          <a:xfrm>
            <a:off x="3703021" y="49645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17" name="Rectangle 1116"/>
          <p:cNvSpPr>
            <a:spLocks noChangeAspect="1"/>
          </p:cNvSpPr>
          <p:nvPr/>
        </p:nvSpPr>
        <p:spPr>
          <a:xfrm>
            <a:off x="280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18" name="Rectangle 1117"/>
          <p:cNvSpPr>
            <a:spLocks noChangeAspect="1"/>
          </p:cNvSpPr>
          <p:nvPr/>
        </p:nvSpPr>
        <p:spPr>
          <a:xfrm>
            <a:off x="298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19" name="Rectangle 1118"/>
          <p:cNvSpPr>
            <a:spLocks noChangeAspect="1"/>
          </p:cNvSpPr>
          <p:nvPr/>
        </p:nvSpPr>
        <p:spPr>
          <a:xfrm>
            <a:off x="316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0" name="Rectangle 1119"/>
          <p:cNvSpPr>
            <a:spLocks noChangeAspect="1"/>
          </p:cNvSpPr>
          <p:nvPr/>
        </p:nvSpPr>
        <p:spPr>
          <a:xfrm>
            <a:off x="370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1" name="Rectangle 1120"/>
          <p:cNvSpPr>
            <a:spLocks noChangeAspect="1"/>
          </p:cNvSpPr>
          <p:nvPr/>
        </p:nvSpPr>
        <p:spPr>
          <a:xfrm>
            <a:off x="388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2" name="Rectangle 1121"/>
          <p:cNvSpPr>
            <a:spLocks noChangeAspect="1"/>
          </p:cNvSpPr>
          <p:nvPr/>
        </p:nvSpPr>
        <p:spPr>
          <a:xfrm>
            <a:off x="442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3" name="Rectangle 1122"/>
          <p:cNvSpPr>
            <a:spLocks noChangeAspect="1"/>
          </p:cNvSpPr>
          <p:nvPr/>
        </p:nvSpPr>
        <p:spPr>
          <a:xfrm>
            <a:off x="460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4" name="Rectangle 1123"/>
          <p:cNvSpPr>
            <a:spLocks noChangeAspect="1"/>
          </p:cNvSpPr>
          <p:nvPr/>
        </p:nvSpPr>
        <p:spPr>
          <a:xfrm>
            <a:off x="478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5" name="Rectangle 1124"/>
          <p:cNvSpPr>
            <a:spLocks noChangeAspect="1"/>
          </p:cNvSpPr>
          <p:nvPr/>
        </p:nvSpPr>
        <p:spPr>
          <a:xfrm>
            <a:off x="622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6" name="Rectangle 1125"/>
          <p:cNvSpPr>
            <a:spLocks noChangeAspect="1"/>
          </p:cNvSpPr>
          <p:nvPr/>
        </p:nvSpPr>
        <p:spPr>
          <a:xfrm>
            <a:off x="640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7" name="Rectangle 1126"/>
          <p:cNvSpPr>
            <a:spLocks noChangeAspect="1"/>
          </p:cNvSpPr>
          <p:nvPr/>
        </p:nvSpPr>
        <p:spPr>
          <a:xfrm>
            <a:off x="730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8" name="Rectangle 1127"/>
          <p:cNvSpPr>
            <a:spLocks noChangeAspect="1"/>
          </p:cNvSpPr>
          <p:nvPr/>
        </p:nvSpPr>
        <p:spPr>
          <a:xfrm>
            <a:off x="748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9" name="Rectangle 1128"/>
          <p:cNvSpPr>
            <a:spLocks noChangeAspect="1"/>
          </p:cNvSpPr>
          <p:nvPr/>
        </p:nvSpPr>
        <p:spPr>
          <a:xfrm>
            <a:off x="766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0" name="Rectangle 1129"/>
          <p:cNvSpPr>
            <a:spLocks noChangeAspect="1"/>
          </p:cNvSpPr>
          <p:nvPr/>
        </p:nvSpPr>
        <p:spPr>
          <a:xfrm>
            <a:off x="784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1" name="Rectangle 1130"/>
          <p:cNvSpPr>
            <a:spLocks noChangeAspect="1"/>
          </p:cNvSpPr>
          <p:nvPr/>
        </p:nvSpPr>
        <p:spPr>
          <a:xfrm>
            <a:off x="802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2" name="Rectangle 1131"/>
          <p:cNvSpPr>
            <a:spLocks noChangeAspect="1"/>
          </p:cNvSpPr>
          <p:nvPr/>
        </p:nvSpPr>
        <p:spPr>
          <a:xfrm>
            <a:off x="820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3" name="Rectangle 1132"/>
          <p:cNvSpPr>
            <a:spLocks noChangeAspect="1"/>
          </p:cNvSpPr>
          <p:nvPr/>
        </p:nvSpPr>
        <p:spPr>
          <a:xfrm>
            <a:off x="838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4" name="Rectangle 1133"/>
          <p:cNvSpPr>
            <a:spLocks noChangeAspect="1"/>
          </p:cNvSpPr>
          <p:nvPr/>
        </p:nvSpPr>
        <p:spPr>
          <a:xfrm>
            <a:off x="856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5" name="Rectangle 1134"/>
          <p:cNvSpPr>
            <a:spLocks noChangeAspect="1"/>
          </p:cNvSpPr>
          <p:nvPr/>
        </p:nvSpPr>
        <p:spPr>
          <a:xfrm>
            <a:off x="874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6" name="Rectangle 1135"/>
          <p:cNvSpPr>
            <a:spLocks noChangeAspect="1"/>
          </p:cNvSpPr>
          <p:nvPr/>
        </p:nvSpPr>
        <p:spPr>
          <a:xfrm>
            <a:off x="892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7" name="Rectangle 1136"/>
          <p:cNvSpPr>
            <a:spLocks noChangeAspect="1"/>
          </p:cNvSpPr>
          <p:nvPr/>
        </p:nvSpPr>
        <p:spPr>
          <a:xfrm>
            <a:off x="910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8" name="Rectangle 1137"/>
          <p:cNvSpPr>
            <a:spLocks noChangeAspect="1"/>
          </p:cNvSpPr>
          <p:nvPr/>
        </p:nvSpPr>
        <p:spPr>
          <a:xfrm>
            <a:off x="928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9" name="Rectangle 1138"/>
          <p:cNvSpPr>
            <a:spLocks noChangeAspect="1"/>
          </p:cNvSpPr>
          <p:nvPr/>
        </p:nvSpPr>
        <p:spPr>
          <a:xfrm>
            <a:off x="9463021" y="15441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0" name="Rectangle 1139"/>
          <p:cNvSpPr>
            <a:spLocks noChangeAspect="1"/>
          </p:cNvSpPr>
          <p:nvPr/>
        </p:nvSpPr>
        <p:spPr>
          <a:xfrm>
            <a:off x="352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1" name="Rectangle 1140"/>
          <p:cNvSpPr>
            <a:spLocks noChangeAspect="1"/>
          </p:cNvSpPr>
          <p:nvPr/>
        </p:nvSpPr>
        <p:spPr>
          <a:xfrm>
            <a:off x="406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2" name="Rectangle 1141"/>
          <p:cNvSpPr>
            <a:spLocks noChangeAspect="1"/>
          </p:cNvSpPr>
          <p:nvPr/>
        </p:nvSpPr>
        <p:spPr>
          <a:xfrm>
            <a:off x="424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3" name="Rectangle 1142"/>
          <p:cNvSpPr>
            <a:spLocks noChangeAspect="1"/>
          </p:cNvSpPr>
          <p:nvPr/>
        </p:nvSpPr>
        <p:spPr>
          <a:xfrm>
            <a:off x="442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4" name="Rectangle 1143"/>
          <p:cNvSpPr>
            <a:spLocks noChangeAspect="1"/>
          </p:cNvSpPr>
          <p:nvPr/>
        </p:nvSpPr>
        <p:spPr>
          <a:xfrm>
            <a:off x="460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5" name="Rectangle 1144"/>
          <p:cNvSpPr>
            <a:spLocks noChangeAspect="1"/>
          </p:cNvSpPr>
          <p:nvPr/>
        </p:nvSpPr>
        <p:spPr>
          <a:xfrm>
            <a:off x="478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6" name="Rectangle 1145"/>
          <p:cNvSpPr>
            <a:spLocks noChangeAspect="1"/>
          </p:cNvSpPr>
          <p:nvPr/>
        </p:nvSpPr>
        <p:spPr>
          <a:xfrm>
            <a:off x="496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7" name="Rectangle 1146"/>
          <p:cNvSpPr>
            <a:spLocks noChangeAspect="1"/>
          </p:cNvSpPr>
          <p:nvPr/>
        </p:nvSpPr>
        <p:spPr>
          <a:xfrm>
            <a:off x="748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8" name="Rectangle 1147"/>
          <p:cNvSpPr>
            <a:spLocks noChangeAspect="1"/>
          </p:cNvSpPr>
          <p:nvPr/>
        </p:nvSpPr>
        <p:spPr>
          <a:xfrm>
            <a:off x="766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49" name="Rectangle 1148"/>
          <p:cNvSpPr>
            <a:spLocks noChangeAspect="1"/>
          </p:cNvSpPr>
          <p:nvPr/>
        </p:nvSpPr>
        <p:spPr>
          <a:xfrm>
            <a:off x="784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0" name="Rectangle 1149"/>
          <p:cNvSpPr>
            <a:spLocks noChangeAspect="1"/>
          </p:cNvSpPr>
          <p:nvPr/>
        </p:nvSpPr>
        <p:spPr>
          <a:xfrm>
            <a:off x="802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1" name="Rectangle 1150"/>
          <p:cNvSpPr>
            <a:spLocks noChangeAspect="1"/>
          </p:cNvSpPr>
          <p:nvPr/>
        </p:nvSpPr>
        <p:spPr>
          <a:xfrm>
            <a:off x="820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2" name="Rectangle 1151"/>
          <p:cNvSpPr>
            <a:spLocks noChangeAspect="1"/>
          </p:cNvSpPr>
          <p:nvPr/>
        </p:nvSpPr>
        <p:spPr>
          <a:xfrm>
            <a:off x="838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3" name="Rectangle 1152"/>
          <p:cNvSpPr>
            <a:spLocks noChangeAspect="1"/>
          </p:cNvSpPr>
          <p:nvPr/>
        </p:nvSpPr>
        <p:spPr>
          <a:xfrm>
            <a:off x="8563021" y="136411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4" name="Rectangle 1153"/>
          <p:cNvSpPr>
            <a:spLocks noChangeAspect="1"/>
          </p:cNvSpPr>
          <p:nvPr/>
        </p:nvSpPr>
        <p:spPr>
          <a:xfrm>
            <a:off x="352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5" name="Rectangle 1154"/>
          <p:cNvSpPr>
            <a:spLocks noChangeAspect="1"/>
          </p:cNvSpPr>
          <p:nvPr/>
        </p:nvSpPr>
        <p:spPr>
          <a:xfrm>
            <a:off x="370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6" name="Rectangle 1155"/>
          <p:cNvSpPr>
            <a:spLocks noChangeAspect="1"/>
          </p:cNvSpPr>
          <p:nvPr/>
        </p:nvSpPr>
        <p:spPr>
          <a:xfrm>
            <a:off x="388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7" name="Rectangle 1156"/>
          <p:cNvSpPr>
            <a:spLocks noChangeAspect="1"/>
          </p:cNvSpPr>
          <p:nvPr/>
        </p:nvSpPr>
        <p:spPr>
          <a:xfrm>
            <a:off x="424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8" name="Rectangle 1157"/>
          <p:cNvSpPr>
            <a:spLocks noChangeAspect="1"/>
          </p:cNvSpPr>
          <p:nvPr/>
        </p:nvSpPr>
        <p:spPr>
          <a:xfrm>
            <a:off x="442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59" name="Rectangle 1158"/>
          <p:cNvSpPr>
            <a:spLocks noChangeAspect="1"/>
          </p:cNvSpPr>
          <p:nvPr/>
        </p:nvSpPr>
        <p:spPr>
          <a:xfrm>
            <a:off x="460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60" name="Rectangle 1159"/>
          <p:cNvSpPr>
            <a:spLocks noChangeAspect="1"/>
          </p:cNvSpPr>
          <p:nvPr/>
        </p:nvSpPr>
        <p:spPr>
          <a:xfrm>
            <a:off x="478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61" name="Rectangle 1160"/>
          <p:cNvSpPr>
            <a:spLocks noChangeAspect="1"/>
          </p:cNvSpPr>
          <p:nvPr/>
        </p:nvSpPr>
        <p:spPr>
          <a:xfrm>
            <a:off x="496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62" name="Rectangle 1161"/>
          <p:cNvSpPr>
            <a:spLocks noChangeAspect="1"/>
          </p:cNvSpPr>
          <p:nvPr/>
        </p:nvSpPr>
        <p:spPr>
          <a:xfrm>
            <a:off x="514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63" name="Rectangle 1162"/>
          <p:cNvSpPr>
            <a:spLocks noChangeAspect="1"/>
          </p:cNvSpPr>
          <p:nvPr/>
        </p:nvSpPr>
        <p:spPr>
          <a:xfrm>
            <a:off x="802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64" name="Rectangle 1163"/>
          <p:cNvSpPr>
            <a:spLocks noChangeAspect="1"/>
          </p:cNvSpPr>
          <p:nvPr/>
        </p:nvSpPr>
        <p:spPr>
          <a:xfrm>
            <a:off x="8203021" y="118409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65" name="Rectangle 1164"/>
          <p:cNvSpPr>
            <a:spLocks noChangeAspect="1"/>
          </p:cNvSpPr>
          <p:nvPr/>
        </p:nvSpPr>
        <p:spPr>
          <a:xfrm>
            <a:off x="4603021" y="10040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66" name="Rectangle 1165"/>
          <p:cNvSpPr>
            <a:spLocks noChangeAspect="1"/>
          </p:cNvSpPr>
          <p:nvPr/>
        </p:nvSpPr>
        <p:spPr>
          <a:xfrm>
            <a:off x="4783021" y="10040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67" name="Rectangle 1166"/>
          <p:cNvSpPr>
            <a:spLocks noChangeAspect="1"/>
          </p:cNvSpPr>
          <p:nvPr/>
        </p:nvSpPr>
        <p:spPr>
          <a:xfrm>
            <a:off x="4963021" y="10040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68" name="Rectangle 1167"/>
          <p:cNvSpPr>
            <a:spLocks noChangeAspect="1"/>
          </p:cNvSpPr>
          <p:nvPr/>
        </p:nvSpPr>
        <p:spPr>
          <a:xfrm>
            <a:off x="7843021" y="100407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399" y="926368"/>
            <a:ext cx="1194038" cy="1138773"/>
            <a:chOff x="10214323" y="959912"/>
            <a:chExt cx="1194038" cy="1138773"/>
          </a:xfrm>
        </p:grpSpPr>
        <p:sp>
          <p:nvSpPr>
            <p:cNvPr id="778" name="TextBox 777"/>
            <p:cNvSpPr txBox="1"/>
            <p:nvPr/>
          </p:nvSpPr>
          <p:spPr>
            <a:xfrm>
              <a:off x="10339414" y="959912"/>
              <a:ext cx="1068947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meerCAT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Lung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U Michigan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MAASTRO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The Christie</a:t>
              </a:r>
            </a:p>
          </p:txBody>
        </p:sp>
        <p:sp>
          <p:nvSpPr>
            <p:cNvPr id="1173" name="Rectangle 1172"/>
            <p:cNvSpPr>
              <a:spLocks noChangeAspect="1"/>
            </p:cNvSpPr>
            <p:nvPr/>
          </p:nvSpPr>
          <p:spPr>
            <a:xfrm>
              <a:off x="10214323" y="1831902"/>
              <a:ext cx="180000" cy="1800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77" name="Rectangle 1176"/>
            <p:cNvSpPr>
              <a:spLocks noChangeAspect="1"/>
            </p:cNvSpPr>
            <p:nvPr/>
          </p:nvSpPr>
          <p:spPr>
            <a:xfrm>
              <a:off x="10214323" y="1628456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78" name="Rectangle 1177"/>
            <p:cNvSpPr>
              <a:spLocks noChangeAspect="1"/>
            </p:cNvSpPr>
            <p:nvPr/>
          </p:nvSpPr>
          <p:spPr>
            <a:xfrm>
              <a:off x="10214323" y="1417866"/>
              <a:ext cx="180000" cy="180000"/>
            </a:xfrm>
            <a:prstGeom prst="rect">
              <a:avLst/>
            </a:prstGeom>
            <a:solidFill>
              <a:srgbClr val="48C2F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1179" name="TextBox 1178"/>
          <p:cNvSpPr txBox="1"/>
          <p:nvPr/>
        </p:nvSpPr>
        <p:spPr>
          <a:xfrm>
            <a:off x="743782" y="5938010"/>
            <a:ext cx="2529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Map © Copyright Showeet.com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0235" y="5022230"/>
            <a:ext cx="1635833" cy="923330"/>
            <a:chOff x="890163" y="4603141"/>
            <a:chExt cx="1635833" cy="923330"/>
          </a:xfrm>
        </p:grpSpPr>
        <p:sp>
          <p:nvSpPr>
            <p:cNvPr id="402" name="TextBox 401"/>
            <p:cNvSpPr txBox="1"/>
            <p:nvPr/>
          </p:nvSpPr>
          <p:spPr>
            <a:xfrm>
              <a:off x="1001220" y="4603141"/>
              <a:ext cx="15247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canCAT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Lung</a:t>
              </a:r>
              <a:endPara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Princess Margaret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MAASTRO</a:t>
              </a:r>
            </a:p>
          </p:txBody>
        </p:sp>
        <p:sp>
          <p:nvSpPr>
            <p:cNvPr id="403" name="Rectangle 402"/>
            <p:cNvSpPr>
              <a:spLocks noChangeAspect="1"/>
            </p:cNvSpPr>
            <p:nvPr/>
          </p:nvSpPr>
          <p:spPr>
            <a:xfrm>
              <a:off x="890163" y="5279407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04" name="Rectangle 403"/>
            <p:cNvSpPr>
              <a:spLocks noChangeAspect="1"/>
            </p:cNvSpPr>
            <p:nvPr/>
          </p:nvSpPr>
          <p:spPr>
            <a:xfrm>
              <a:off x="890163" y="5065087"/>
              <a:ext cx="180000" cy="18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6866872" y="3758266"/>
            <a:ext cx="1114461" cy="923330"/>
            <a:chOff x="5952124" y="4940639"/>
            <a:chExt cx="1114461" cy="923330"/>
          </a:xfrm>
        </p:grpSpPr>
        <p:sp>
          <p:nvSpPr>
            <p:cNvPr id="415" name="TextBox 414"/>
            <p:cNvSpPr txBox="1"/>
            <p:nvPr/>
          </p:nvSpPr>
          <p:spPr>
            <a:xfrm>
              <a:off x="6070800" y="494063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BIONIC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Radiomics</a:t>
              </a:r>
              <a:endPara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MAASTRO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Tata</a:t>
              </a:r>
            </a:p>
          </p:txBody>
        </p:sp>
        <p:sp>
          <p:nvSpPr>
            <p:cNvPr id="416" name="Rectangle 415"/>
            <p:cNvSpPr>
              <a:spLocks noChangeAspect="1"/>
            </p:cNvSpPr>
            <p:nvPr/>
          </p:nvSpPr>
          <p:spPr>
            <a:xfrm>
              <a:off x="5952124" y="5616469"/>
              <a:ext cx="180000" cy="180000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17" name="Rectangle 416"/>
            <p:cNvSpPr>
              <a:spLocks noChangeAspect="1"/>
            </p:cNvSpPr>
            <p:nvPr/>
          </p:nvSpPr>
          <p:spPr>
            <a:xfrm>
              <a:off x="5952124" y="5408315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57682" y="524430"/>
            <a:ext cx="1214722" cy="1569660"/>
            <a:chOff x="10352706" y="167995"/>
            <a:chExt cx="1214722" cy="1569660"/>
          </a:xfrm>
        </p:grpSpPr>
        <p:sp>
          <p:nvSpPr>
            <p:cNvPr id="420" name="TextBox 419"/>
            <p:cNvSpPr txBox="1"/>
            <p:nvPr/>
          </p:nvSpPr>
          <p:spPr>
            <a:xfrm>
              <a:off x="10463856" y="167995"/>
              <a:ext cx="11035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euroCAT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Lung</a:t>
              </a:r>
              <a:endPara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UK Aachen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LOC Hasselt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Catharina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MAASTRO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CHU Liege</a:t>
              </a:r>
            </a:p>
          </p:txBody>
        </p:sp>
        <p:sp>
          <p:nvSpPr>
            <p:cNvPr id="421" name="Rectangle 420"/>
            <p:cNvSpPr>
              <a:spLocks noChangeAspect="1"/>
            </p:cNvSpPr>
            <p:nvPr/>
          </p:nvSpPr>
          <p:spPr>
            <a:xfrm>
              <a:off x="10352706" y="843598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22" name="Rectangle 421"/>
            <p:cNvSpPr>
              <a:spLocks noChangeAspect="1"/>
            </p:cNvSpPr>
            <p:nvPr/>
          </p:nvSpPr>
          <p:spPr>
            <a:xfrm>
              <a:off x="10352706" y="635105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23" name="Rectangle 422"/>
            <p:cNvSpPr>
              <a:spLocks noChangeAspect="1"/>
            </p:cNvSpPr>
            <p:nvPr/>
          </p:nvSpPr>
          <p:spPr>
            <a:xfrm>
              <a:off x="10352706" y="1052091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24" name="Rectangle 423"/>
            <p:cNvSpPr>
              <a:spLocks noChangeAspect="1"/>
            </p:cNvSpPr>
            <p:nvPr/>
          </p:nvSpPr>
          <p:spPr>
            <a:xfrm>
              <a:off x="10352706" y="1469076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25" name="Rectangle 424"/>
            <p:cNvSpPr>
              <a:spLocks noChangeAspect="1"/>
            </p:cNvSpPr>
            <p:nvPr/>
          </p:nvSpPr>
          <p:spPr>
            <a:xfrm>
              <a:off x="10352706" y="1260584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428" name="TextBox 427"/>
          <p:cNvSpPr txBox="1"/>
          <p:nvPr/>
        </p:nvSpPr>
        <p:spPr>
          <a:xfrm>
            <a:off x="458787" y="2432597"/>
            <a:ext cx="1804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Starting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BCCA (Breast)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Bloemfontein (Cervix)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Odense (HN, Lung)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Aalst (Lung)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McGill (Brain)</a:t>
            </a:r>
          </a:p>
        </p:txBody>
      </p:sp>
      <p:sp>
        <p:nvSpPr>
          <p:cNvPr id="429" name="Rectangle 428"/>
          <p:cNvSpPr>
            <a:spLocks noChangeAspect="1"/>
          </p:cNvSpPr>
          <p:nvPr/>
        </p:nvSpPr>
        <p:spPr>
          <a:xfrm>
            <a:off x="326481" y="2705547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1" name="Rectangle 430"/>
          <p:cNvSpPr>
            <a:spLocks noChangeAspect="1"/>
          </p:cNvSpPr>
          <p:nvPr/>
        </p:nvSpPr>
        <p:spPr>
          <a:xfrm>
            <a:off x="326481" y="2920664"/>
            <a:ext cx="180000" cy="18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2" name="Rectangle 431"/>
          <p:cNvSpPr>
            <a:spLocks noChangeAspect="1"/>
          </p:cNvSpPr>
          <p:nvPr/>
        </p:nvSpPr>
        <p:spPr>
          <a:xfrm>
            <a:off x="326481" y="3135781"/>
            <a:ext cx="180000" cy="1800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3" name="Rectangle 432"/>
          <p:cNvSpPr>
            <a:spLocks noChangeAspect="1"/>
          </p:cNvSpPr>
          <p:nvPr/>
        </p:nvSpPr>
        <p:spPr>
          <a:xfrm>
            <a:off x="326481" y="3350898"/>
            <a:ext cx="180000" cy="180000"/>
          </a:xfrm>
          <a:prstGeom prst="rect">
            <a:avLst/>
          </a:prstGeom>
          <a:solidFill>
            <a:srgbClr val="0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34" name="Rectangle 433"/>
          <p:cNvSpPr>
            <a:spLocks noChangeAspect="1"/>
          </p:cNvSpPr>
          <p:nvPr/>
        </p:nvSpPr>
        <p:spPr>
          <a:xfrm>
            <a:off x="326481" y="3566013"/>
            <a:ext cx="180000" cy="1800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00412" y="3783792"/>
            <a:ext cx="1411466" cy="2000548"/>
            <a:chOff x="9900412" y="3783792"/>
            <a:chExt cx="1411466" cy="2000548"/>
          </a:xfrm>
        </p:grpSpPr>
        <p:sp>
          <p:nvSpPr>
            <p:cNvPr id="779" name="TextBox 778"/>
            <p:cNvSpPr txBox="1"/>
            <p:nvPr/>
          </p:nvSpPr>
          <p:spPr>
            <a:xfrm>
              <a:off x="10009919" y="3783792"/>
              <a:ext cx="1301959" cy="2000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ozCAT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Head&amp;Neck</a:t>
              </a: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, Lung</a:t>
              </a:r>
              <a:endPara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Liverpool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Illawarra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Newcastle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Westmead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MAASTRO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RTOG/NRG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69" name="Rectangle 1168"/>
            <p:cNvSpPr>
              <a:spLocks noChangeAspect="1"/>
            </p:cNvSpPr>
            <p:nvPr/>
          </p:nvSpPr>
          <p:spPr>
            <a:xfrm>
              <a:off x="9900412" y="4270055"/>
              <a:ext cx="180000" cy="18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71" name="Rectangle 1170"/>
            <p:cNvSpPr>
              <a:spLocks noChangeAspect="1"/>
            </p:cNvSpPr>
            <p:nvPr/>
          </p:nvSpPr>
          <p:spPr>
            <a:xfrm>
              <a:off x="9900412" y="5106311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72" name="Rectangle 1171"/>
            <p:cNvSpPr>
              <a:spLocks noChangeAspect="1"/>
            </p:cNvSpPr>
            <p:nvPr/>
          </p:nvSpPr>
          <p:spPr>
            <a:xfrm>
              <a:off x="9900412" y="4688183"/>
              <a:ext cx="180000" cy="18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35" name="Rectangle 434"/>
            <p:cNvSpPr>
              <a:spLocks noChangeAspect="1"/>
            </p:cNvSpPr>
            <p:nvPr/>
          </p:nvSpPr>
          <p:spPr>
            <a:xfrm>
              <a:off x="9900412" y="4897247"/>
              <a:ext cx="180000" cy="18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36" name="Rectangle 435"/>
            <p:cNvSpPr>
              <a:spLocks noChangeAspect="1"/>
            </p:cNvSpPr>
            <p:nvPr/>
          </p:nvSpPr>
          <p:spPr>
            <a:xfrm>
              <a:off x="9900412" y="5315375"/>
              <a:ext cx="180000" cy="18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37" name="Rectangle 436"/>
            <p:cNvSpPr>
              <a:spLocks noChangeAspect="1"/>
            </p:cNvSpPr>
            <p:nvPr/>
          </p:nvSpPr>
          <p:spPr>
            <a:xfrm>
              <a:off x="9900412" y="4479119"/>
              <a:ext cx="180000" cy="18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049672" y="2277733"/>
            <a:ext cx="2025794" cy="1138773"/>
            <a:chOff x="10004375" y="2364824"/>
            <a:chExt cx="2025794" cy="1138773"/>
          </a:xfrm>
        </p:grpSpPr>
        <p:sp>
          <p:nvSpPr>
            <p:cNvPr id="780" name="TextBox 779"/>
            <p:cNvSpPr txBox="1"/>
            <p:nvPr/>
          </p:nvSpPr>
          <p:spPr>
            <a:xfrm>
              <a:off x="10111759" y="2364824"/>
              <a:ext cx="1918410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b="1" dirty="0" err="1">
                  <a:solidFill>
                    <a:srgbClr val="1F418B"/>
                  </a:solidFill>
                  <a:latin typeface="Corbel"/>
                </a:rPr>
                <a:t>sino</a:t>
              </a: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CAT / VATE / SAGE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Rectum</a:t>
              </a:r>
              <a:endPara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Fudan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Rome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RTOG/NRG</a:t>
              </a:r>
            </a:p>
          </p:txBody>
        </p:sp>
        <p:sp>
          <p:nvSpPr>
            <p:cNvPr id="1170" name="Rectangle 1169"/>
            <p:cNvSpPr>
              <a:spLocks noChangeAspect="1"/>
            </p:cNvSpPr>
            <p:nvPr/>
          </p:nvSpPr>
          <p:spPr>
            <a:xfrm>
              <a:off x="10004375" y="3042229"/>
              <a:ext cx="180000" cy="1800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74" name="Rectangle 1173"/>
            <p:cNvSpPr>
              <a:spLocks noChangeAspect="1"/>
            </p:cNvSpPr>
            <p:nvPr/>
          </p:nvSpPr>
          <p:spPr>
            <a:xfrm>
              <a:off x="10004375" y="2819898"/>
              <a:ext cx="180000" cy="1800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39" name="Rectangle 438"/>
            <p:cNvSpPr>
              <a:spLocks noChangeAspect="1"/>
            </p:cNvSpPr>
            <p:nvPr/>
          </p:nvSpPr>
          <p:spPr>
            <a:xfrm>
              <a:off x="10004375" y="3264561"/>
              <a:ext cx="180000" cy="18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438" name="Rectangle 437"/>
          <p:cNvSpPr>
            <a:spLocks noChangeAspect="1"/>
          </p:cNvSpPr>
          <p:nvPr/>
        </p:nvSpPr>
        <p:spPr>
          <a:xfrm>
            <a:off x="9579942" y="4956735"/>
            <a:ext cx="180000" cy="180000"/>
          </a:xfrm>
          <a:prstGeom prst="rect">
            <a:avLst/>
          </a:prstGeom>
          <a:solidFill>
            <a:srgbClr val="009F9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445" name="Group 444"/>
          <p:cNvGrpSpPr/>
          <p:nvPr/>
        </p:nvGrpSpPr>
        <p:grpSpPr>
          <a:xfrm>
            <a:off x="5901702" y="4955166"/>
            <a:ext cx="1101635" cy="923330"/>
            <a:chOff x="11646349" y="3526209"/>
            <a:chExt cx="1101635" cy="923330"/>
          </a:xfrm>
        </p:grpSpPr>
        <p:sp>
          <p:nvSpPr>
            <p:cNvPr id="446" name="TextBox 445"/>
            <p:cNvSpPr txBox="1"/>
            <p:nvPr/>
          </p:nvSpPr>
          <p:spPr>
            <a:xfrm>
              <a:off x="11752199" y="352620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cuCAT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Esophagus</a:t>
              </a:r>
              <a:endPara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Cardiff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MAASTRO</a:t>
              </a:r>
            </a:p>
          </p:txBody>
        </p:sp>
        <p:sp>
          <p:nvSpPr>
            <p:cNvPr id="448" name="Rectangle 447"/>
            <p:cNvSpPr>
              <a:spLocks noChangeAspect="1"/>
            </p:cNvSpPr>
            <p:nvPr/>
          </p:nvSpPr>
          <p:spPr>
            <a:xfrm>
              <a:off x="11646349" y="4202982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49" name="Rectangle 448"/>
            <p:cNvSpPr>
              <a:spLocks noChangeAspect="1"/>
            </p:cNvSpPr>
            <p:nvPr/>
          </p:nvSpPr>
          <p:spPr>
            <a:xfrm>
              <a:off x="11652456" y="3990476"/>
              <a:ext cx="180000" cy="180000"/>
            </a:xfrm>
            <a:prstGeom prst="rect">
              <a:avLst/>
            </a:prstGeom>
            <a:solidFill>
              <a:srgbClr val="48C2F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94820" y="4499148"/>
            <a:ext cx="2117158" cy="1138773"/>
            <a:chOff x="97064" y="-2113635"/>
            <a:chExt cx="2117158" cy="1138773"/>
          </a:xfrm>
        </p:grpSpPr>
        <p:sp>
          <p:nvSpPr>
            <p:cNvPr id="444" name="TextBox 443"/>
            <p:cNvSpPr txBox="1"/>
            <p:nvPr/>
          </p:nvSpPr>
          <p:spPr>
            <a:xfrm>
              <a:off x="203484" y="-2113635"/>
              <a:ext cx="201073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b="1" dirty="0" err="1">
                  <a:solidFill>
                    <a:srgbClr val="1F418B"/>
                  </a:solidFill>
                  <a:latin typeface="Corbel"/>
                </a:rPr>
                <a:t>uk</a:t>
              </a: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</a:rPr>
                <a:t>CAT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Lung, Anal, </a:t>
              </a:r>
              <a:r>
                <a:rPr kumimoji="0" lang="en-GB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Esophagus</a:t>
              </a:r>
              <a:endPara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</a:endParaRPr>
            </a:p>
            <a:p>
              <a:pPr lvl="0" defTabSz="457200">
                <a:defRPr/>
              </a:pPr>
              <a:r>
                <a:rPr lang="en-GB" sz="1400" dirty="0">
                  <a:solidFill>
                    <a:srgbClr val="1F418B"/>
                  </a:solidFill>
                </a:rPr>
                <a:t>Cardiff </a:t>
              </a:r>
            </a:p>
            <a:p>
              <a:pPr defTabSz="457200">
                <a:defRPr/>
              </a:pPr>
              <a:r>
                <a:rPr lang="en-GB" sz="1400" dirty="0">
                  <a:solidFill>
                    <a:srgbClr val="1F418B"/>
                  </a:solidFill>
                </a:rPr>
                <a:t>Christie</a:t>
              </a:r>
            </a:p>
            <a:p>
              <a:pPr lvl="0" defTabSz="457200">
                <a:defRPr/>
              </a:pPr>
              <a:r>
                <a:rPr lang="en-GB" sz="1400" dirty="0">
                  <a:solidFill>
                    <a:srgbClr val="1F418B"/>
                  </a:solidFill>
                </a:rPr>
                <a:t>Leeds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</a:endParaRPr>
            </a:p>
          </p:txBody>
        </p:sp>
        <p:sp>
          <p:nvSpPr>
            <p:cNvPr id="453" name="Rectangle 452"/>
            <p:cNvSpPr>
              <a:spLocks noChangeAspect="1"/>
            </p:cNvSpPr>
            <p:nvPr/>
          </p:nvSpPr>
          <p:spPr>
            <a:xfrm>
              <a:off x="97064" y="-1650494"/>
              <a:ext cx="180000" cy="180000"/>
            </a:xfrm>
            <a:prstGeom prst="rect">
              <a:avLst/>
            </a:prstGeom>
            <a:solidFill>
              <a:srgbClr val="48C2F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54" name="Rectangle 453"/>
            <p:cNvSpPr>
              <a:spLocks noChangeAspect="1"/>
            </p:cNvSpPr>
            <p:nvPr/>
          </p:nvSpPr>
          <p:spPr>
            <a:xfrm>
              <a:off x="97064" y="-1443980"/>
              <a:ext cx="180000" cy="180000"/>
            </a:xfrm>
            <a:prstGeom prst="rect">
              <a:avLst/>
            </a:prstGeom>
            <a:solidFill>
              <a:srgbClr val="48C2F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55" name="Rectangle 454"/>
            <p:cNvSpPr>
              <a:spLocks noChangeAspect="1"/>
            </p:cNvSpPr>
            <p:nvPr/>
          </p:nvSpPr>
          <p:spPr>
            <a:xfrm>
              <a:off x="97064" y="-1237465"/>
              <a:ext cx="180000" cy="180000"/>
            </a:xfrm>
            <a:prstGeom prst="rect">
              <a:avLst/>
            </a:prstGeom>
            <a:solidFill>
              <a:srgbClr val="48C2F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81758" y="4168520"/>
            <a:ext cx="1103145" cy="1569660"/>
            <a:chOff x="4573291" y="4117718"/>
            <a:chExt cx="1103145" cy="1569660"/>
          </a:xfrm>
        </p:grpSpPr>
        <p:sp>
          <p:nvSpPr>
            <p:cNvPr id="405" name="TextBox 404"/>
            <p:cNvSpPr txBox="1"/>
            <p:nvPr/>
          </p:nvSpPr>
          <p:spPr>
            <a:xfrm>
              <a:off x="4680651" y="4117718"/>
              <a:ext cx="99578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duCAT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Lung, Breast</a:t>
              </a:r>
              <a:endPara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</a:rPr>
                <a:t>MAASTRO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</a:rPr>
                <a:t>Radboud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</a:rPr>
                <a:t>NKI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1F418B"/>
                  </a:solidFill>
                  <a:latin typeface="Corbel"/>
                </a:rPr>
                <a:t>Erasmus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18B"/>
                  </a:solidFill>
                  <a:effectLst/>
                  <a:uLnTx/>
                  <a:uFillTx/>
                  <a:latin typeface="Corbel"/>
                </a:rPr>
                <a:t>UMCU</a:t>
              </a:r>
            </a:p>
          </p:txBody>
        </p:sp>
        <p:sp>
          <p:nvSpPr>
            <p:cNvPr id="406" name="Rectangle 405"/>
            <p:cNvSpPr>
              <a:spLocks noChangeAspect="1"/>
            </p:cNvSpPr>
            <p:nvPr/>
          </p:nvSpPr>
          <p:spPr>
            <a:xfrm>
              <a:off x="4573291" y="4781154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07" name="Rectangle 406"/>
            <p:cNvSpPr>
              <a:spLocks noChangeAspect="1"/>
            </p:cNvSpPr>
            <p:nvPr/>
          </p:nvSpPr>
          <p:spPr>
            <a:xfrm>
              <a:off x="4573291" y="4563841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18" name="Rectangle 417"/>
            <p:cNvSpPr>
              <a:spLocks noChangeAspect="1"/>
            </p:cNvSpPr>
            <p:nvPr/>
          </p:nvSpPr>
          <p:spPr>
            <a:xfrm>
              <a:off x="4573291" y="4998467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51" name="Rectangle 450"/>
            <p:cNvSpPr>
              <a:spLocks noChangeAspect="1"/>
            </p:cNvSpPr>
            <p:nvPr/>
          </p:nvSpPr>
          <p:spPr>
            <a:xfrm>
              <a:off x="4573291" y="5215780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52" name="Rectangle 451"/>
            <p:cNvSpPr>
              <a:spLocks noChangeAspect="1"/>
            </p:cNvSpPr>
            <p:nvPr/>
          </p:nvSpPr>
          <p:spPr>
            <a:xfrm>
              <a:off x="4573291" y="5433093"/>
              <a:ext cx="180000" cy="1800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450" name="TextBox 449"/>
          <p:cNvSpPr txBox="1"/>
          <p:nvPr/>
        </p:nvSpPr>
        <p:spPr>
          <a:xfrm>
            <a:off x="2005363" y="3350898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canCAT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1F418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>
                <a:solidFill>
                  <a:srgbClr val="1F418B"/>
                </a:solidFill>
                <a:latin typeface="Corbel"/>
              </a:rPr>
              <a:t>Sarcoma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1F418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MGH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1F418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MAASTRO</a:t>
            </a:r>
          </a:p>
        </p:txBody>
      </p:sp>
      <p:sp>
        <p:nvSpPr>
          <p:cNvPr id="456" name="Rectangle 455"/>
          <p:cNvSpPr>
            <a:spLocks noChangeAspect="1"/>
          </p:cNvSpPr>
          <p:nvPr/>
        </p:nvSpPr>
        <p:spPr>
          <a:xfrm>
            <a:off x="1886437" y="4029955"/>
            <a:ext cx="180000" cy="180000"/>
          </a:xfrm>
          <a:prstGeom prst="rect">
            <a:avLst/>
          </a:prstGeom>
          <a:solidFill>
            <a:srgbClr val="0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58" name="Rectangle 457"/>
          <p:cNvSpPr>
            <a:spLocks noChangeAspect="1"/>
          </p:cNvSpPr>
          <p:nvPr/>
        </p:nvSpPr>
        <p:spPr>
          <a:xfrm>
            <a:off x="1878919" y="3812563"/>
            <a:ext cx="180000" cy="1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0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Afbeelding 1123">
            <a:extLst>
              <a:ext uri="{FF2B5EF4-FFF2-40B4-BE49-F238E27FC236}">
                <a16:creationId xmlns:a16="http://schemas.microsoft.com/office/drawing/2014/main" id="{C3098C1A-8ECB-4072-B08F-3149983C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95" y="822699"/>
            <a:ext cx="8583610" cy="54157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4CBC9D-D4F4-43F1-A60B-608E01C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/ IT </a:t>
            </a:r>
            <a:r>
              <a:rPr lang="nl-NL" dirty="0" err="1"/>
              <a:t>perspective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7315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Afbeelding 1123">
            <a:extLst>
              <a:ext uri="{FF2B5EF4-FFF2-40B4-BE49-F238E27FC236}">
                <a16:creationId xmlns:a16="http://schemas.microsoft.com/office/drawing/2014/main" id="{C3098C1A-8ECB-4072-B08F-3149983C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95" y="822699"/>
            <a:ext cx="8583610" cy="54157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4CBC9D-D4F4-43F1-A60B-608E01C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/ IT </a:t>
            </a:r>
            <a:r>
              <a:rPr lang="nl-NL" dirty="0" err="1"/>
              <a:t>perspective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512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Afbeelding 1123">
            <a:extLst>
              <a:ext uri="{FF2B5EF4-FFF2-40B4-BE49-F238E27FC236}">
                <a16:creationId xmlns:a16="http://schemas.microsoft.com/office/drawing/2014/main" id="{C3098C1A-8ECB-4072-B08F-3149983C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95" y="822699"/>
            <a:ext cx="8583610" cy="54157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4CBC9D-D4F4-43F1-A60B-608E01C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/ IT </a:t>
            </a:r>
            <a:r>
              <a:rPr lang="nl-NL" dirty="0" err="1"/>
              <a:t>perspective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9517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Afbeelding 1123">
            <a:extLst>
              <a:ext uri="{FF2B5EF4-FFF2-40B4-BE49-F238E27FC236}">
                <a16:creationId xmlns:a16="http://schemas.microsoft.com/office/drawing/2014/main" id="{C3098C1A-8ECB-4072-B08F-3149983C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95" y="822699"/>
            <a:ext cx="8583610" cy="54157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4CBC9D-D4F4-43F1-A60B-608E01C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/ IT </a:t>
            </a:r>
            <a:r>
              <a:rPr lang="nl-NL" dirty="0" err="1"/>
              <a:t>perspective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09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Afbeelding 1123">
            <a:extLst>
              <a:ext uri="{FF2B5EF4-FFF2-40B4-BE49-F238E27FC236}">
                <a16:creationId xmlns:a16="http://schemas.microsoft.com/office/drawing/2014/main" id="{C3098C1A-8ECB-4072-B08F-3149983C5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195" y="822699"/>
            <a:ext cx="8583610" cy="54157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4CBC9D-D4F4-43F1-A60B-608E01C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Application / IT </a:t>
            </a:r>
            <a:r>
              <a:rPr lang="nl-NL" dirty="0" err="1"/>
              <a:t>perspective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5093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dirty="0"/>
              <a:t>Thank you</a:t>
            </a:r>
          </a:p>
        </p:txBody>
      </p:sp>
      <p:sp>
        <p:nvSpPr>
          <p:cNvPr id="49155" name="Content Placeholder 3"/>
          <p:cNvSpPr>
            <a:spLocks noGrp="1"/>
          </p:cNvSpPr>
          <p:nvPr>
            <p:ph sz="half" idx="4294967295"/>
          </p:nvPr>
        </p:nvSpPr>
        <p:spPr>
          <a:xfrm>
            <a:off x="897734" y="1418237"/>
            <a:ext cx="4544775" cy="45370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77800" indent="-177800">
              <a:buFontTx/>
              <a:buChar char="•"/>
            </a:pPr>
            <a:r>
              <a:rPr lang="en-US" altLang="nl-NL" sz="1800" dirty="0" err="1"/>
              <a:t>Centraal</a:t>
            </a:r>
            <a:r>
              <a:rPr lang="en-US" altLang="nl-NL" sz="1800" dirty="0"/>
              <a:t> Bureau </a:t>
            </a:r>
            <a:r>
              <a:rPr lang="en-US" altLang="nl-NL" sz="1800" dirty="0" err="1"/>
              <a:t>voor</a:t>
            </a:r>
            <a:r>
              <a:rPr lang="en-US" altLang="nl-NL" sz="1800" dirty="0"/>
              <a:t> de </a:t>
            </a:r>
            <a:r>
              <a:rPr lang="en-US" altLang="nl-NL" sz="1800" dirty="0" err="1"/>
              <a:t>Statistiek</a:t>
            </a:r>
            <a:r>
              <a:rPr lang="en-US" altLang="nl-NL" sz="1800" dirty="0"/>
              <a:t>, NL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Maastricht University, Maastricht, Netherlands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Fudan Cancer Center, Shanghai, China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Varian, Palo Alto, CA, USA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Siemens, Malvern, PA, USA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RTOG, Philadelphia, PA, USA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MAASTRO, Maastricht, Netherlands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 err="1"/>
              <a:t>Policlinico</a:t>
            </a:r>
            <a:r>
              <a:rPr lang="en-US" altLang="nl-NL" sz="1800" dirty="0"/>
              <a:t> </a:t>
            </a:r>
            <a:r>
              <a:rPr lang="en-US" altLang="nl-NL" sz="1800" dirty="0" err="1"/>
              <a:t>Gemelli</a:t>
            </a:r>
            <a:r>
              <a:rPr lang="en-US" altLang="nl-NL" sz="1800" dirty="0"/>
              <a:t>, Roma, Italy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UH Ghent,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UZ Leuven,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 err="1"/>
              <a:t>Radboud</a:t>
            </a:r>
            <a:r>
              <a:rPr lang="en-US" altLang="nl-NL" sz="1800" dirty="0"/>
              <a:t>, Nijmegen, Netherlands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University of Sydney, Australia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University of Michigan, Ann Arbor, USA</a:t>
            </a:r>
          </a:p>
        </p:txBody>
      </p:sp>
      <p:sp>
        <p:nvSpPr>
          <p:cNvPr id="49156" name="Content Placeholder 4"/>
          <p:cNvSpPr>
            <a:spLocks noGrp="1"/>
          </p:cNvSpPr>
          <p:nvPr>
            <p:ph sz="half" idx="4294967295"/>
          </p:nvPr>
        </p:nvSpPr>
        <p:spPr>
          <a:xfrm>
            <a:off x="5683914" y="1418237"/>
            <a:ext cx="4671974" cy="4537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7800" indent="-177800">
              <a:buFontTx/>
              <a:buChar char="•"/>
            </a:pPr>
            <a:r>
              <a:rPr lang="en-US" altLang="nl-NL" sz="1800" dirty="0"/>
              <a:t>Liverpool and Macarthur CC, Australia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CHU Liege,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 err="1"/>
              <a:t>Uniklinikum</a:t>
            </a:r>
            <a:r>
              <a:rPr lang="en-US" altLang="nl-NL" sz="1800" dirty="0"/>
              <a:t> Aachen, Germany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LOC Genk/Hasselt,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Princess Margaret CC, Canada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The Christie, Manchester, UK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UH Leuven,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State Hospital, Rovigo, Italy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ICCC, Wollongong Australia 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Catharina </a:t>
            </a:r>
            <a:r>
              <a:rPr lang="en-US" altLang="nl-NL" sz="1800" dirty="0" err="1"/>
              <a:t>Zkh</a:t>
            </a:r>
            <a:r>
              <a:rPr lang="en-US" altLang="nl-NL" sz="1800" dirty="0"/>
              <a:t> Eindhoven, Netherlands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Philips, Eindhoven, Netherlands</a:t>
            </a:r>
          </a:p>
          <a:p>
            <a:pPr marL="177800" indent="-177800">
              <a:buFontTx/>
              <a:buChar char="•"/>
            </a:pPr>
            <a:r>
              <a:rPr lang="en-GB" altLang="nl-NL" sz="1800" dirty="0"/>
              <a:t>Calvary Mater, Newcastle, Australia</a:t>
            </a:r>
            <a:endParaRPr lang="en-US" altLang="nl-NL" sz="1800" dirty="0"/>
          </a:p>
          <a:p>
            <a:pPr marL="177800" indent="-177800">
              <a:buFontTx/>
              <a:buChar char="•"/>
            </a:pPr>
            <a:endParaRPr lang="en-US" altLang="nl-NL" sz="1800" dirty="0"/>
          </a:p>
          <a:p>
            <a:pPr marL="177800" indent="-177800">
              <a:buFontTx/>
              <a:buChar char="•"/>
            </a:pPr>
            <a:endParaRPr lang="en-US" altLang="nl-NL" sz="1800" dirty="0"/>
          </a:p>
          <a:p>
            <a:pPr marL="177800" indent="-177800">
              <a:buFontTx/>
              <a:buChar char="•"/>
            </a:pPr>
            <a:endParaRPr lang="en-US" altLang="nl-NL" sz="1800" dirty="0"/>
          </a:p>
          <a:p>
            <a:pPr marL="177800" indent="-177800">
              <a:buFontTx/>
              <a:buChar char="•"/>
            </a:pPr>
            <a:endParaRPr lang="en-US" altLang="nl-NL" sz="1800" dirty="0"/>
          </a:p>
        </p:txBody>
      </p:sp>
      <p:sp>
        <p:nvSpPr>
          <p:cNvPr id="49157" name="Content Placeholder 2"/>
          <p:cNvSpPr txBox="1">
            <a:spLocks/>
          </p:cNvSpPr>
          <p:nvPr/>
        </p:nvSpPr>
        <p:spPr bwMode="auto">
          <a:xfrm>
            <a:off x="6600830" y="5601295"/>
            <a:ext cx="3095625" cy="67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endParaRPr lang="nl-NL" altLang="nl-NL" sz="2000">
              <a:solidFill>
                <a:schemeClr val="tx2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216011" y="5601300"/>
            <a:ext cx="8424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More info on: 	</a:t>
            </a:r>
            <a:r>
              <a:rPr lang="en-US" sz="2000" dirty="0">
                <a:solidFill>
                  <a:schemeClr val="bg2"/>
                </a:solidFill>
                <a:latin typeface="+mj-lt"/>
                <a:hlinkClick r:id="rId3"/>
              </a:rPr>
              <a:t>www.predictcancer.org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	</a:t>
            </a:r>
            <a:r>
              <a:rPr lang="en-US" sz="2000" dirty="0">
                <a:solidFill>
                  <a:schemeClr val="bg2"/>
                </a:solidFill>
                <a:latin typeface="+mj-lt"/>
                <a:hlinkClick r:id="rId4"/>
              </a:rPr>
              <a:t>www.personalhealthtrain.com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 					</a:t>
            </a:r>
            <a:r>
              <a:rPr lang="en-US" sz="2000" dirty="0">
                <a:solidFill>
                  <a:schemeClr val="bg2"/>
                </a:solidFill>
                <a:latin typeface="+mj-lt"/>
                <a:hlinkClick r:id="rId5"/>
              </a:rPr>
              <a:t>www.eurocat.info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		</a:t>
            </a:r>
            <a:r>
              <a:rPr lang="en-US" sz="2000" dirty="0">
                <a:solidFill>
                  <a:schemeClr val="bg2"/>
                </a:solidFill>
                <a:latin typeface="+mj-lt"/>
                <a:hlinkClick r:id="rId6"/>
              </a:rPr>
              <a:t>www.mistir.info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1200" y="237270"/>
            <a:ext cx="1127951" cy="57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06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Schedule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15 min: Introduction / what are we going to do</a:t>
            </a:r>
            <a:endParaRPr lang="en-NL" dirty="0"/>
          </a:p>
          <a:p>
            <a:r>
              <a:rPr lang="en-US" dirty="0"/>
              <a:t>15 min: Explanation PHT</a:t>
            </a:r>
            <a:endParaRPr lang="en-NL" dirty="0"/>
          </a:p>
          <a:p>
            <a:r>
              <a:rPr lang="en-US" dirty="0"/>
              <a:t>15 min: Q&amp;A &amp; small break</a:t>
            </a:r>
            <a:endParaRPr lang="en-NL" dirty="0"/>
          </a:p>
          <a:p>
            <a:r>
              <a:rPr lang="en-US" dirty="0"/>
              <a:t>20 min: Demo: PHT on RDF</a:t>
            </a:r>
            <a:endParaRPr lang="en-NL" dirty="0"/>
          </a:p>
          <a:p>
            <a:r>
              <a:rPr lang="en-US" dirty="0"/>
              <a:t>10 min: Demo: PHT on FHIR</a:t>
            </a:r>
            <a:endParaRPr lang="en-NL" dirty="0"/>
          </a:p>
          <a:p>
            <a:r>
              <a:rPr lang="en-US" dirty="0"/>
              <a:t>15 min: round-up &amp; Q&amp;A</a:t>
            </a:r>
            <a:endParaRPr lang="en-NL" dirty="0"/>
          </a:p>
          <a:p>
            <a:endParaRPr lang="en-US" dirty="0"/>
          </a:p>
          <a:p>
            <a:r>
              <a:rPr lang="en-US" dirty="0"/>
              <a:t>Note: We might end early but not late!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209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6770A-18EC-46DD-BADD-D2AE11A3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41" y="15106"/>
            <a:ext cx="10814463" cy="1143000"/>
          </a:xfrm>
        </p:spPr>
        <p:txBody>
          <a:bodyPr/>
          <a:lstStyle/>
          <a:p>
            <a:r>
              <a:rPr lang="nl-NL" dirty="0"/>
              <a:t>Demo goals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12A9BF-9D80-480C-8D7A-77DD2E6F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as practical as we can! </a:t>
            </a:r>
          </a:p>
          <a:p>
            <a:r>
              <a:rPr lang="en-US" dirty="0"/>
              <a:t>Have fun</a:t>
            </a:r>
          </a:p>
          <a:p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on data stations, without </a:t>
            </a:r>
            <a:r>
              <a:rPr lang="nl-NL" dirty="0" err="1"/>
              <a:t>seeing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</a:t>
            </a:r>
          </a:p>
          <a:p>
            <a:endParaRPr lang="nl-NL" dirty="0"/>
          </a:p>
          <a:p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RDF </a:t>
            </a:r>
            <a:r>
              <a:rPr lang="nl-NL" dirty="0" err="1"/>
              <a:t>can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can’t</a:t>
            </a:r>
            <a:r>
              <a:rPr lang="nl-NL" dirty="0"/>
              <a:t>) do</a:t>
            </a:r>
          </a:p>
          <a:p>
            <a:r>
              <a:rPr lang="nl-NL" dirty="0" err="1"/>
              <a:t>Sending</a:t>
            </a:r>
            <a:r>
              <a:rPr lang="nl-NL" dirty="0"/>
              <a:t> </a:t>
            </a:r>
            <a:r>
              <a:rPr lang="nl-NL" dirty="0" err="1"/>
              <a:t>trains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public (FAIR) data stations</a:t>
            </a:r>
          </a:p>
          <a:p>
            <a:r>
              <a:rPr lang="en-US" dirty="0"/>
              <a:t>PHT != RDF  &amp;&amp;  PHT != FHIR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33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the 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System requirements:</a:t>
            </a:r>
          </a:p>
          <a:p>
            <a:r>
              <a:rPr lang="en-US" sz="2800" dirty="0"/>
              <a:t>Python 3.7</a:t>
            </a:r>
          </a:p>
          <a:p>
            <a:r>
              <a:rPr lang="en-US" sz="2800" dirty="0" err="1"/>
              <a:t>Jupyter</a:t>
            </a:r>
            <a:r>
              <a:rPr lang="en-US" sz="2800" dirty="0"/>
              <a:t> notebooks (pip install </a:t>
            </a:r>
            <a:r>
              <a:rPr lang="en-US" sz="2800" dirty="0" err="1"/>
              <a:t>jupyter</a:t>
            </a:r>
            <a:r>
              <a:rPr lang="en-US" sz="2800" dirty="0"/>
              <a:t> notebook)</a:t>
            </a:r>
            <a:endParaRPr lang="nl-NL" sz="2800" dirty="0"/>
          </a:p>
          <a:p>
            <a:r>
              <a:rPr lang="en-US" sz="2800" dirty="0"/>
              <a:t>Git repository: </a:t>
            </a:r>
            <a:r>
              <a:rPr lang="en-US" sz="2800" dirty="0">
                <a:hlinkClick r:id="rId2"/>
              </a:rPr>
              <a:t>https://github.com/jvsoest/PHT_on_FHIR_demo</a:t>
            </a:r>
            <a:endParaRPr lang="en-US" sz="2800" dirty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48215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2458" y="492219"/>
            <a:ext cx="8842919" cy="2121772"/>
          </a:xfrm>
        </p:spPr>
        <p:txBody>
          <a:bodyPr>
            <a:normAutofit/>
          </a:bodyPr>
          <a:lstStyle/>
          <a:p>
            <a:r>
              <a:rPr lang="en-GB" sz="3600" dirty="0"/>
              <a:t>Personal Health Train ?!</a:t>
            </a:r>
            <a:br>
              <a:rPr lang="en-GB" sz="3600" dirty="0"/>
            </a:br>
            <a:r>
              <a:rPr lang="en-GB" sz="2400" dirty="0"/>
              <a:t>Decentralized And Privacy Preserving Approach To Data Sharing</a:t>
            </a:r>
            <a:endParaRPr lang="en-GB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Ananya Choudhury</a:t>
            </a:r>
          </a:p>
          <a:p>
            <a:r>
              <a:rPr lang="en-GB" dirty="0"/>
              <a:t>PhD Scholar</a:t>
            </a:r>
          </a:p>
          <a:p>
            <a:endParaRPr lang="en-GB" dirty="0"/>
          </a:p>
          <a:p>
            <a:r>
              <a:rPr lang="en-GB" dirty="0"/>
              <a:t>Department of Radiation Oncology (MAASTRO)</a:t>
            </a:r>
          </a:p>
          <a:p>
            <a:r>
              <a:rPr lang="en-GB" dirty="0"/>
              <a:t>GROW - Maastricht University Medical Centre +</a:t>
            </a:r>
          </a:p>
          <a:p>
            <a:r>
              <a:rPr lang="en-GB" dirty="0"/>
              <a:t>Maastricht, The Netherlands</a:t>
            </a:r>
          </a:p>
        </p:txBody>
      </p:sp>
    </p:spTree>
    <p:extLst>
      <p:ext uri="{BB962C8B-B14F-4D97-AF65-F5344CB8AC3E}">
        <p14:creationId xmlns:p14="http://schemas.microsoft.com/office/powerpoint/2010/main" val="394852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Barriers to sharing data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2099954" y="1538055"/>
            <a:ext cx="8110847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[..] the problem is not really technical […]. Rather, the problems are </a:t>
            </a:r>
            <a:r>
              <a:rPr lang="en-US" b="1" dirty="0"/>
              <a:t>ethical, political, and administrative</a:t>
            </a:r>
            <a:r>
              <a:rPr lang="en-US" dirty="0"/>
              <a:t>. </a:t>
            </a:r>
            <a:br>
              <a:rPr lang="en-US" dirty="0"/>
            </a:br>
            <a:r>
              <a:rPr lang="en-US" sz="1800" i="1" dirty="0"/>
              <a:t>Lancet </a:t>
            </a:r>
            <a:r>
              <a:rPr lang="en-US" sz="1800" i="1" dirty="0" err="1"/>
              <a:t>Oncol</a:t>
            </a:r>
            <a:r>
              <a:rPr lang="en-US" sz="1800" i="1" dirty="0"/>
              <a:t> 2011;12:933</a:t>
            </a:r>
            <a:endParaRPr lang="en-US" sz="2400" i="1" dirty="0"/>
          </a:p>
          <a:p>
            <a:pPr eaLnBrk="1" hangingPunct="1"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Administrative (I don’t have the resources)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Political (I don’t want to)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Ethical (I am not allowed to)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Technical (I can’t)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AutoShape 5" descr="data:image/jpeg;base64,/9j/4AAQSkZJRgABAQAAAQABAAD/2wCEAAkGBxQSEhUUExQVFhUVFxQXGBcVFRQUGBgXFRQWFxQUFBcYHCggGBolHBQUITEhJSkrLi4uFx8zODMsNygtLisBCgoKDg0OGxAQGywkICQsLCwsLyw0LC80LDQtLCwsLCwsLCwsNCwsLCwsLCwsLCwsLCwsLCwsLCwsLCwsLCwsLP/AABEIAMIBAwMBIgACEQEDEQH/xAAbAAABBQEBAAAAAAAAAAAAAAAFAAIDBAYBB//EAD4QAAEDAwIDBgQEBAUDBQAAAAEAAhEDBCESMQVBURMiYXGBkQYyobFCUsHwFCNi0XKCkqLhFTPxB0OywuL/xAAaAQADAQEBAQAAAAAAAAAAAAACAwQBAAUG/8QAKhEAAgIBBAEEAQQDAQAAAAAAAAECAxEEEiExQRMiMlFhFHGx8JGhwSP/2gAMAwEAAhEDEQA/APY2unCbog7YUjGwnvCIwdTSeFxjknAysNGvGExylcFGtMHUylXrtYJe4NG0kgD6ptJUrxwc/OQwT/mI+8f/ACWM4v4cJBBB6ZUJbGEOqWREkMgnnScR/qAgn6+SdTq1Ng8OP5XjS76QQPMFdk4v1BhVahhI3xAh7HN8R3x6R3voqFe9bM6m7x8w36b7+G6KPIMuB12/aUrW5AO6p39X08EDqX59R6KmFTkiadqizZ/xgOyr1awOQVkKfFXNkbynWt8QI5SmfpWgHqk+DSsuBCdUqTBCz1G/jfYq+y/ZBHJZKpo2NyZburgEGSslcVpJgq1fXESGnBQsquiraiW63c8DnOTCEiUpVAga4JsJ5UlCN12TSxw9kGeaMMqkAkhQcOs3vMhh8J+6vttWud2Zqt7Qh0MBzgZkZ84xgKK2yOeSyquWARXdrOUnsgKrUeWkg4IJBHiN03+JMJ6i/And9lV8klNLVLV8OahcE5ACaSPNcfUnddpmMqUU8+C43JwPSUhoDqB5lJZlHHsOlR1MBShcc1fPntETSngJNpwpYXHEcqN4T6mNlVNeZBEFajGztV+kSeQlU7fkXGJOt08s4BPnpH+VQX1ckBu2o/7W5cY6bD1UVTS6m5z3FrQR0I7rvl8cznxWqOZYBlLEcmiBETuoKoYR3wI/qA/VCeF1HVBLXEUwYZgSY3XLunc1AWaGZkhxcYjMSAMnZH6WHhsD1crKRLxRzaQnUQCD83eHuc+xQSvTZWG7XiNwRqHnAx5Bp81D8W13hjaTxDmy6R8pH7IHos3QqupkFpgqqvRqcM55JrNY4Txjg0FvwzTgPOgfhMgAekhnmY8lHccEdGpjpB21ZHo5v3IAWfq3Ty7Vqdq5EEgjyI2RvhPH6zQS94e0cnCT7jPuj/TW1LMHn8A+vVb8lgFVrZ7PmaROx3B8nDB9CuBaccftn4qA0y4CSO+0+DiBn1EJruDU6rdVMtPjTc0+7Zj0GlEtS48WRwLlpd3NcsmdD8LjKpCtX3DnUsmCJicggmSAQfI5EjG6pKmLjJZRLJSi8PsT3SoynFcRoE4VwNkwMk7AZPonELecD4RS0gsjvAGTkkdPtvO+yTfeqlnGR9FLtfZlbL4fqPGp3cb1O/7+vgrRt2W8vJDnN+VmAc+58ZW1vntpNnSHHYAnvGeTenpCxPFOBup1HF4LabiSDIdk5gkc9/ZSwm7n/wCjwvpeSuyKpXsWX9vwQni9as1zctbgAUxAziCeZMoFaViyox7TBY4ETtvmfCML0PhHCmvt9NNwbIy5sS7qDlBD8IuFUSW6JBIzMTkeyorupjujjCEyrteJdi4xRa8iozLXgH9/b0Qa4teiO0Q2alBmzJLMzz70+sH1Kz91duOCIIx4rKHL4/X8eDbkvl9/z5ImsUdQpF6kpU5BKq6JyJrJVgVAwbZUTnRsoHOldjJoqlQkk9UkxJEce3a4SmVG9VK9+G4BnkvnUsnst4CIKcSqNC6Ebqc1FmDcjnOUDwmVnqtd19LDBycDzOB9StMyC7+5lz38h3G+mCf9Rg+EIAy8dpLJkEdf37IxxC0lpY0yQGmJHln0n3CAUmDUQ4wM58VfpILY2zz9ZN70ka/4b4nr7jtxMGABEbYWhLoCw1Kl2VVnZulpIE92SC4EnHKFtiJCm1EUpZXTKtPJuOH2jJfFlVlSPl1BxG+YEGPsUK/gBWEMhuSdukA/r7rS3Xw81xJ5nV9d1HwjhhY6owg6dQ0kxtgwD0VELoxh7XyiedMpT9y4YJf8LUw1p1HIzq+pCEcQtzbamy3SD3djqJ6icQFu+NWAdTMEggGCIO/Ig8l5rxWdUZ5b5zGR7p+lnK18sXqIRr6RRe8HJ9ginwnTNS7ZploZqeYJmANj4FxbhCC1bT4Q4d2TalQwS6Gtg8hk+5LR6KjVzUKn+eANNHdNEPxVXl4b0k+pMAf7Sf8AMgZRG+q63u5gmB6YafYBVa1qWiSlUJQgoi725zckVlxPKbCeIGwtX8McQ/lFkkFsgEbgEb/v8qBWnDXPGobK/wALtnU3mQdv3/b1U2p2yg15XJXpt0Zp+GaS34rTp1HCqZOoaXQHY0gTPLM/vcnc21O5a0zLQeRwY5H1WIubV1N2rTLAQQM+khOsOKVRqDO7qIwxpJ2juN67H0U7o3JTgx61G1uE0bKqWUI0tgE5jHgCVFfNqOLSMM/EREkbwAdhy65Wco3lzVwJdDsuc0NGNp9tkXq3vZs/n1GDbw2HLmfZJnD0+2sjoT9ThJpAmwe1925zGho0kQZEQANQA3n9UF+I7UMqlwGHeGx5/vzV6948CXBgcG9ABT1ECTJ+bpHy+aosYHEmoHFpwA1xGkz8zWn5ifEk7xMoo6lKxS8Ywc9O3W4+c5BICeKkbK9d8Ic0aqZ7RngIcPNv78ghhXqQnGxZi8nnThKDxJHHmU1OXEwwaknQuLTj2OvUwT0WPN07tCeZK0Va4BbKA35AcIGxyepXjULtNHoXvppk9peOB1O/fRGm3wa3UeaGWtPtGxEY3TL+mWsPRZJKUsGxlKMcli6v9fI6VHbu1Ok4DRqP1A+mr6Klbu7zRyAk8tlXocWbqGkBziXky7RAwIE91zo0iAeTs9QtSisIOpuTyxltxIdq8vGKh3/E0fhj0gFC71gDjBMTuRHPz6LRCpbucC9ppP37w0f/AJPpKVxwp5+RzXM1TpiCAfwt3HPwVVWprT44JLdNY1zyArB+jvuYXDYYxJ2W44TxllUlmzgAc/UdcLLXvDyxmppe0tM6HeYyDMKnRu5f2mrScEzPeMCdhico7K43LKBrslS8M9CuKzQJKZQuQ/I2Wft+I9q3QwAETsZbAzsRtEoxY2zmsI7p6bgKKVexc9lsLN746Ltw6QsRx3gOsuqMmYy0cz1CO3PFnNdp7IkjJ0mTHIgQu3HES1mvs3RExiR5plO+t5XkC3ZYsPwYy8+HqlNjTguO8Ed3zlHbZnZUGMnIYSf8Tjn1Dj7IdVuzcVmNEw45A20jLh5kCEXq1Gl0E77egwfUH6JuonOW2Ev3F0RilKUf2BNO1DXNlT8UAhojeApLmg8guB+XZKlTdUaCYB8Ue7qTYrb3FIA16UGFcsrNronw3RI2zahjm05RFtg1onmtnfxjyDDT858E/DLNukQIVqpZhVbJ5kxsiIJhQzbyXwSwAr+kZEVBT091xMgFu7I6nJChZcUaR+Wo7GBEbdKe8Y3d7qT4hpAta6TOtrQGktk5JkjPyh+xCC0bKpUGlu2flhrCQdJMjZ+Th2r6IXZJLbkJVxb3YLt7x17sNIZvhvffA8dgPKUHbbvqOkAl2cklxMf1Z5mIlvy7bo43gugfKKhJw35WjG59uQCsi1IEvfEQdLO431O59ZShoLtuCn8R074bg7RuJ5DqeXRWRZMbv3vA7QDgRsn3PFqTQSXz4Nyf7IDeceqPxSApj8x7z/rgIowlJ4isgykorLYeuLptMS9wYPEx7BZrifEqdV3cYZ5v2n05+qoOpajqeS53VxlSQvQ0+knGSk3giu1UJJxSycXF2El6RCNXV1Jccepm3bBHson8NEY3TLi4mHNPorbKpgE4XhZkj1/a+CO3paMdVTvaRqEBuG8yf0HNWq9TUfAJNQeph5QXp5WH0BLziVO3PZUW9rXjOcMHI1n/AIB/SMnpzQK5YJaatOlVe90Ofmi4dBTLZIHQZ8TJlao8JpCdDQySXHSIlxySR1PVCb7g9QNJaQ94MtwGkZwIJgwOcoG23lhpJLCKtvdAAhtQhodp0XDe6TgQ18ZEmJIVqx4k+gO/S7uc08tySYadhuckjyQ28syHvZHeqt1S4Ya5gaGx3OsGT6BRUy4GWFzdYIc7LYeyADEDVJx4wIWGmxteL0qggOGcQeflO/mMJtfhFF8kN0zzZj6bLIC5a7NRjTlzHvaW0jraQIdpMEEzAI84U1te1GkdlUMZGmp3ILSAW6o0ho8IJj1RRnKPTBlCMuJLIapcFfSfqY7UBy+U+WcH6LRcOujpOsQenQcllbb4nIH8xmJI1NILcGDkEtaB4mUWteKUqnyvGeRxPl4eKZO6U/kLhTGHxJOKcQbTIqAd7O25HQ+CCcV44azA1ogOx0zyRS7dRedBeGu5ZHORid+ag4fwJjSe0drZyx91RVZSlmXaEW13N4XTIOEcGNKXvMO0iI3aCQZyN+6VSuXfzDjAx+ro9SVob6qA0xtsPID9QD7rNU6sHrlbTJ2TlNg3xVcFBE1zcOiPwqzYv1DHJD7t84Gym4XVgwnSj7BEZe8IW4aH5MEoi44yh9Kh2lQGNsondUg0GeamnjKKq08MktyOQwrAeq9hliuU2YOJSJdj49FGtQa4jUJ0kkecFsx5E+65VqtaJcQ0DmTAQCpxivVcWW1BxIJa5zhhpG4cTDWnwJnwUlL4VqVDquqpcfytOB6kfYDzS+xnQrz4mpgxTBeeow333PohPEW16g1vhogENnMdQAce8ore8BbTHdgep/VV6FQlukxjCqroi1uzklsukntxgzmgdM9SkrlzTyREEclUcF6tailiKwebNyby3kYkupJgI1cTl1oXHDF1SaVxccb21IfshvxJx51vXawaY7MEgmMlzgSDtyHRPtr3sxPVSBlOvJqsa4EfiA+h3HovHtqbPUqtRFafE9J0awWE9dj5HY+6M0LhrxLXA+RWRuPhymTFF7mHoe+zyg5+6F1LKtQdicfipEx/pP8AZTOuS8D1bF+T0eVxYay+J6zMOh48e6764+qPWXxLSfAJLHdHY9uqAYGXNBwdkE4jbWzXEOBBfpc4wXtlsaZGY2G3mjDaodkEEeBCbUoMduB9iuOANThWuXMf2jSBhr4ggyHYyHevJDa9m6QajZLtIcA3DXAktqgOOAMTz2R+rwdpOphLSOYkH0IXKNKsHBtQh7DOXAE7Yg8/VccZfRBGe+CJAJIY4tcGvho+V0mZgCU11PqPxO1u/wC3/hGD3suaAXAyAea1Vzw1joMlsTIBw6QRDgdxmd+SFu4M4SBp04GBLnMDYAeXZkEkghccU7TiJDSHRUZqiKzQTOG91wHgBs2IVt3EmU2lzXVKJAOCRUp4EhoJPd9HKp/DEulwgN0jvkyYEh8fK1+onqSAuVrctY4jL4mQI1ObkYnnAC44IXd+17Ja4O1RJB38dJy3Ye5UVGlLT15K2+xpljXUmgNfDoaIHeAIMeSdaWxB5wvQoklXwedfFys5BhmdspF5BBRf+D78xzS4hws/hyn+rHKTEelLDaLvBb9rgABnmjNVofgrJ8NHZkzg7ZWjtWkjJMqS6CUsosom3HDLlpbBqttaoLd/Iq0ApWVIRCr1QrMKN7VhoDu6RcSEDuqBpnwWpuqXRDLmhI723kT9sqquzBNZXky1VocSSh1RqOcTsSMjbw6IG8QvSqaayjzbE08MYQmp4Yd0jTKdkAYrFG3OSoWsJWitOHO0A+CXbYooOuDkwH2CSu12d4pLN5uwncU5tYjC7VpEZUMJfDMeUTtqc5XLmtJUCltwCcrGkuTU2+Br2sfhzQcc9/QjIVG44aPwnB5HI/fuiOgA7qFxz4IJVQn2hkbZw6ZSpsq0TjVHVhke3L6K234jqQBLd8mOQBxpnrHNWKNSRpj1V+3sqdae0aHED5tnR5jKkt0+3lFlWp3cNENr8Qg4Pu3PniJPo31V+3uRUB0EOjeDkT1HI4ON0KuPhtj57OpB/LUE+Q1DI+qpPsbu3JcWuj8zO+2BtPMD2Uri12VKSfRqC5NLlnaHxQdqjdQ6jf2/tKJ23E6NXDKkO/K7cefMeoWGj7iyY/ViC8Q4jE4jM4OMZVR9i9unS6QMGTDogwQDLSZjoN0QcwjO46jI+iaHrjhcFaW09Dge45wEiJbOpseADtP+VF6VIcwhrXo9wx4dTHUYPpt9IRxlgCUcld1pORhPp0MQr4akYW7mZtRjr/h7jVkbdfFHrGkWjOVeFAFO0Jk7XJJC4VKLbOM3VpirjCla9JY5EsprkpUdaqGgkmANysNIbhwAk/8AnwCht7cuMnHUjl/S39T+wLueIB1RsnTPyj8o6n+o/T3Vrh9w4vcaYcW7S/DcYGjrsco1BtZ8AOyKeDt3YkHlB9AT4/lcfY+wGfveDtJJyOo2halnFabnBkyXEgtMAjzacx/dCbm+Y57mMcCWzzk75DSfmGNj/wAhlbsr6AsVc+wIyx0iIkc1Ru6OPJH7O5Jf2dRsEzpc2dLhv6GFNdcIDwcwqa9Qs5ZNPTtLCAfBuFOeZkAY8VrqVMAQq3D7EU29SOalrPhKtsdkhtNahEhqcPpkkxukoX3BlJd7vsLMfoF1qo0lUqe/mp7zfaFVlWwXB503yJwgwlKT3SuSjFiLk0lWGW8g9QrfCeGdrM4jkgc4xWWGoSk8IVoGubiNQlVaVYsdz3Rj/pDmuLmxEegVA8NdMkg9R/ylRnB55HShNY4FRuIeHHAlbK1fMHwWHuqLhyMDn5rUcFutTRygQkaiOUmh+nk03Flq+4JQrz2lJpJ/EO67/U3J9VmOKf8Ap405o1PJtQbeTgMf6Z8Vt6blJKjLjyS4sL+zM94tHM/zGx/iBkepHkn2/wAV8qzI8Rn7ZPsV6uUI4n8PW1eddJsn8Te471I39ZWHGXteJ0qnyPHv9+iOcErw4t5OGPMZ+0oBxH/08O9Crts2p3SPJ7R+gV/4N+H69Fzn3BOMMYXNd5vJG4gwAT18FphpXOKcGk81IQkiMHMEJlV8bJrqijL12DMjZJUtPzTAU8PA5rmciYuAEnYINf3QeWgyAT3GjcxkvcOn78qfHuMBrxTPymObRLicBxJ7o6TufAKvWol7+3puJLfma4d5sD5Y6Hp4zmUVcYylhsGyUoxzFZBb2PfVLRl09fpOPBaf4QcdL2mJBGOYkZn2HsVkalN3aAtiSZBafXHOfBbD4TqsLDDpccmYBwImOiv1PFeF+CDS82Zf5LPxDVYKTxgPiQYyDgAhed16bqZDye8TMzOcHPuvQeM8HbVl2dQGI8Oir2HCNNNpc0OLWyQQCdUZAStPdGuH2NvqlZP6MhYcdcKn8wa2kiQ0AOHi39+oWzoVgQDMtOzv/q4cj+/PH8WfRYQ6mIIkFpB64jpzQ6y4u+k6WkaT8zHEQR0Pj0KdZplYt0Fj/oFV7g9s3k9IeqF0U2xvg+k2oA7Q4GNW4iQfNuMHy64p394FHXFt4KpySWSB9XKSpmuOqSs2Eu8ffsIMFUytTf0gQSRsFmCM+q2me5Cbq9siNJpT6tMtOVGndieghZNGrEovZ6tUhuPDHv09UO4C4dpBzIMefL7/AEWt102juQ52cDvEH123Cgvm1Lbg9HTwTjuyAOKXrp+ZrWASebnRuBkD2lCD8QDS7s6YBA3eSZGfwt/uVc+I+Du1CtU0jUAHNaTIPr6bK5acCa+2imQCR3iRJd1kn5TuEcI1RgnLnP8AhGSlZKbUVj+QFwHitStVdSqGWvY6IAAa4ZEQMYkeyM2lxoAGJmN/dBaPw/Uo6qrzHZkFukg6iHDumeRRWjZMqO1yYMEeoBCK5V7vb1+PtAwc2ue/z9GksXEjJV4OQaj3TpadgrzXmMqGS5LYsualwqNr08FAEcXJT4TSFxgxyje9OqOVO5qxsiSyY3gir1oPggd/8QdlXFNwOgtBnM7nLfzAc0RupiR+wh1zbsrM01BI5HYg9WnkU7ZmPAn1MS5DNCqHAOaQQdjuoOJWIqgAucInAe9rTPJ4aRqHmsox1axd+ek478j4H8j/AKH3Wr4ffsrN1MM9RzB6EclO1goTz0Za6p9idIYGANqONOO64CBDg0EFpn9kYt2l6WEEAwzDt9bWwCRn/uUxq3OW/U6C9tG1WlrsSCJESJ3grM8Q4c+m4kAjLiHNAmTTjcmRBaPpyysNNBdWbK1NzqUHUCRy73UdHSMoTwu8NKrLyWugMcIziADnyGFUsuJOpu1MgExLJ7r+60y38rs7c49Cd/lXjNTTDm/6mno4dFVTekts+iW6ht7odhe3vHPfidMcwRPiFerVO4R4Kpw98U4qRO3WcRk81Stw5pce1aQC7uuzAnBBnHig2pvjwGpNLnyYXjtu4VnAjmY8W8incB4J27pcYY098c45NHn9EfuuMdqezYxpLpYeYIEyZGw5q9YWADNLcME7fiJ3cr7NTKEFHGH/AHkkrojKTknlFTiXEG/K3AGABsAMADwQZ1Yk55rSXPDGREZ681nLyiGkrKNmMIy/fnLHa29AkhxXFT6ZN6n4N44AgzzVBtiA4mMdFF/HdFesqxeF5+2UEX5jNg3idKcoQUdvKgLT05ILWHhCppfGCO5LOR1rW0vaRyP3xKM1+KvZUbpaNUQJiHBxByORwBPgs+UZqNFSnTOguLgRLckOEfT+yyyK3ptfaCqk9jSf0/7/AKNJbcSpVW/zdLXMdzIInkQfX6qX+K74a2NJByPufBZa04G4A6jpjmdPTmM49lxrralk1HVXARFOY256cD1KknGpZxIshK1pZiEviHU1j2vHaF2G6Rhg6xEz6ldtmCmykHCIaJGTGJzI/coLefEb3Yps0jaS4l2Jx3dtow47qiKpc4OdGDtLhqjcFwOp3LefXZKduYqI1VYk5BapxTRMbyY5olTuXFgM8uqA17Ika2THNrvmHlycPJcoXLmjvA6fZV7ITjmBHvnCWJhavxGo1wAIj9Eb4de6gJWEuH96Qrdvc1AZAMLp6dOPB0NQ1Lk35qhV3XrZicoFa8XkZBxuCpKlv2p1tkdQpvSw/cVO3K9oYqPkKCpEZXLRpiCU6vQhD0wu1kqA7yqhogbLnEKTh3gq1Os4mIVEY8ZRPKSzhoIMDSC1wBBwQcgjxQC+4PUtndtbklgy5u5A6H8zfHcI1TtXTPgi9nTIACTYkOqbAvCuLtrjo4bt/UdQuXds5pLmd4O+ZjjgxzHQ+K7xz4ZJmrbd1+5ZsCerPyu8Nj4cxPDOOFp0VZBGJduI3DvL3HPqpygjuLNrhqpzplupuGluC06oE7Hf+kRCHU6r2PD2uh4jvDO+7Xy7LQWv8oETGdawNnUAJIGeo3/shvEOFydTPElpLiJwcCYHl4rji1w/jzaje+0hwEu0iRpP/uN6t/56KEcEe5zi17dB0kO1RI5+sc0CptcxwLS4EFveOoRGO6Igfh9zOAivC+IOLwwNLS4GQ0d0vhpkbhhgyRtzHi2q6VfxFWUxs+QYteFU2HTTBk7knOnp69P7Iq2nAhdtKekRuTknqf7LtSouzKTy+zUklhFO+fAWQ4kZKP8AFrgIFcEEE81fpo45ItTLPAMSTiFxXHnhZm4jdayzIeyBAPOOqyBEKW2vHMMgn3UdtW9cFdNqg+TQPsDIDszzQriFmXHuj5SQZViw4uM9oT4BXLq/Y6m4t3jokLfCXQ+SrnHhmduLTQAZJnnyTqbqjaTS10AucABILg1pJyDhskDY5Iwo6lRzmgZicea09CxYGsBaCWNLc5HeguxtkgLdVLEMPvIGljmxyXWDLii+p8rJ8C0GOfeGGT3huAehKmHD8w9xJH4WgvI8JENHLEjnhaC64lSpYc9o8Nz7DKD3XxGIiiwuM7kQPP8A8qBJvhHotpcsmt+G0wAS0z0cQdtsDHp4lSXDmU+8dDB1dpagbruu6SamkHkBn6KBtuwnLdbvzPJd7DZPjprJeMCJaquPnJeq8ep7Uw+qf6GkD3KKcBqVKgf2zGNGNLZDjz1av9qBaoGnbywpbW4IkatxjzT1pMLOeSd6tSeMcFjifDix0gYOfJV+2cG8wiFs8vZDnZnc8gqdUAS0nH68z5KiLfT8CJRxzHyQ06xBR3h3EhsTpP3Q2xtgd/qpa9gA7Dh1jmsnslwzob4+5BQ8WAPjPsnjjOsEARylB3tYGYIJlQ0b0NxpQehFrhDPXknyws+6J7uPDmrtGnGSg9sQe8AUfpODmhKtW3hDanu5ZNSGFZpCFTtzCtBymaKUW2lBfiL4dZcjUO5VGz+RjZrxzHjuPoi9JyklAGee0OIvoP7G5BaRs7oORn8TfH+yLF8eR2PI+SNcY4ZTuGaKg8nDDmnq0rCVm1uHu0VAaluThw5eXQ/0+0xnMG5CF3aRLmScO7g5kmZHjM+58lb+HxpD3dahP+xjf0TLes14DmO1NOx/QqWvVhhhbBZkkZN4i2Xat5lV6l8gdW8cFBUuiTK9OOnPOlqS9e55odVqYV0VO0b06qlcUCE6tY4Yixt8o7ToNIkldUASTMP7F5X0XCmp4bK45CYNhWKLzEBQORLh9XlGTiUE3hDK1l4IadeBiA4bahInlMLjrWvVjtbgNBAOmnMQfHH1BRO6s2FkxkdN0FZV089ifZTOuNvJSrJVcFh3CaVIiG6vF3ez5bJzw08oTby8BAgzhVaNzByJTIV4QudicuSWrad0YOecK4OE4ifHA+hVv+NYA0YIAHol/Hte6EDnMNVwB3/RHycYjCFVGkEg7g/Zbf8AiwAPuhl/ZMMu5lbXe8+46zTrHtM8K5mfok52ZPNPuaEbclG9uAeqpWGSvK7LTLzkANlG4nruoqTIKtkAhZhLo5ty7KsrimfSURCNMAlp3JAgKzbXzmxlUQrNF7Z+yCUVjoZGT+zTWdzrErtzexACFCu1nNcp19Zn7qP0uc+C31eMeTS2VaQrYeg1hXxHNEabsKaccMqhLKO1aiHXha8FrwHNOCCrdYqk92VsUZJmPv8AhlSzcatAl1I5cw8vPw8fdXbbiTKzJbviWncLRxIhC6lixgOlobzgCEUK1vTAnN7GgXWpalSqMgouAIyhdwMr063ng82yPkmsnNPdOD1/Qq0Rq5SDj1QoI3walr23nKy32rcbU93tJGcIkSktDTt4AyuqH9RL7Lv08foyDdvdRwkkrUeexx29121K6kufRq+SDdpsfJZyv8x8z90kkqj5MbqOkRLiSSpJSVh3TqRykkhYxFqq44yiNT5G+QSSU0/BTDyBrvcqmCupKmHRLLseCp27JJLWCT2/NQVlxJCuwn0RJ/ILqSMAaSr9t+FJJBZ0Nr7DtmMok1JJeZZ2enX0Q11RqbpJIoHTJKShuUkkS7AfQHr7ofdbpJK6sgsI6SMcG/7gSSW3fFnU/JGqCSSS8k9Y/9k="/>
          <p:cNvSpPr>
            <a:spLocks noChangeAspect="1" noChangeArrowheads="1"/>
          </p:cNvSpPr>
          <p:nvPr/>
        </p:nvSpPr>
        <p:spPr bwMode="auto">
          <a:xfrm>
            <a:off x="167798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0485" name="AutoShape 7" descr="data:image/jpeg;base64,/9j/4AAQSkZJRgABAQAAAQABAAD/2wCEAAkGBxQSEhUUExQVFhUVFxQXGBcVFRQUGBgXFRQWFxQUFBcYHCggGBolHBQUITEhJSkrLi4uFx8zODMsNygtLisBCgoKDg0OGxAQGywkICQsLCwsLyw0LC80LDQtLCwsLCwsLCwsNCwsLCwsLCwsLCwsLCwsLCwsLCwsLCwsLCwsLP/AABEIAMIBAwMBIgACEQEDEQH/xAAbAAABBQEBAAAAAAAAAAAAAAAFAAIDBAYBB//EAD4QAAEDAwIDBgQEBAUDBQAAAAEAAhEDBCESMQVBURMiYXGBkQYyobFCUsHwFCNi0XKCkqLhFTPxB0OywuL/xAAaAQADAQEBAQAAAAAAAAAAAAACAwQBAAUG/8QAKhEAAgIBBAEEAQQDAQAAAAAAAAECAxEEEiExQRMiMlFhFHGx8JGhwSP/2gAMAwEAAhEDEQA/APY2unCbog7YUjGwnvCIwdTSeFxjknAysNGvGExylcFGtMHUylXrtYJe4NG0kgD6ptJUrxwc/OQwT/mI+8f/ACWM4v4cJBBB6ZUJbGEOqWREkMgnnScR/qAgn6+SdTq1Ng8OP5XjS76QQPMFdk4v1BhVahhI3xAh7HN8R3x6R3voqFe9bM6m7x8w36b7+G6KPIMuB12/aUrW5AO6p39X08EDqX59R6KmFTkiadqizZ/xgOyr1awOQVkKfFXNkbynWt8QI5SmfpWgHqk+DSsuBCdUqTBCz1G/jfYq+y/ZBHJZKpo2NyZburgEGSslcVpJgq1fXESGnBQsquiraiW63c8DnOTCEiUpVAga4JsJ5UlCN12TSxw9kGeaMMqkAkhQcOs3vMhh8J+6vttWud2Zqt7Qh0MBzgZkZ84xgKK2yOeSyquWARXdrOUnsgKrUeWkg4IJBHiN03+JMJ6i/And9lV8klNLVLV8OahcE5ACaSPNcfUnddpmMqUU8+C43JwPSUhoDqB5lJZlHHsOlR1MBShcc1fPntETSngJNpwpYXHEcqN4T6mNlVNeZBEFajGztV+kSeQlU7fkXGJOt08s4BPnpH+VQX1ckBu2o/7W5cY6bD1UVTS6m5z3FrQR0I7rvl8cznxWqOZYBlLEcmiBETuoKoYR3wI/qA/VCeF1HVBLXEUwYZgSY3XLunc1AWaGZkhxcYjMSAMnZH6WHhsD1crKRLxRzaQnUQCD83eHuc+xQSvTZWG7XiNwRqHnAx5Bp81D8W13hjaTxDmy6R8pH7IHos3QqupkFpgqqvRqcM55JrNY4Txjg0FvwzTgPOgfhMgAekhnmY8lHccEdGpjpB21ZHo5v3IAWfq3Ty7Vqdq5EEgjyI2RvhPH6zQS94e0cnCT7jPuj/TW1LMHn8A+vVb8lgFVrZ7PmaROx3B8nDB9CuBaccftn4qA0y4CSO+0+DiBn1EJruDU6rdVMtPjTc0+7Zj0GlEtS48WRwLlpd3NcsmdD8LjKpCtX3DnUsmCJicggmSAQfI5EjG6pKmLjJZRLJSi8PsT3SoynFcRoE4VwNkwMk7AZPonELecD4RS0gsjvAGTkkdPtvO+yTfeqlnGR9FLtfZlbL4fqPGp3cb1O/7+vgrRt2W8vJDnN+VmAc+58ZW1vntpNnSHHYAnvGeTenpCxPFOBup1HF4LabiSDIdk5gkc9/ZSwm7n/wCjwvpeSuyKpXsWX9vwQni9as1zctbgAUxAziCeZMoFaViyox7TBY4ETtvmfCML0PhHCmvt9NNwbIy5sS7qDlBD8IuFUSW6JBIzMTkeyorupjujjCEyrteJdi4xRa8iozLXgH9/b0Qa4teiO0Q2alBmzJLMzz70+sH1Kz91duOCIIx4rKHL4/X8eDbkvl9/z5ImsUdQpF6kpU5BKq6JyJrJVgVAwbZUTnRsoHOldjJoqlQkk9UkxJEce3a4SmVG9VK9+G4BnkvnUsnst4CIKcSqNC6Ebqc1FmDcjnOUDwmVnqtd19LDBycDzOB9StMyC7+5lz38h3G+mCf9Rg+EIAy8dpLJkEdf37IxxC0lpY0yQGmJHln0n3CAUmDUQ4wM58VfpILY2zz9ZN70ka/4b4nr7jtxMGABEbYWhLoCw1Kl2VVnZulpIE92SC4EnHKFtiJCm1EUpZXTKtPJuOH2jJfFlVlSPl1BxG+YEGPsUK/gBWEMhuSdukA/r7rS3Xw81xJ5nV9d1HwjhhY6owg6dQ0kxtgwD0VELoxh7XyiedMpT9y4YJf8LUw1p1HIzq+pCEcQtzbamy3SD3djqJ6icQFu+NWAdTMEggGCIO/Ig8l5rxWdUZ5b5zGR7p+lnK18sXqIRr6RRe8HJ9ginwnTNS7ZploZqeYJmANj4FxbhCC1bT4Q4d2TalQwS6Gtg8hk+5LR6KjVzUKn+eANNHdNEPxVXl4b0k+pMAf7Sf8AMgZRG+q63u5gmB6YafYBVa1qWiSlUJQgoi725zckVlxPKbCeIGwtX8McQ/lFkkFsgEbgEb/v8qBWnDXPGobK/wALtnU3mQdv3/b1U2p2yg15XJXpt0Zp+GaS34rTp1HCqZOoaXQHY0gTPLM/vcnc21O5a0zLQeRwY5H1WIubV1N2rTLAQQM+khOsOKVRqDO7qIwxpJ2juN67H0U7o3JTgx61G1uE0bKqWUI0tgE5jHgCVFfNqOLSMM/EREkbwAdhy65Wco3lzVwJdDsuc0NGNp9tkXq3vZs/n1GDbw2HLmfZJnD0+2sjoT9ThJpAmwe1925zGho0kQZEQANQA3n9UF+I7UMqlwGHeGx5/vzV6948CXBgcG9ABT1ECTJ+bpHy+aosYHEmoHFpwA1xGkz8zWn5ifEk7xMoo6lKxS8Ywc9O3W4+c5BICeKkbK9d8Ic0aqZ7RngIcPNv78ghhXqQnGxZi8nnThKDxJHHmU1OXEwwaknQuLTj2OvUwT0WPN07tCeZK0Va4BbKA35AcIGxyepXjULtNHoXvppk9peOB1O/fRGm3wa3UeaGWtPtGxEY3TL+mWsPRZJKUsGxlKMcli6v9fI6VHbu1Ok4DRqP1A+mr6Klbu7zRyAk8tlXocWbqGkBziXky7RAwIE91zo0iAeTs9QtSisIOpuTyxltxIdq8vGKh3/E0fhj0gFC71gDjBMTuRHPz6LRCpbucC9ppP37w0f/AJPpKVxwp5+RzXM1TpiCAfwt3HPwVVWprT44JLdNY1zyArB+jvuYXDYYxJ2W44TxllUlmzgAc/UdcLLXvDyxmppe0tM6HeYyDMKnRu5f2mrScEzPeMCdhico7K43LKBrslS8M9CuKzQJKZQuQ/I2Wft+I9q3QwAETsZbAzsRtEoxY2zmsI7p6bgKKVexc9lsLN746Ltw6QsRx3gOsuqMmYy0cz1CO3PFnNdp7IkjJ0mTHIgQu3HES1mvs3RExiR5plO+t5XkC3ZYsPwYy8+HqlNjTguO8Ed3zlHbZnZUGMnIYSf8Tjn1Dj7IdVuzcVmNEw45A20jLh5kCEXq1Gl0E77egwfUH6JuonOW2Ev3F0RilKUf2BNO1DXNlT8UAhojeApLmg8guB+XZKlTdUaCYB8Ue7qTYrb3FIA16UGFcsrNronw3RI2zahjm05RFtg1onmtnfxjyDDT858E/DLNukQIVqpZhVbJ5kxsiIJhQzbyXwSwAr+kZEVBT091xMgFu7I6nJChZcUaR+Wo7GBEbdKe8Y3d7qT4hpAta6TOtrQGktk5JkjPyh+xCC0bKpUGlu2flhrCQdJMjZ+Th2r6IXZJLbkJVxb3YLt7x17sNIZvhvffA8dgPKUHbbvqOkAl2cklxMf1Z5mIlvy7bo43gugfKKhJw35WjG59uQCsi1IEvfEQdLO431O59ZShoLtuCn8R074bg7RuJ5DqeXRWRZMbv3vA7QDgRsn3PFqTQSXz4Nyf7IDeceqPxSApj8x7z/rgIowlJ4isgykorLYeuLptMS9wYPEx7BZrifEqdV3cYZ5v2n05+qoOpajqeS53VxlSQvQ0+knGSk3giu1UJJxSycXF2El6RCNXV1Jccepm3bBHson8NEY3TLi4mHNPorbKpgE4XhZkj1/a+CO3paMdVTvaRqEBuG8yf0HNWq9TUfAJNQeph5QXp5WH0BLziVO3PZUW9rXjOcMHI1n/AIB/SMnpzQK5YJaatOlVe90Ofmi4dBTLZIHQZ8TJlao8JpCdDQySXHSIlxySR1PVCb7g9QNJaQ94MtwGkZwIJgwOcoG23lhpJLCKtvdAAhtQhodp0XDe6TgQ18ZEmJIVqx4k+gO/S7uc08tySYadhuckjyQ28syHvZHeqt1S4Ya5gaGx3OsGT6BRUy4GWFzdYIc7LYeyADEDVJx4wIWGmxteL0qggOGcQeflO/mMJtfhFF8kN0zzZj6bLIC5a7NRjTlzHvaW0jraQIdpMEEzAI84U1te1GkdlUMZGmp3ILSAW6o0ho8IJj1RRnKPTBlCMuJLIapcFfSfqY7UBy+U+WcH6LRcOujpOsQenQcllbb4nIH8xmJI1NILcGDkEtaB4mUWteKUqnyvGeRxPl4eKZO6U/kLhTGHxJOKcQbTIqAd7O25HQ+CCcV44azA1ogOx0zyRS7dRedBeGu5ZHORid+ag4fwJjSe0drZyx91RVZSlmXaEW13N4XTIOEcGNKXvMO0iI3aCQZyN+6VSuXfzDjAx+ro9SVob6qA0xtsPID9QD7rNU6sHrlbTJ2TlNg3xVcFBE1zcOiPwqzYv1DHJD7t84Gym4XVgwnSj7BEZe8IW4aH5MEoi44yh9Kh2lQGNsondUg0GeamnjKKq08MktyOQwrAeq9hliuU2YOJSJdj49FGtQa4jUJ0kkecFsx5E+65VqtaJcQ0DmTAQCpxivVcWW1BxIJa5zhhpG4cTDWnwJnwUlL4VqVDquqpcfytOB6kfYDzS+xnQrz4mpgxTBeeow333PohPEW16g1vhogENnMdQAce8ore8BbTHdgep/VV6FQlukxjCqroi1uzklsukntxgzmgdM9SkrlzTyREEclUcF6tailiKwebNyby3kYkupJgI1cTl1oXHDF1SaVxccb21IfshvxJx51vXawaY7MEgmMlzgSDtyHRPtr3sxPVSBlOvJqsa4EfiA+h3HovHtqbPUqtRFafE9J0awWE9dj5HY+6M0LhrxLXA+RWRuPhymTFF7mHoe+zyg5+6F1LKtQdicfipEx/pP8AZTOuS8D1bF+T0eVxYay+J6zMOh48e6764+qPWXxLSfAJLHdHY9uqAYGXNBwdkE4jbWzXEOBBfpc4wXtlsaZGY2G3mjDaodkEEeBCbUoMduB9iuOANThWuXMf2jSBhr4ggyHYyHevJDa9m6QajZLtIcA3DXAktqgOOAMTz2R+rwdpOphLSOYkH0IXKNKsHBtQh7DOXAE7Yg8/VccZfRBGe+CJAJIY4tcGvho+V0mZgCU11PqPxO1u/wC3/hGD3suaAXAyAea1Vzw1joMlsTIBw6QRDgdxmd+SFu4M4SBp04GBLnMDYAeXZkEkghccU7TiJDSHRUZqiKzQTOG91wHgBs2IVt3EmU2lzXVKJAOCRUp4EhoJPd9HKp/DEulwgN0jvkyYEh8fK1+onqSAuVrctY4jL4mQI1ObkYnnAC44IXd+17Ja4O1RJB38dJy3Ye5UVGlLT15K2+xpljXUmgNfDoaIHeAIMeSdaWxB5wvQoklXwedfFys5BhmdspF5BBRf+D78xzS4hws/hyn+rHKTEelLDaLvBb9rgABnmjNVofgrJ8NHZkzg7ZWjtWkjJMqS6CUsosom3HDLlpbBqttaoLd/Iq0ApWVIRCr1QrMKN7VhoDu6RcSEDuqBpnwWpuqXRDLmhI723kT9sqquzBNZXky1VocSSh1RqOcTsSMjbw6IG8QvSqaayjzbE08MYQmp4Yd0jTKdkAYrFG3OSoWsJWitOHO0A+CXbYooOuDkwH2CSu12d4pLN5uwncU5tYjC7VpEZUMJfDMeUTtqc5XLmtJUCltwCcrGkuTU2+Br2sfhzQcc9/QjIVG44aPwnB5HI/fuiOgA7qFxz4IJVQn2hkbZw6ZSpsq0TjVHVhke3L6K234jqQBLd8mOQBxpnrHNWKNSRpj1V+3sqdae0aHED5tnR5jKkt0+3lFlWp3cNENr8Qg4Pu3PniJPo31V+3uRUB0EOjeDkT1HI4ON0KuPhtj57OpB/LUE+Q1DI+qpPsbu3JcWuj8zO+2BtPMD2Uri12VKSfRqC5NLlnaHxQdqjdQ6jf2/tKJ23E6NXDKkO/K7cefMeoWGj7iyY/ViC8Q4jE4jM4OMZVR9i9unS6QMGTDogwQDLSZjoN0QcwjO46jI+iaHrjhcFaW09Dge45wEiJbOpseADtP+VF6VIcwhrXo9wx4dTHUYPpt9IRxlgCUcld1pORhPp0MQr4akYW7mZtRjr/h7jVkbdfFHrGkWjOVeFAFO0Jk7XJJC4VKLbOM3VpirjCla9JY5EsprkpUdaqGgkmANysNIbhwAk/8AnwCht7cuMnHUjl/S39T+wLueIB1RsnTPyj8o6n+o/T3Vrh9w4vcaYcW7S/DcYGjrsco1BtZ8AOyKeDt3YkHlB9AT4/lcfY+wGfveDtJJyOo2halnFabnBkyXEgtMAjzacx/dCbm+Y57mMcCWzzk75DSfmGNj/wAhlbsr6AsVc+wIyx0iIkc1Ru6OPJH7O5Jf2dRsEzpc2dLhv6GFNdcIDwcwqa9Qs5ZNPTtLCAfBuFOeZkAY8VrqVMAQq3D7EU29SOalrPhKtsdkhtNahEhqcPpkkxukoX3BlJd7vsLMfoF1qo0lUqe/mp7zfaFVlWwXB503yJwgwlKT3SuSjFiLk0lWGW8g9QrfCeGdrM4jkgc4xWWGoSk8IVoGubiNQlVaVYsdz3Rj/pDmuLmxEegVA8NdMkg9R/ylRnB55HShNY4FRuIeHHAlbK1fMHwWHuqLhyMDn5rUcFutTRygQkaiOUmh+nk03Flq+4JQrz2lJpJ/EO67/U3J9VmOKf8Ap405o1PJtQbeTgMf6Z8Vt6blJKjLjyS4sL+zM94tHM/zGx/iBkepHkn2/wAV8qzI8Rn7ZPsV6uUI4n8PW1eddJsn8Te471I39ZWHGXteJ0qnyPHv9+iOcErw4t5OGPMZ+0oBxH/08O9Crts2p3SPJ7R+gV/4N+H69Fzn3BOMMYXNd5vJG4gwAT18FphpXOKcGk81IQkiMHMEJlV8bJrqijL12DMjZJUtPzTAU8PA5rmciYuAEnYINf3QeWgyAT3GjcxkvcOn78qfHuMBrxTPymObRLicBxJ7o6TufAKvWol7+3puJLfma4d5sD5Y6Hp4zmUVcYylhsGyUoxzFZBb2PfVLRl09fpOPBaf4QcdL2mJBGOYkZn2HsVkalN3aAtiSZBafXHOfBbD4TqsLDDpccmYBwImOiv1PFeF+CDS82Zf5LPxDVYKTxgPiQYyDgAhed16bqZDye8TMzOcHPuvQeM8HbVl2dQGI8Oir2HCNNNpc0OLWyQQCdUZAStPdGuH2NvqlZP6MhYcdcKn8wa2kiQ0AOHi39+oWzoVgQDMtOzv/q4cj+/PH8WfRYQ6mIIkFpB64jpzQ6y4u+k6WkaT8zHEQR0Pj0KdZplYt0Fj/oFV7g9s3k9IeqF0U2xvg+k2oA7Q4GNW4iQfNuMHy64p394FHXFt4KpySWSB9XKSpmuOqSs2Eu8ffsIMFUytTf0gQSRsFmCM+q2me5Cbq9siNJpT6tMtOVGndieghZNGrEovZ6tUhuPDHv09UO4C4dpBzIMefL7/AEWt102juQ52cDvEH123Cgvm1Lbg9HTwTjuyAOKXrp+ZrWASebnRuBkD2lCD8QDS7s6YBA3eSZGfwt/uVc+I+Du1CtU0jUAHNaTIPr6bK5acCa+2imQCR3iRJd1kn5TuEcI1RgnLnP8AhGSlZKbUVj+QFwHitStVdSqGWvY6IAAa4ZEQMYkeyM2lxoAGJmN/dBaPw/Uo6qrzHZkFukg6iHDumeRRWjZMqO1yYMEeoBCK5V7vb1+PtAwc2ue/z9GksXEjJV4OQaj3TpadgrzXmMqGS5LYsualwqNr08FAEcXJT4TSFxgxyje9OqOVO5qxsiSyY3gir1oPggd/8QdlXFNwOgtBnM7nLfzAc0RupiR+wh1zbsrM01BI5HYg9WnkU7ZmPAn1MS5DNCqHAOaQQdjuoOJWIqgAucInAe9rTPJ4aRqHmsox1axd+ek478j4H8j/AKH3Wr4ffsrN1MM9RzB6EclO1goTz0Za6p9idIYGANqONOO64CBDg0EFpn9kYt2l6WEEAwzDt9bWwCRn/uUxq3OW/U6C9tG1WlrsSCJESJ3grM8Q4c+m4kAjLiHNAmTTjcmRBaPpyysNNBdWbK1NzqUHUCRy73UdHSMoTwu8NKrLyWugMcIziADnyGFUsuJOpu1MgExLJ7r+60y38rs7c49Cd/lXjNTTDm/6mno4dFVTekts+iW6ht7odhe3vHPfidMcwRPiFerVO4R4Kpw98U4qRO3WcRk81Stw5pce1aQC7uuzAnBBnHig2pvjwGpNLnyYXjtu4VnAjmY8W8incB4J27pcYY098c45NHn9EfuuMdqezYxpLpYeYIEyZGw5q9YWADNLcME7fiJ3cr7NTKEFHGH/AHkkrojKTknlFTiXEG/K3AGABsAMADwQZ1Yk55rSXPDGREZ681nLyiGkrKNmMIy/fnLHa29AkhxXFT6ZN6n4N44AgzzVBtiA4mMdFF/HdFesqxeF5+2UEX5jNg3idKcoQUdvKgLT05ILWHhCppfGCO5LOR1rW0vaRyP3xKM1+KvZUbpaNUQJiHBxByORwBPgs+UZqNFSnTOguLgRLckOEfT+yyyK3ptfaCqk9jSf0/7/AKNJbcSpVW/zdLXMdzIInkQfX6qX+K74a2NJByPufBZa04G4A6jpjmdPTmM49lxrralk1HVXARFOY256cD1KknGpZxIshK1pZiEviHU1j2vHaF2G6Rhg6xEz6ldtmCmykHCIaJGTGJzI/coLefEb3Yps0jaS4l2Jx3dtow47qiKpc4OdGDtLhqjcFwOp3LefXZKduYqI1VYk5BapxTRMbyY5olTuXFgM8uqA17Ika2THNrvmHlycPJcoXLmjvA6fZV7ITjmBHvnCWJhavxGo1wAIj9Eb4de6gJWEuH96Qrdvc1AZAMLp6dOPB0NQ1Lk35qhV3XrZicoFa8XkZBxuCpKlv2p1tkdQpvSw/cVO3K9oYqPkKCpEZXLRpiCU6vQhD0wu1kqA7yqhogbLnEKTh3gq1Os4mIVEY8ZRPKSzhoIMDSC1wBBwQcgjxQC+4PUtndtbklgy5u5A6H8zfHcI1TtXTPgi9nTIACTYkOqbAvCuLtrjo4bt/UdQuXds5pLmd4O+ZjjgxzHQ+K7xz4ZJmrbd1+5ZsCerPyu8Nj4cxPDOOFp0VZBGJduI3DvL3HPqpygjuLNrhqpzplupuGluC06oE7Hf+kRCHU6r2PD2uh4jvDO+7Xy7LQWv8oETGdawNnUAJIGeo3/shvEOFydTPElpLiJwcCYHl4rji1w/jzaje+0hwEu0iRpP/uN6t/56KEcEe5zi17dB0kO1RI5+sc0CptcxwLS4EFveOoRGO6Igfh9zOAivC+IOLwwNLS4GQ0d0vhpkbhhgyRtzHi2q6VfxFWUxs+QYteFU2HTTBk7knOnp69P7Iq2nAhdtKekRuTknqf7LtSouzKTy+zUklhFO+fAWQ4kZKP8AFrgIFcEEE81fpo45ItTLPAMSTiFxXHnhZm4jdayzIeyBAPOOqyBEKW2vHMMgn3UdtW9cFdNqg+TQPsDIDszzQriFmXHuj5SQZViw4uM9oT4BXLq/Y6m4t3jokLfCXQ+SrnHhmduLTQAZJnnyTqbqjaTS10AucABILg1pJyDhskDY5Iwo6lRzmgZicea09CxYGsBaCWNLc5HeguxtkgLdVLEMPvIGljmxyXWDLii+p8rJ8C0GOfeGGT3huAehKmHD8w9xJH4WgvI8JENHLEjnhaC64lSpYc9o8Nz7DKD3XxGIiiwuM7kQPP8A8qBJvhHotpcsmt+G0wAS0z0cQdtsDHp4lSXDmU+8dDB1dpagbruu6SamkHkBn6KBtuwnLdbvzPJd7DZPjprJeMCJaquPnJeq8ep7Uw+qf6GkD3KKcBqVKgf2zGNGNLZDjz1av9qBaoGnbywpbW4IkatxjzT1pMLOeSd6tSeMcFjifDix0gYOfJV+2cG8wiFs8vZDnZnc8gqdUAS0nH68z5KiLfT8CJRxzHyQ06xBR3h3EhsTpP3Q2xtgd/qpa9gA7Dh1jmsnslwzob4+5BQ8WAPjPsnjjOsEARylB3tYGYIJlQ0b0NxpQehFrhDPXknyws+6J7uPDmrtGnGSg9sQe8AUfpODmhKtW3hDanu5ZNSGFZpCFTtzCtBymaKUW2lBfiL4dZcjUO5VGz+RjZrxzHjuPoi9JyklAGee0OIvoP7G5BaRs7oORn8TfH+yLF8eR2PI+SNcY4ZTuGaKg8nDDmnq0rCVm1uHu0VAaluThw5eXQ/0+0xnMG5CF3aRLmScO7g5kmZHjM+58lb+HxpD3dahP+xjf0TLes14DmO1NOx/QqWvVhhhbBZkkZN4i2Xat5lV6l8gdW8cFBUuiTK9OOnPOlqS9e55odVqYV0VO0b06qlcUCE6tY4Yixt8o7ToNIkldUASTMP7F5X0XCmp4bK45CYNhWKLzEBQORLh9XlGTiUE3hDK1l4IadeBiA4bahInlMLjrWvVjtbgNBAOmnMQfHH1BRO6s2FkxkdN0FZV089ifZTOuNvJSrJVcFh3CaVIiG6vF3ez5bJzw08oTby8BAgzhVaNzByJTIV4QudicuSWrad0YOecK4OE4ifHA+hVv+NYA0YIAHol/Hte6EDnMNVwB3/RHycYjCFVGkEg7g/Zbf8AiwAPuhl/ZMMu5lbXe8+46zTrHtM8K5mfok52ZPNPuaEbclG9uAeqpWGSvK7LTLzkANlG4nruoqTIKtkAhZhLo5ty7KsrimfSURCNMAlp3JAgKzbXzmxlUQrNF7Z+yCUVjoZGT+zTWdzrErtzexACFCu1nNcp19Zn7qP0uc+C31eMeTS2VaQrYeg1hXxHNEabsKaccMqhLKO1aiHXha8FrwHNOCCrdYqk92VsUZJmPv8AhlSzcatAl1I5cw8vPw8fdXbbiTKzJbviWncLRxIhC6lixgOlobzgCEUK1vTAnN7GgXWpalSqMgouAIyhdwMr063ng82yPkmsnNPdOD1/Qq0Rq5SDj1QoI3walr23nKy32rcbU93tJGcIkSktDTt4AyuqH9RL7Lv08foyDdvdRwkkrUeexx29121K6kufRq+SDdpsfJZyv8x8z90kkqj5MbqOkRLiSSpJSVh3TqRykkhYxFqq44yiNT5G+QSSU0/BTDyBrvcqmCupKmHRLLseCp27JJLWCT2/NQVlxJCuwn0RJ/ILqSMAaSr9t+FJJBZ0Nr7DtmMok1JJeZZ2enX0Q11RqbpJIoHTJKShuUkkS7AfQHr7ofdbpJK6sgsI6SMcG/7gSSW3fFnU/JGqCSSS8k9Y/9k="/>
          <p:cNvSpPr>
            <a:spLocks noChangeAspect="1" noChangeArrowheads="1"/>
          </p:cNvSpPr>
          <p:nvPr/>
        </p:nvSpPr>
        <p:spPr bwMode="auto">
          <a:xfrm>
            <a:off x="1830388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0486" name="AutoShape 9" descr="data:image/jpeg;base64,/9j/4AAQSkZJRgABAQAAAQABAAD/2wCEAAkGBxQSEhUUExQVFhUVFxQXGBcVFRQUGBgXFRQWFxQUFBcYHCggGBolHBQUITEhJSkrLi4uFx8zODMsNygtLisBCgoKDg0OGxAQGywkICQsLCwsLyw0LC80LDQtLCwsLCwsLCwsNCwsLCwsLCwsLCwsLCwsLCwsLCwsLCwsLCwsLP/AABEIAMIBAwMBIgACEQEDEQH/xAAbAAABBQEBAAAAAAAAAAAAAAAFAAIDBAYBB//EAD4QAAEDAwIDBgQEBAUDBQAAAAEAAhEDBCESMQVBURMiYXGBkQYyobFCUsHwFCNi0XKCkqLhFTPxB0OywuL/xAAaAQADAQEBAQAAAAAAAAAAAAACAwQBAAUG/8QAKhEAAgIBBAEEAQQDAQAAAAAAAAECAxEEEiExQRMiMlFhFHGx8JGhwSP/2gAMAwEAAhEDEQA/APY2unCbog7YUjGwnvCIwdTSeFxjknAysNGvGExylcFGtMHUylXrtYJe4NG0kgD6ptJUrxwc/OQwT/mI+8f/ACWM4v4cJBBB6ZUJbGEOqWREkMgnnScR/qAgn6+SdTq1Ng8OP5XjS76QQPMFdk4v1BhVahhI3xAh7HN8R3x6R3voqFe9bM6m7x8w36b7+G6KPIMuB12/aUrW5AO6p39X08EDqX59R6KmFTkiadqizZ/xgOyr1awOQVkKfFXNkbynWt8QI5SmfpWgHqk+DSsuBCdUqTBCz1G/jfYq+y/ZBHJZKpo2NyZburgEGSslcVpJgq1fXESGnBQsquiraiW63c8DnOTCEiUpVAga4JsJ5UlCN12TSxw9kGeaMMqkAkhQcOs3vMhh8J+6vttWud2Zqt7Qh0MBzgZkZ84xgKK2yOeSyquWARXdrOUnsgKrUeWkg4IJBHiN03+JMJ6i/And9lV8klNLVLV8OahcE5ACaSPNcfUnddpmMqUU8+C43JwPSUhoDqB5lJZlHHsOlR1MBShcc1fPntETSngJNpwpYXHEcqN4T6mNlVNeZBEFajGztV+kSeQlU7fkXGJOt08s4BPnpH+VQX1ckBu2o/7W5cY6bD1UVTS6m5z3FrQR0I7rvl8cznxWqOZYBlLEcmiBETuoKoYR3wI/qA/VCeF1HVBLXEUwYZgSY3XLunc1AWaGZkhxcYjMSAMnZH6WHhsD1crKRLxRzaQnUQCD83eHuc+xQSvTZWG7XiNwRqHnAx5Bp81D8W13hjaTxDmy6R8pH7IHos3QqupkFpgqqvRqcM55JrNY4Txjg0FvwzTgPOgfhMgAekhnmY8lHccEdGpjpB21ZHo5v3IAWfq3Ty7Vqdq5EEgjyI2RvhPH6zQS94e0cnCT7jPuj/TW1LMHn8A+vVb8lgFVrZ7PmaROx3B8nDB9CuBaccftn4qA0y4CSO+0+DiBn1EJruDU6rdVMtPjTc0+7Zj0GlEtS48WRwLlpd3NcsmdD8LjKpCtX3DnUsmCJicggmSAQfI5EjG6pKmLjJZRLJSi8PsT3SoynFcRoE4VwNkwMk7AZPonELecD4RS0gsjvAGTkkdPtvO+yTfeqlnGR9FLtfZlbL4fqPGp3cb1O/7+vgrRt2W8vJDnN+VmAc+58ZW1vntpNnSHHYAnvGeTenpCxPFOBup1HF4LabiSDIdk5gkc9/ZSwm7n/wCjwvpeSuyKpXsWX9vwQni9as1zctbgAUxAziCeZMoFaViyox7TBY4ETtvmfCML0PhHCmvt9NNwbIy5sS7qDlBD8IuFUSW6JBIzMTkeyorupjujjCEyrteJdi4xRa8iozLXgH9/b0Qa4teiO0Q2alBmzJLMzz70+sH1Kz91duOCIIx4rKHL4/X8eDbkvl9/z5ImsUdQpF6kpU5BKq6JyJrJVgVAwbZUTnRsoHOldjJoqlQkk9UkxJEce3a4SmVG9VK9+G4BnkvnUsnst4CIKcSqNC6Ebqc1FmDcjnOUDwmVnqtd19LDBycDzOB9StMyC7+5lz38h3G+mCf9Rg+EIAy8dpLJkEdf37IxxC0lpY0yQGmJHln0n3CAUmDUQ4wM58VfpILY2zz9ZN70ka/4b4nr7jtxMGABEbYWhLoCw1Kl2VVnZulpIE92SC4EnHKFtiJCm1EUpZXTKtPJuOH2jJfFlVlSPl1BxG+YEGPsUK/gBWEMhuSdukA/r7rS3Xw81xJ5nV9d1HwjhhY6owg6dQ0kxtgwD0VELoxh7XyiedMpT9y4YJf8LUw1p1HIzq+pCEcQtzbamy3SD3djqJ6icQFu+NWAdTMEggGCIO/Ig8l5rxWdUZ5b5zGR7p+lnK18sXqIRr6RRe8HJ9ginwnTNS7ZploZqeYJmANj4FxbhCC1bT4Q4d2TalQwS6Gtg8hk+5LR6KjVzUKn+eANNHdNEPxVXl4b0k+pMAf7Sf8AMgZRG+q63u5gmB6YafYBVa1qWiSlUJQgoi725zckVlxPKbCeIGwtX8McQ/lFkkFsgEbgEb/v8qBWnDXPGobK/wALtnU3mQdv3/b1U2p2yg15XJXpt0Zp+GaS34rTp1HCqZOoaXQHY0gTPLM/vcnc21O5a0zLQeRwY5H1WIubV1N2rTLAQQM+khOsOKVRqDO7qIwxpJ2juN67H0U7o3JTgx61G1uE0bKqWUI0tgE5jHgCVFfNqOLSMM/EREkbwAdhy65Wco3lzVwJdDsuc0NGNp9tkXq3vZs/n1GDbw2HLmfZJnD0+2sjoT9ThJpAmwe1925zGho0kQZEQANQA3n9UF+I7UMqlwGHeGx5/vzV6948CXBgcG9ABT1ECTJ+bpHy+aosYHEmoHFpwA1xGkz8zWn5ifEk7xMoo6lKxS8Ywc9O3W4+c5BICeKkbK9d8Ic0aqZ7RngIcPNv78ghhXqQnGxZi8nnThKDxJHHmU1OXEwwaknQuLTj2OvUwT0WPN07tCeZK0Va4BbKA35AcIGxyepXjULtNHoXvppk9peOB1O/fRGm3wa3UeaGWtPtGxEY3TL+mWsPRZJKUsGxlKMcli6v9fI6VHbu1Ok4DRqP1A+mr6Klbu7zRyAk8tlXocWbqGkBziXky7RAwIE91zo0iAeTs9QtSisIOpuTyxltxIdq8vGKh3/E0fhj0gFC71gDjBMTuRHPz6LRCpbucC9ppP37w0f/AJPpKVxwp5+RzXM1TpiCAfwt3HPwVVWprT44JLdNY1zyArB+jvuYXDYYxJ2W44TxllUlmzgAc/UdcLLXvDyxmppe0tM6HeYyDMKnRu5f2mrScEzPeMCdhico7K43LKBrslS8M9CuKzQJKZQuQ/I2Wft+I9q3QwAETsZbAzsRtEoxY2zmsI7p6bgKKVexc9lsLN746Ltw6QsRx3gOsuqMmYy0cz1CO3PFnNdp7IkjJ0mTHIgQu3HES1mvs3RExiR5plO+t5XkC3ZYsPwYy8+HqlNjTguO8Ed3zlHbZnZUGMnIYSf8Tjn1Dj7IdVuzcVmNEw45A20jLh5kCEXq1Gl0E77egwfUH6JuonOW2Ev3F0RilKUf2BNO1DXNlT8UAhojeApLmg8guB+XZKlTdUaCYB8Ue7qTYrb3FIA16UGFcsrNronw3RI2zahjm05RFtg1onmtnfxjyDDT858E/DLNukQIVqpZhVbJ5kxsiIJhQzbyXwSwAr+kZEVBT091xMgFu7I6nJChZcUaR+Wo7GBEbdKe8Y3d7qT4hpAta6TOtrQGktk5JkjPyh+xCC0bKpUGlu2flhrCQdJMjZ+Th2r6IXZJLbkJVxb3YLt7x17sNIZvhvffA8dgPKUHbbvqOkAl2cklxMf1Z5mIlvy7bo43gugfKKhJw35WjG59uQCsi1IEvfEQdLO431O59ZShoLtuCn8R074bg7RuJ5DqeXRWRZMbv3vA7QDgRsn3PFqTQSXz4Nyf7IDeceqPxSApj8x7z/rgIowlJ4isgykorLYeuLptMS9wYPEx7BZrifEqdV3cYZ5v2n05+qoOpajqeS53VxlSQvQ0+knGSk3giu1UJJxSycXF2El6RCNXV1Jccepm3bBHson8NEY3TLi4mHNPorbKpgE4XhZkj1/a+CO3paMdVTvaRqEBuG8yf0HNWq9TUfAJNQeph5QXp5WH0BLziVO3PZUW9rXjOcMHI1n/AIB/SMnpzQK5YJaatOlVe90Ofmi4dBTLZIHQZ8TJlao8JpCdDQySXHSIlxySR1PVCb7g9QNJaQ94MtwGkZwIJgwOcoG23lhpJLCKtvdAAhtQhodp0XDe6TgQ18ZEmJIVqx4k+gO/S7uc08tySYadhuckjyQ28syHvZHeqt1S4Ya5gaGx3OsGT6BRUy4GWFzdYIc7LYeyADEDVJx4wIWGmxteL0qggOGcQeflO/mMJtfhFF8kN0zzZj6bLIC5a7NRjTlzHvaW0jraQIdpMEEzAI84U1te1GkdlUMZGmp3ILSAW6o0ho8IJj1RRnKPTBlCMuJLIapcFfSfqY7UBy+U+WcH6LRcOujpOsQenQcllbb4nIH8xmJI1NILcGDkEtaB4mUWteKUqnyvGeRxPl4eKZO6U/kLhTGHxJOKcQbTIqAd7O25HQ+CCcV44azA1ogOx0zyRS7dRedBeGu5ZHORid+ag4fwJjSe0drZyx91RVZSlmXaEW13N4XTIOEcGNKXvMO0iI3aCQZyN+6VSuXfzDjAx+ro9SVob6qA0xtsPID9QD7rNU6sHrlbTJ2TlNg3xVcFBE1zcOiPwqzYv1DHJD7t84Gym4XVgwnSj7BEZe8IW4aH5MEoi44yh9Kh2lQGNsondUg0GeamnjKKq08MktyOQwrAeq9hliuU2YOJSJdj49FGtQa4jUJ0kkecFsx5E+65VqtaJcQ0DmTAQCpxivVcWW1BxIJa5zhhpG4cTDWnwJnwUlL4VqVDquqpcfytOB6kfYDzS+xnQrz4mpgxTBeeow333PohPEW16g1vhogENnMdQAce8ore8BbTHdgep/VV6FQlukxjCqroi1uzklsukntxgzmgdM9SkrlzTyREEclUcF6tailiKwebNyby3kYkupJgI1cTl1oXHDF1SaVxccb21IfshvxJx51vXawaY7MEgmMlzgSDtyHRPtr3sxPVSBlOvJqsa4EfiA+h3HovHtqbPUqtRFafE9J0awWE9dj5HY+6M0LhrxLXA+RWRuPhymTFF7mHoe+zyg5+6F1LKtQdicfipEx/pP8AZTOuS8D1bF+T0eVxYay+J6zMOh48e6764+qPWXxLSfAJLHdHY9uqAYGXNBwdkE4jbWzXEOBBfpc4wXtlsaZGY2G3mjDaodkEEeBCbUoMduB9iuOANThWuXMf2jSBhr4ggyHYyHevJDa9m6QajZLtIcA3DXAktqgOOAMTz2R+rwdpOphLSOYkH0IXKNKsHBtQh7DOXAE7Yg8/VccZfRBGe+CJAJIY4tcGvho+V0mZgCU11PqPxO1u/wC3/hGD3suaAXAyAea1Vzw1joMlsTIBw6QRDgdxmd+SFu4M4SBp04GBLnMDYAeXZkEkghccU7TiJDSHRUZqiKzQTOG91wHgBs2IVt3EmU2lzXVKJAOCRUp4EhoJPd9HKp/DEulwgN0jvkyYEh8fK1+onqSAuVrctY4jL4mQI1ObkYnnAC44IXd+17Ja4O1RJB38dJy3Ye5UVGlLT15K2+xpljXUmgNfDoaIHeAIMeSdaWxB5wvQoklXwedfFys5BhmdspF5BBRf+D78xzS4hws/hyn+rHKTEelLDaLvBb9rgABnmjNVofgrJ8NHZkzg7ZWjtWkjJMqS6CUsosom3HDLlpbBqttaoLd/Iq0ApWVIRCr1QrMKN7VhoDu6RcSEDuqBpnwWpuqXRDLmhI723kT9sqquzBNZXky1VocSSh1RqOcTsSMjbw6IG8QvSqaayjzbE08MYQmp4Yd0jTKdkAYrFG3OSoWsJWitOHO0A+CXbYooOuDkwH2CSu12d4pLN5uwncU5tYjC7VpEZUMJfDMeUTtqc5XLmtJUCltwCcrGkuTU2+Br2sfhzQcc9/QjIVG44aPwnB5HI/fuiOgA7qFxz4IJVQn2hkbZw6ZSpsq0TjVHVhke3L6K234jqQBLd8mOQBxpnrHNWKNSRpj1V+3sqdae0aHED5tnR5jKkt0+3lFlWp3cNENr8Qg4Pu3PniJPo31V+3uRUB0EOjeDkT1HI4ON0KuPhtj57OpB/LUE+Q1DI+qpPsbu3JcWuj8zO+2BtPMD2Uri12VKSfRqC5NLlnaHxQdqjdQ6jf2/tKJ23E6NXDKkO/K7cefMeoWGj7iyY/ViC8Q4jE4jM4OMZVR9i9unS6QMGTDogwQDLSZjoN0QcwjO46jI+iaHrjhcFaW09Dge45wEiJbOpseADtP+VF6VIcwhrXo9wx4dTHUYPpt9IRxlgCUcld1pORhPp0MQr4akYW7mZtRjr/h7jVkbdfFHrGkWjOVeFAFO0Jk7XJJC4VKLbOM3VpirjCla9JY5EsprkpUdaqGgkmANysNIbhwAk/8AnwCht7cuMnHUjl/S39T+wLueIB1RsnTPyj8o6n+o/T3Vrh9w4vcaYcW7S/DcYGjrsco1BtZ8AOyKeDt3YkHlB9AT4/lcfY+wGfveDtJJyOo2halnFabnBkyXEgtMAjzacx/dCbm+Y57mMcCWzzk75DSfmGNj/wAhlbsr6AsVc+wIyx0iIkc1Ru6OPJH7O5Jf2dRsEzpc2dLhv6GFNdcIDwcwqa9Qs5ZNPTtLCAfBuFOeZkAY8VrqVMAQq3D7EU29SOalrPhKtsdkhtNahEhqcPpkkxukoX3BlJd7vsLMfoF1qo0lUqe/mp7zfaFVlWwXB503yJwgwlKT3SuSjFiLk0lWGW8g9QrfCeGdrM4jkgc4xWWGoSk8IVoGubiNQlVaVYsdz3Rj/pDmuLmxEegVA8NdMkg9R/ylRnB55HShNY4FRuIeHHAlbK1fMHwWHuqLhyMDn5rUcFutTRygQkaiOUmh+nk03Flq+4JQrz2lJpJ/EO67/U3J9VmOKf8Ap405o1PJtQbeTgMf6Z8Vt6blJKjLjyS4sL+zM94tHM/zGx/iBkepHkn2/wAV8qzI8Rn7ZPsV6uUI4n8PW1eddJsn8Te471I39ZWHGXteJ0qnyPHv9+iOcErw4t5OGPMZ+0oBxH/08O9Crts2p3SPJ7R+gV/4N+H69Fzn3BOMMYXNd5vJG4gwAT18FphpXOKcGk81IQkiMHMEJlV8bJrqijL12DMjZJUtPzTAU8PA5rmciYuAEnYINf3QeWgyAT3GjcxkvcOn78qfHuMBrxTPymObRLicBxJ7o6TufAKvWol7+3puJLfma4d5sD5Y6Hp4zmUVcYylhsGyUoxzFZBb2PfVLRl09fpOPBaf4QcdL2mJBGOYkZn2HsVkalN3aAtiSZBafXHOfBbD4TqsLDDpccmYBwImOiv1PFeF+CDS82Zf5LPxDVYKTxgPiQYyDgAhed16bqZDye8TMzOcHPuvQeM8HbVl2dQGI8Oir2HCNNNpc0OLWyQQCdUZAStPdGuH2NvqlZP6MhYcdcKn8wa2kiQ0AOHi39+oWzoVgQDMtOzv/q4cj+/PH8WfRYQ6mIIkFpB64jpzQ6y4u+k6WkaT8zHEQR0Pj0KdZplYt0Fj/oFV7g9s3k9IeqF0U2xvg+k2oA7Q4GNW4iQfNuMHy64p394FHXFt4KpySWSB9XKSpmuOqSs2Eu8ffsIMFUytTf0gQSRsFmCM+q2me5Cbq9siNJpT6tMtOVGndieghZNGrEovZ6tUhuPDHv09UO4C4dpBzIMefL7/AEWt102juQ52cDvEH123Cgvm1Lbg9HTwTjuyAOKXrp+ZrWASebnRuBkD2lCD8QDS7s6YBA3eSZGfwt/uVc+I+Du1CtU0jUAHNaTIPr6bK5acCa+2imQCR3iRJd1kn5TuEcI1RgnLnP8AhGSlZKbUVj+QFwHitStVdSqGWvY6IAAa4ZEQMYkeyM2lxoAGJmN/dBaPw/Uo6qrzHZkFukg6iHDumeRRWjZMqO1yYMEeoBCK5V7vb1+PtAwc2ue/z9GksXEjJV4OQaj3TpadgrzXmMqGS5LYsualwqNr08FAEcXJT4TSFxgxyje9OqOVO5qxsiSyY3gir1oPggd/8QdlXFNwOgtBnM7nLfzAc0RupiR+wh1zbsrM01BI5HYg9WnkU7ZmPAn1MS5DNCqHAOaQQdjuoOJWIqgAucInAe9rTPJ4aRqHmsox1axd+ek478j4H8j/AKH3Wr4ffsrN1MM9RzB6EclO1goTz0Za6p9idIYGANqONOO64CBDg0EFpn9kYt2l6WEEAwzDt9bWwCRn/uUxq3OW/U6C9tG1WlrsSCJESJ3grM8Q4c+m4kAjLiHNAmTTjcmRBaPpyysNNBdWbK1NzqUHUCRy73UdHSMoTwu8NKrLyWugMcIziADnyGFUsuJOpu1MgExLJ7r+60y38rs7c49Cd/lXjNTTDm/6mno4dFVTekts+iW6ht7odhe3vHPfidMcwRPiFerVO4R4Kpw98U4qRO3WcRk81Stw5pce1aQC7uuzAnBBnHig2pvjwGpNLnyYXjtu4VnAjmY8W8incB4J27pcYY098c45NHn9EfuuMdqezYxpLpYeYIEyZGw5q9YWADNLcME7fiJ3cr7NTKEFHGH/AHkkrojKTknlFTiXEG/K3AGABsAMADwQZ1Yk55rSXPDGREZ681nLyiGkrKNmMIy/fnLHa29AkhxXFT6ZN6n4N44AgzzVBtiA4mMdFF/HdFesqxeF5+2UEX5jNg3idKcoQUdvKgLT05ILWHhCppfGCO5LOR1rW0vaRyP3xKM1+KvZUbpaNUQJiHBxByORwBPgs+UZqNFSnTOguLgRLckOEfT+yyyK3ptfaCqk9jSf0/7/AKNJbcSpVW/zdLXMdzIInkQfX6qX+K74a2NJByPufBZa04G4A6jpjmdPTmM49lxrralk1HVXARFOY256cD1KknGpZxIshK1pZiEviHU1j2vHaF2G6Rhg6xEz6ldtmCmykHCIaJGTGJzI/coLefEb3Yps0jaS4l2Jx3dtow47qiKpc4OdGDtLhqjcFwOp3LefXZKduYqI1VYk5BapxTRMbyY5olTuXFgM8uqA17Ika2THNrvmHlycPJcoXLmjvA6fZV7ITjmBHvnCWJhavxGo1wAIj9Eb4de6gJWEuH96Qrdvc1AZAMLp6dOPB0NQ1Lk35qhV3XrZicoFa8XkZBxuCpKlv2p1tkdQpvSw/cVO3K9oYqPkKCpEZXLRpiCU6vQhD0wu1kqA7yqhogbLnEKTh3gq1Os4mIVEY8ZRPKSzhoIMDSC1wBBwQcgjxQC+4PUtndtbklgy5u5A6H8zfHcI1TtXTPgi9nTIACTYkOqbAvCuLtrjo4bt/UdQuXds5pLmd4O+ZjjgxzHQ+K7xz4ZJmrbd1+5ZsCerPyu8Nj4cxPDOOFp0VZBGJduI3DvL3HPqpygjuLNrhqpzplupuGluC06oE7Hf+kRCHU6r2PD2uh4jvDO+7Xy7LQWv8oETGdawNnUAJIGeo3/shvEOFydTPElpLiJwcCYHl4rji1w/jzaje+0hwEu0iRpP/uN6t/56KEcEe5zi17dB0kO1RI5+sc0CptcxwLS4EFveOoRGO6Igfh9zOAivC+IOLwwNLS4GQ0d0vhpkbhhgyRtzHi2q6VfxFWUxs+QYteFU2HTTBk7knOnp69P7Iq2nAhdtKekRuTknqf7LtSouzKTy+zUklhFO+fAWQ4kZKP8AFrgIFcEEE81fpo45ItTLPAMSTiFxXHnhZm4jdayzIeyBAPOOqyBEKW2vHMMgn3UdtW9cFdNqg+TQPsDIDszzQriFmXHuj5SQZViw4uM9oT4BXLq/Y6m4t3jokLfCXQ+SrnHhmduLTQAZJnnyTqbqjaTS10AucABILg1pJyDhskDY5Iwo6lRzmgZicea09CxYGsBaCWNLc5HeguxtkgLdVLEMPvIGljmxyXWDLii+p8rJ8C0GOfeGGT3huAehKmHD8w9xJH4WgvI8JENHLEjnhaC64lSpYc9o8Nz7DKD3XxGIiiwuM7kQPP8A8qBJvhHotpcsmt+G0wAS0z0cQdtsDHp4lSXDmU+8dDB1dpagbruu6SamkHkBn6KBtuwnLdbvzPJd7DZPjprJeMCJaquPnJeq8ep7Uw+qf6GkD3KKcBqVKgf2zGNGNLZDjz1av9qBaoGnbywpbW4IkatxjzT1pMLOeSd6tSeMcFjifDix0gYOfJV+2cG8wiFs8vZDnZnc8gqdUAS0nH68z5KiLfT8CJRxzHyQ06xBR3h3EhsTpP3Q2xtgd/qpa9gA7Dh1jmsnslwzob4+5BQ8WAPjPsnjjOsEARylB3tYGYIJlQ0b0NxpQehFrhDPXknyws+6J7uPDmrtGnGSg9sQe8AUfpODmhKtW3hDanu5ZNSGFZpCFTtzCtBymaKUW2lBfiL4dZcjUO5VGz+RjZrxzHjuPoi9JyklAGee0OIvoP7G5BaRs7oORn8TfH+yLF8eR2PI+SNcY4ZTuGaKg8nDDmnq0rCVm1uHu0VAaluThw5eXQ/0+0xnMG5CF3aRLmScO7g5kmZHjM+58lb+HxpD3dahP+xjf0TLes14DmO1NOx/QqWvVhhhbBZkkZN4i2Xat5lV6l8gdW8cFBUuiTK9OOnPOlqS9e55odVqYV0VO0b06qlcUCE6tY4Yixt8o7ToNIkldUASTMP7F5X0XCmp4bK45CYNhWKLzEBQORLh9XlGTiUE3hDK1l4IadeBiA4bahInlMLjrWvVjtbgNBAOmnMQfHH1BRO6s2FkxkdN0FZV089ifZTOuNvJSrJVcFh3CaVIiG6vF3ez5bJzw08oTby8BAgzhVaNzByJTIV4QudicuSWrad0YOecK4OE4ifHA+hVv+NYA0YIAHol/Hte6EDnMNVwB3/RHycYjCFVGkEg7g/Zbf8AiwAPuhl/ZMMu5lbXe8+46zTrHtM8K5mfok52ZPNPuaEbclG9uAeqpWGSvK7LTLzkANlG4nruoqTIKtkAhZhLo5ty7KsrimfSURCNMAlp3JAgKzbXzmxlUQrNF7Z+yCUVjoZGT+zTWdzrErtzexACFCu1nNcp19Zn7qP0uc+C31eMeTS2VaQrYeg1hXxHNEabsKaccMqhLKO1aiHXha8FrwHNOCCrdYqk92VsUZJmPv8AhlSzcatAl1I5cw8vPw8fdXbbiTKzJbviWncLRxIhC6lixgOlobzgCEUK1vTAnN7GgXWpalSqMgouAIyhdwMr063ng82yPkmsnNPdOD1/Qq0Rq5SDj1QoI3walr23nKy32rcbU93tJGcIkSktDTt4AyuqH9RL7Lv08foyDdvdRwkkrUeexx29121K6kufRq+SDdpsfJZyv8x8z90kkqj5MbqOkRLiSSpJSVh3TqRykkhYxFqq44yiNT5G+QSSU0/BTDyBrvcqmCupKmHRLLseCp27JJLWCT2/NQVlxJCuwn0RJ/ILqSMAaSr9t+FJJBZ0Nr7DtmMok1JJeZZ2enX0Q11RqbpJIoHTJKShuUkkS7AfQHr7ofdbpJK6sgsI6SMcG/7gSSW3fFnU/JGqCSSS8k9Y/9k="/>
          <p:cNvSpPr>
            <a:spLocks noChangeAspect="1" noChangeArrowheads="1"/>
          </p:cNvSpPr>
          <p:nvPr/>
        </p:nvSpPr>
        <p:spPr bwMode="auto">
          <a:xfrm>
            <a:off x="1982788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9pPr>
          </a:lstStyle>
          <a:p>
            <a:pPr eaLnBrk="1" hangingPunct="1"/>
            <a:endParaRPr lang="nl-NL" altLang="nl-NL"/>
          </a:p>
        </p:txBody>
      </p:sp>
      <p:pic>
        <p:nvPicPr>
          <p:cNvPr id="20487" name="Picture 11" descr="http://t0.gstatic.com/images?q=tbn:ANd9GcQzzp0R6aCym7NZE2N9M6nIVX9FiqEbdNUnLsnJHrnSSa4ejm2P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1896" y="4036972"/>
            <a:ext cx="2636838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79633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A7D-92CF-46EF-AB86-5D611D67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actually happening?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915EA-43EF-46FC-997D-26BEA2A5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02" y="1511750"/>
            <a:ext cx="7606807" cy="420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04162-4931-4619-B6CD-23384409F2A9}"/>
              </a:ext>
            </a:extLst>
          </p:cNvPr>
          <p:cNvSpPr txBox="1"/>
          <p:nvPr/>
        </p:nvSpPr>
        <p:spPr>
          <a:xfrm>
            <a:off x="3595125" y="1195448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Send application</a:t>
            </a:r>
            <a:endParaRPr lang="en-NL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92633-71D3-4148-BA99-FF19F37CD335}"/>
              </a:ext>
            </a:extLst>
          </p:cNvPr>
          <p:cNvSpPr txBox="1"/>
          <p:nvPr/>
        </p:nvSpPr>
        <p:spPr>
          <a:xfrm>
            <a:off x="3595124" y="5198551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Send application</a:t>
            </a:r>
          </a:p>
          <a:p>
            <a:pPr algn="ctr"/>
            <a:r>
              <a:rPr lang="en-US" sz="2000" b="1" dirty="0"/>
              <a:t>result</a:t>
            </a:r>
            <a:endParaRPr lang="en-NL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63E7-31DD-4A65-A283-EA559CD38184}"/>
              </a:ext>
            </a:extLst>
          </p:cNvPr>
          <p:cNvSpPr txBox="1"/>
          <p:nvPr/>
        </p:nvSpPr>
        <p:spPr>
          <a:xfrm>
            <a:off x="6560742" y="1511750"/>
            <a:ext cx="284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Trust this researcher?</a:t>
            </a:r>
          </a:p>
          <a:p>
            <a:r>
              <a:rPr lang="en-US" dirty="0">
                <a:solidFill>
                  <a:srgbClr val="FF0000"/>
                </a:solidFill>
              </a:rPr>
              <a:t>Trust this application?</a:t>
            </a:r>
          </a:p>
          <a:p>
            <a:r>
              <a:rPr lang="en-US" dirty="0">
                <a:solidFill>
                  <a:srgbClr val="FF0000"/>
                </a:solidFill>
              </a:rPr>
              <a:t>Allowed to access this data?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283EF-72F3-4513-94B5-24A7CA928EB5}"/>
              </a:ext>
            </a:extLst>
          </p:cNvPr>
          <p:cNvSpPr txBox="1"/>
          <p:nvPr/>
        </p:nvSpPr>
        <p:spPr>
          <a:xfrm>
            <a:off x="6560742" y="5373805"/>
            <a:ext cx="291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 allowed to send back?</a:t>
            </a:r>
          </a:p>
          <a:p>
            <a:r>
              <a:rPr lang="en-US" dirty="0">
                <a:solidFill>
                  <a:srgbClr val="FF0000"/>
                </a:solidFill>
              </a:rPr>
              <a:t>Sensitive result?</a:t>
            </a:r>
          </a:p>
        </p:txBody>
      </p:sp>
    </p:spTree>
    <p:extLst>
      <p:ext uri="{BB962C8B-B14F-4D97-AF65-F5344CB8AC3E}">
        <p14:creationId xmlns:p14="http://schemas.microsoft.com/office/powerpoint/2010/main" val="33394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Maastro Research">
  <a:themeElements>
    <a:clrScheme name="Maastro Thema">
      <a:dk1>
        <a:srgbClr val="1F418B"/>
      </a:dk1>
      <a:lt1>
        <a:srgbClr val="FFFFFF"/>
      </a:lt1>
      <a:dk2>
        <a:srgbClr val="17417D"/>
      </a:dk2>
      <a:lt2>
        <a:srgbClr val="F2F2F2"/>
      </a:lt2>
      <a:accent1>
        <a:srgbClr val="48C2F9"/>
      </a:accent1>
      <a:accent2>
        <a:srgbClr val="1F418B"/>
      </a:accent2>
      <a:accent3>
        <a:srgbClr val="17417D"/>
      </a:accent3>
      <a:accent4>
        <a:srgbClr val="CC006A"/>
      </a:accent4>
      <a:accent5>
        <a:srgbClr val="4BACC6"/>
      </a:accent5>
      <a:accent6>
        <a:srgbClr val="A7DBD8"/>
      </a:accent6>
      <a:hlink>
        <a:srgbClr val="009F97"/>
      </a:hlink>
      <a:folHlink>
        <a:srgbClr val="A7DBD8"/>
      </a:folHlink>
    </a:clrScheme>
    <a:fontScheme name="Avondschemering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Widescreen</PresentationFormat>
  <Paragraphs>302</Paragraphs>
  <Slides>38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Corbel</vt:lpstr>
      <vt:lpstr>Lucida Grande</vt:lpstr>
      <vt:lpstr>Museo 300</vt:lpstr>
      <vt:lpstr>Maastro Research</vt:lpstr>
      <vt:lpstr>PHT on FHIR</vt:lpstr>
      <vt:lpstr>Introductions, Practicalities, Setting-up</vt:lpstr>
      <vt:lpstr>Welcome!!</vt:lpstr>
      <vt:lpstr>Overall Schedule</vt:lpstr>
      <vt:lpstr>Demo goals</vt:lpstr>
      <vt:lpstr>Following the demo</vt:lpstr>
      <vt:lpstr>Personal Health Train ?! Decentralized And Privacy Preserving Approach To Data Sharing</vt:lpstr>
      <vt:lpstr>Barriers to sharing data</vt:lpstr>
      <vt:lpstr>What is actually happening?</vt:lpstr>
      <vt:lpstr>PHT: Umbrella</vt:lpstr>
      <vt:lpstr>PHT Architecture</vt:lpstr>
      <vt:lpstr>Prerequisites</vt:lpstr>
      <vt:lpstr>PHT Concepts</vt:lpstr>
      <vt:lpstr>PowerPoint Presentation</vt:lpstr>
      <vt:lpstr>PowerPoint Presentation</vt:lpstr>
      <vt:lpstr>PowerPoint Presentation</vt:lpstr>
      <vt:lpstr>PowerPoint Presentation</vt:lpstr>
      <vt:lpstr>Few Use Cases</vt:lpstr>
      <vt:lpstr>Infrastructure for today</vt:lpstr>
      <vt:lpstr>Questions?</vt:lpstr>
      <vt:lpstr>PHT on RDF and FHIR</vt:lpstr>
      <vt:lpstr>What data – Why FAIR data?</vt:lpstr>
      <vt:lpstr>Data collection &amp; cleaning</vt:lpstr>
      <vt:lpstr>PowerPoint Presentation</vt:lpstr>
      <vt:lpstr>Our current workflow: primer?</vt:lpstr>
      <vt:lpstr>Getting data into our FAIR RDF store</vt:lpstr>
      <vt:lpstr>RDF query language (SPARQL)</vt:lpstr>
      <vt:lpstr>Demo PHT on RDF</vt:lpstr>
      <vt:lpstr>Demo PHT on FHIR</vt:lpstr>
      <vt:lpstr>Q&amp;A / PHT in Practice</vt:lpstr>
      <vt:lpstr>PowerPoint Presentation</vt:lpstr>
      <vt:lpstr>CORAL: Community in Oncology for RApid Learning</vt:lpstr>
      <vt:lpstr>Application / IT perspective</vt:lpstr>
      <vt:lpstr>Application / IT perspective</vt:lpstr>
      <vt:lpstr>Application / IT perspective</vt:lpstr>
      <vt:lpstr>Application / IT perspective</vt:lpstr>
      <vt:lpstr>Application / IT perspective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Train ?!</dc:title>
  <dc:creator/>
  <cp:lastModifiedBy/>
  <cp:revision>2</cp:revision>
  <dcterms:created xsi:type="dcterms:W3CDTF">2016-06-22T11:13:05Z</dcterms:created>
  <dcterms:modified xsi:type="dcterms:W3CDTF">2018-11-07T19:34:25Z</dcterms:modified>
</cp:coreProperties>
</file>