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9T15:36:43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1291 847 358 0,'0'0'145'15,"0"0"-3"-15,-59-71 13 16,59 71-108-16,0 0-16 16,0 0-5-1,0 0 7-15,0 0-8 0,0 0-7 16,0 0-5-16,-23 116-10 16,27-34 2-16,44-8-11 15,-23 24 3-15,8 21-4 16,-1 4-5-16,1 8-9 15,0-2-3-15,-4-2 5 16,-11-6-6-16,1-17 9 16,-1-12-5-16,-13-31 6 0,-5-61-5 15,2 85 7-15,-2-85-8 16,0 0-8-16,0 0-10 16,0 0-15-16,0 0-13 15,-33-85 7-15,20 24-8 16,8-8-5-1,-8-15-6-15,6 3-9 16,-4-4 3-16,-2 0 12 0,10-6 15 16</inkml:trace>
  <inkml:trace contextRef="#ctx0" brushRef="#br0" timeOffset="1650.3385">1244 861 96 0,'0'0'102'15,"-12"-105"23"-15,12 105 0 0,0 0-28 16,-10-82-17-16,10 82-9 16,0 0-8-16,0 0-3 15,0 0-16-15,0 0-16 16,-7 71-1-16,7-71-5 0,-10 137-9 16,7-41 3-16,51-22-10 15,-20 33-4-15,8 18-1 16,5 9 2-16,-7 2-26 15,8-8 1-15,-3-2 0 16,-8-14-2-16,-3-5 3 16,-2-16 3-1,-11-23-5-15,-15-68 1 16,17 89 19-16,-17-89-3 16,0 0-2-16,0 0 1 15,0 0-2-15,0 0-2 16,-39-101 15-16,26 18 4 0,-3-26 0 0,-7-15 1 31,-1-14 6-31,2-5 0 0,-7 5 4 0,6 9 2 16,0 19-11-16,0 15-5 15,0 26 6 1,23 69-5-16,-26-82 2 0,26 82-2 16,0 0 3-16,0 0-4 15,0 0 6-15,17 109 0 16,6-35-6-16,3 30 4 0,10 20-10 15,-4 16-9-15,3 6-7 16,-8 2 7-16,-4-1-9 31,-1-15 2-31,-1-15 2 16,-9-21 2-16,0-21-1 0,-12-75 11 16,14 90 3-1,-14-90-6-15,0 0 2 0,0 0-3 16,0 0 1-16,20-97-5 15,-24 35 3-15,0-4-1 0,-1-4 12 16,-1 4 8 0,-2 7-7-16,8 59 5 15,-19-87-6-15,19 87 9 16,0 0-7-16,0 0 9 16,-29-59-22-16,29 59 3 15,0 0-14-15,0 0 14 16,0 0-10-16,-49 71-8 15,49-71 12-15,-26 60-5 0,26-60 8 16,-23 71-6-16,23-71 22 16,-16 67-17-1,16-67 18-15,5 66 3 0,-5-66-1 16,0 0 1-16,79 72-12 16,-32-56 0-16,13-3-2 15,12 0 0-15,1-4 0 16,10-1-4-16,2 1 1 15,-4-5-3-15,-2-2 11 16,-4 2 1-16,-7-3-1 0,-9-1-1 16,-7 2 2-16,-12 1 1 15,-14-3 1-15,-6 0 2 0,-20 0-1 16,15 0 0-16,-15 0 0 16,0 0 0-16,-26 5-2 15,9-3-1-15,-8-1-1 16,-7 5-3-1,-8 4-1-15,-8-1 1 0,-7 4-1 16,-7 7-4-16,-4-3 3 16,-8 2-3-1,-2 1 11-15,-6 2-3 16,5-3 4-16,8-2-3 0,7-8 3 16,62-9 0-1,-72 8-1-15,72-8-10 0,0 0-10 16,58-31-1-16,6 10 1 15,22-3 2-15,16-4-2 16,12-3 2-16,9 2-10 16,-6 4 10-16,-3 4 0 15,-11 9 4-15,-7 4-3 16,-17 2 0-16,-17 6 3 0,-13 4 4 16,-21-2 9-16,-14 2 2 15,-14-4 1-15,-12 1 1 0,-16 4 0 16,-9 0 1-16,-13 3 4 15,-8-3-2-15,-11 11-2 16,-12-1 1 0,-4 3-1-1,-4 4-4-15,-8-7 2 0,0 5-5 16,6-2-5-16,5 1 6 16,6-4 1-16,10-5-5 15,70-10 3-15,-95 6-1 16,95-6 2-16,-26-2-10 15,40-7 1-15,19-8-8 16,22-3 2-16,19-5 4 16,18-1-2-16,9-2 5 15,11-6-10-15,1 3 13 16,2 2-3-16,-6 10 3 16,-8 2-2-16,-10 5-1 0,-19 1 2 15,-17 5 1-15,-21 6 7 16,-15 8 0-1,-19-8 0-15,-20 13 1 16,-13-4-1-16,-19 1 8 16,-16 10-2-16,-9-2-2 0,-14 6-1 15,-8 2 0-15,-4 0-1 16,-8 3-4-16,-3 0 1 16,9 0-1-1,5-5 2-15,12-3-2 0,19-6 3 0,69-15-6 16,-85 10 4-16,85-10-9 15,17-11-2-15,21-6-14 16,21 1-9-16,4-9-15 16,23 6-45-16,-3-4-70 15,7 0-7-15,-5 2 13 16,-9-4-3-16</inkml:trace>
  <inkml:trace contextRef="#ctx0" brushRef="#br0" timeOffset="4214.1909">2652 1177 150 0,'0'0'120'16,"0"0"5"-16,0 0 4 0,0 0-68 15,0 0-20-15,43-63-1 16,-43 63 4-16,0 0-11 31,0 0-11-31,62-2-3 0,-62 2-1 16,0 0-5-16,0 0-1 16,0 0-1-16,0 0 1 15,2 68-2-15,-2-68-1 16,0 0-3-16,0 0-1 15,-54 68 0-15,54-68-8 16,0 0 4-16,0 0-2 0,0 0-1 16,0 0 1-16,0 0 0 15,0 0-4-15,25-71-3 16,-25 71 5 0,0 0-11-16,32-57-11 15,-32 57-16-15,0 0-38 0,0 0-66 16,0 0-3-16,0 0 5 0,0 0-8 31</inkml:trace>
  <inkml:trace contextRef="#ctx0" brushRef="#br0" timeOffset="5106.2987">3024 1482 236 0,'0'0'134'0,"0"0"8"16,0 0-3-16,0 0-115 15,0 0 9-15,0 0 2 16,0 0-6-16,-20 23-2 15,33 19-3-15,-10 8-11 16,11 12-1-16,-6 16-21 0,6 6-2 31,-4 0 4-31,6 1 0 16,-2-2-5-16,1-6-2 0,-1-5 1 16,1-16 0-16,-1-10 15 15,1-12-2-15,-4-8-2 16,-11-26-1-16,19 11-2 15,-19-11-1-15,11-36-1 16,-9-1-3-16,2-14 1 0,-1-10 16 16,0-16-2-16,-5-4 1 15,7-12 2-15,-8 0-2 16,1 9 4-16,-2 12 4 16,-2 5 4-16,6 67-21 15,-14-89 8-15,14 89-2 16,0 0 4-1,0 0 0-15,0 0 1 16,-48 0-2-16,37 40-8 0,6 7 10 16,-2 10-4-16,3 8-17 15,1 0 0-15,2 13 1 16,1-9-2-16,1-8 0 16,2-5 3-16,0-13-6 15,-2-7 3-15,4-7 17 16,-4-6-4-16,-1-23 1 0,0 0 1 15,0-21-3-15,0-15 16 16,0-16 2-16,-1-10-3 16,1-21 4-16,-5-12 2 15,4 1-6-15,-4 5 7 16,4-2 1-16,-5 15-14 0,2 16-10 16,4 60 8-16,-7-80-5 15,7 80 1-15,0 0 5 16,0 0-6-16,0 0 0 15,-8 86-1-15,13-25 7 16,-2 15-8-16,2 12-11 16,0 8-7-1,2-4 5-15,0-6-2 16,2-6 2-16,1-9-2 0,-3-17-2 16,2-10-4-16,-3-14 10 15,8-16-14-15,-14-14-32 16,29-23-80-16,-18-6-10 15,8-8-7-15,-1-3 20 16</inkml:trace>
  <inkml:trace contextRef="#ctx0" brushRef="#br0" timeOffset="7275.1343">3575 1529 83 0,'0'0'123'16,"-15"-96"15"-16,15 96 3 15,0 0-65-15,-8-59-9 16,8 59-4 0,0 0-6-16,0 0-16 15,0 0-12-15,0 0-10 16,2 90-7-16,4-36-4 0,2 24-1 15,1 1-19-15,-2 9-2 16,-1 5-3-16,2 2 8 16,1 0-4-1,-2-13 4-15,-2-11-2 0,0-18-3 16,0-7 17-16,2-11 1 16,-4-13-2-16,1-9 0 15,-4-13-1 1,0 0-2-16,-4-26 2 0,1-6-1 0,-1-17 1 15,1-16 12-15,-2-11-2 16,0-20 4 0,-3-8 1-16,3-4 1 15,-1 12 0-15,0-3 0 0,0 19 2 16,-1 12-15-16,7 68 2 16,-11-88-8-16,11 88 4 15,0 0-5-15,0 0 4 16,0 0-2-16,0 0-2 15,0 0 0-15,-3 78 1 0,9-2-15 16,-4 5-2-16,1 11 3 16,0 6-1-16,0 2 2 15,0 0 1-15,1-12 1 16,1-9 0-16,-5-21 19 16,1-8-4-16,2-12 1 0,0-8-2 31,0-13 3-31,-3-17-3 15,0 0-1-15,4-27-1 16,-1-8-2-16,3-11 3 16,-1-19 15-16,0-17-4 0,1-21 0 15,-5-3 2-15,2-3 3 16,-3 14 2 0,3 9-3-16,-6 12 2 15,0 11-20-15,3 63 11 16,-3-64-5-16,3 64-2 0,0 0-5 15,0 0 1-15,3 65 1 16,0-9-5-16,1 22-10 16,-1 4-6-16,0 17 7 15,0 0-2-15,1 2 6 16,-2-3-2-16,1-11 4 16,-3-21 0-16,-2-7 17 15,8-11-5-15,-6-13 1 16,4-12-2-16,-5-6 0 15,1-17-2-15,0 0-1 16,3-14 2-16,-2-17-3 0,-5-5 2 16,7-22-4-16,-5-6 18 15,5-19 2-15,0-12-3 16,6-7 1-16,-5-1 6 16,3 2-2-16,3-1 3 0,5 12 2 15,-1 9-18-15,8 11-5 16,4 14 9-16,-26 56-2 15,63-86-7-15,-63 86 3 0,82-57-1 16,-82 57-3-16,96-15 1 16,-96 15 4-1,95 33-6-15,-95-33-1 16,86 81 2-16,-49-13 1 0,-1 10-4 16,-5 14 9-16,-8-4-18 15,-1 3-3 1,-7-3 3-16,-1 3 2 15,-4-7-2-15,0-15-2 16,-4-7 6-16,-2-11-5 16,1-7 16-16,-1-8 0 15,0-5-1-15,1-13 2 16,-4-3-2-16,-1-15 1 0,3 17-1 16,-3-17 1-16,0 0-2 0,0 0 0 15,-3-20 2 1,3-2-4-16,-1-8 2 15,1-7-2-15,-2-12 14 0,-2-9 4 16,-2-16-3-16,-1-4 2 16,-5-3-3-16,-5 6 2 31,0 0 3-31,-11 2 2 0,1 4-15 16,-6 11-6-16,33 58 12 0,-77-78-4 15,77 78 0-15,-85-53-1 16,85 53 2-1,-91-26-4-15,91 26 2 0,-92 1-3 16,92-1-4 0,-90 40-1-16,50-2 1 0,4 12 0 0,4 8-3 15,8 11 3-15,5 2-17 16,2 4 1-16,5-10 0 16,2-3 2-16,4-14 1 15,2-6 0-15,-1-12-1 31,4-16-1-31,1-14 18 0,0 0 1 0,14-5 13 0,-2-20 2 16,4-11-1 0,-16 36 3-16,46-123 1 0,-21 48 2 15,3-4 1-15,6-6-1 16,2 11-15-16,0 6-3 16,3 9 4-16,-39 59-7 31,76-88 1-31,-76 88-3 0,78-33 0 15,-78 33-1-15,75 4 2 16,-75-4-2-16,75 51-5 16,-75-51 2-16,71 104 3 15,-38-35 1-15,-1 9-19 16,-3 8 4-16,-5 0 0 16,-5 10 3-16,-8-13 2 0,0 5 2 15,-6-9-4-15,1-14 1 0,-6-9 15 16,0-11 2-1,0-8-5 1,0-9 3-16,2-11 0 0,-2-4 0 16,0-13 1-16,0 0-3 0,0 0 1 15,0 0-1 1,-2-26 1-16,1-9-3 16,2-3-1-16,-8-17-3 15,3-13 18 1,-4-13 1-16,0-11-2 0,-10 4 4 15,0 3 0-15,-7-3 1 16,-4 4 4-16,-4 3-2 16,-2 20-9-16,35 61-4 0,-75-92 5 15,75 92-5-15,-78-62 2 16,78 62-5-16,-79-20 0 16,79 20 1-16,-79 6-6 15,79-6 1-15,-80 36-2 16,80-36-4-16,-73 44-4 15,73-44 3-15,0 0-9 0,-77 87-9 16,77-87-16-16,0 0-59 0,0 0-65 16,0 0 7-16,58 9 3 15,-58-9-4 1</inkml:trace>
  <inkml:trace contextRef="#ctx0" brushRef="#br0" timeOffset="8839.1813">4689 877 154 0,'18'-83'128'16,"-18"83"7"-16,0 0 4 15,0 0-65-15,0 0-32 16,0 0-2-16,0 0-3 16,-25 96-11-1,15-25-4-15,46-2-11 16,-23 41-6-16,9 14 0 15,1 16-17-15,0 10 1 16,-2 0-2-16,0 6-2 0,-1-13-3 16,-3-9 7-16,1-23-2 15,-8-14-2-15,-2-31 15 16,-1-15-2-16,-2-20-2 0,-5-31-1 16,0 0 2-16,6-14-2 15,-8-34 1-15,1-25-1 16,-4-21 14-16,0-37 6 15,-4-24 2-15,-4-11 0 16,0-11 5-16,-4-5-4 16,-2 10 6-16,2 16-4 0,-4 15-12 15,1 36-3-15,23 9-1 16,3 26-3-16,-6 70 0 16,-2-68-2-16,2 68-3 15,0 0 5-15,-13 75 1 16,6-6-5-16,-1 19 3 0,-4 28 0 31,54-12-4-31,-26 28 8 0,2 11-18 16,0 3-3-1,-2 0 1-15,-2-5 3 16,-5-14-5-16,-1-19 4 0,-2-24 0 16,-2-13-1-16,-2-24 15 15,-2-15 2-15,0-32-3 16,0 0 0-16,-2-30 2 0,1-21 15 15,0-34-2-15,-5-22-2 16,-1-27 5-16,1-19-2 16,-1-8 4-16,-2-7-3 15,-3 5 3-15,1 9-17 16,1 28 4-16,10 17-3 16,13 18-2-1,-13 91 0-15,8-100-4 16,-8 100 2-16,0 0-1 0,0 0-1 15,-28 123-2-15,10-25 8 16,0 24-7-16,54-15 3 16,-26 38-12-16,3 13-4 15,-2 8 0-15,1-7 4 16,1-9-2-16,-2-13-2 16,-2-17 5-16,-3-12 0 0,-1-34 12 15,-2-15 4 1,2-23-3-16,-7-12 1 0,2-24-3 15,2-21 0-15,1-21 0 16,-3-27-4-16,0-34 16 16,-3-35 5-1,-5-18 2-15,3-20-5 16,-4-5 9-16,0 8-2 16,-4 17 0-16,2 18-2 15,-1 38-7-15,5 27-8 16,7 73-1-16,0-71 4 0,0 71-7 15,-23 68-2-15,6 1 3 16,37-4 0-16,-22 40-6 16,1 22 2-16,1 10-18 15,0 14-4-15,6-13 1 0,-3-8-5 16,4-7-15-16,-3-20-13 16,18-19-32-16,-15-31-41 15,15-9-20-15,-4-27 7 16,8-14-5-16</inkml:trace>
  <inkml:trace contextRef="#ctx0" brushRef="#br0" timeOffset="9892.4224">5494 1271 70 0,'0'0'128'16,"49"-65"9"-16,-49 65 1 15,0 0-51-15,0 0-38 16,0 0 5-16,0 0-1 0,0 0-15 31,0 0-13-31,0 0-8 16,0 0-8-16,-31 84 2 0,31-84-10 0,-94 108 1 15,33-42-7-15,-2 10 4 16,-5 0-13-16,5 5-3 16,0-15 4-1,13-5-4-15,5-14 5 16,16-5-2-16,9-10 2 0,12-16-3 16,8-16 15-16,21-16 15 15,8-13-1-15,-29 29 5 16,94-94-4-16,-34 21 8 15,10-11 1-15,5-3 0 0,-2 4 0 16,-1 8-15-16,-7 13 1 16,-65 62-3-16,103-101 3 15,-103 101-5-15,58-42 0 16,-58 42-5-16,0 0 3 0,0 0-3 31,0 0-1-31,0 0 1 16,0 0 2-16,-63 62-5 15,63-62-2-15,-89 89 6 16,34-32-7-16,-1 12 6 0,0-3-3 16,2-9 1-16,10-4-7 15,3-16 6-15,12 4-2 16,12-17 2-16,13-11 1 16,4-13 0-1,24-23 1-15,-24 23 2 0,69-65 4 0,-69 65-3 16,113-119 5-16,-44 51-6 15,0-4 3-15,4 7-2 16,-11 10 4-16,-62 55-5 16,91-81 3-16,-91 81-5 15,0 0 3-15,0 0 4 16,0 0-5 0,-61 36-2-16,-3 0-2 15,-11 13 2-15,-8 15-1 16,-8 14 1-16,0 0-16 15,3 10-3-15,6-3 5 16,10-7 4-16,15-11 0 0,14-7-2 16,18-23 0-1,15-14-1-15,10-23 11 0,28-19 20 0,11-19-6 16,10-14 3-16,14-6-2 16,7-19-1-16,6-2 9 15,1-13-3-15,3 9 5 16,-8 6-20-16,-5 10 1 15,-67 67-5-15,98-102 5 16,-98 102 0-16,0 0-7 0,0 0 2 31,0 0-1-31,0 0 2 16,0 0 1-16,-113 40 1 0,47 6-1 16,-5-4 1-16,-2 6-5 15,5 9 6-15,10 3-8 16,3-11-3-16,18 4-9 15,5-13-6-15,16 1-39 16,-3-11-28-16,27-4-80 16,-7-11 11-16,9-1 2 15,-10-14 5-15</inkml:trace>
  <inkml:trace contextRef="#ctx0" brushRef="#br0" timeOffset="10929.7441">5376 1602 123 0,'0'0'125'16,"0"0"13"-16,-10 21 1 16,14-1-86-16,11 22-20 15,-5 6-3-15,19 4-6 0,-9 10-5 16,12 9-8-16,-4 4-7 16,3-8-4-16,-4-2 1 15,-2-7-5-15,-5-6 10 0,-1-9 2 16,-5-10-4-16,-5-11 4 15,-3-7-3-15,-6-15-1 16,2 14-3-16,-2-14 1 0,-10-14 1 31,0-10-4-31,-4-2 2 16,-2-14-2-16,-4-12 1 16,-2-14 11-16,-5-14 3 15,-1-3-4-15,-2-8 0 16,-3 3 2-16,-3 10 2 15,1 4 0-15,0 15-1 0,35 59-13 16,-50-84 1-16,50 84 1 16,0 0 1-16,0 0-2 15,-33-8-1-15,46 40 0 16,4 14-14-16,6 20 0 16,7 11 3-16,2 13-1 0,4 0 2 15,2 17 1-15,5-15-1 16,-8 5 2-1,-4-14 12-15,1-10 0 16,-7-17 1-16,-2-9-2 16,-9-6-1-16,1-14-3 0,-11-7 4 15,0-8-3-15,-4-12 3 16,0 0-1 0,0 0-2-16,-18 0 1 15,7-29 1-15,-3-7 2 0,-3-13-6 16,1-22 1-16,-6-12 9 15,-1-21 5-15,-1-12 0 16,-4-3-1-16,-1 9 2 16,0-1 0-16,3 20 1 15,2 17-1-15,4 14-7 0,20 60-6 16,0 0 0-16,0 0 0 16,-29-19-5-16,39 77-14 15,7 8 4-15,1 16-1 16,5 22 1-16,1 9 2 0,5 2 0 15,-3 1 5-15,3-18-2 32,-5-13 13-32,-2-13-1 15,-2-14 0-15,-5-19-1 16,-2-12-1-16,-6-13 3 16,-7-14-2-16,0 0 0 15,0 0-2-15,0-33 3 0,-9 2 1 16,-2-17-4-16,-7-10 3 15,0-17-8-15,-3-13 2 0,-3-1 12 16,-1-5 3-16,4-1-6 16,-1 8-4-16,3 15-2 15,3 3-26-15,16 69-57 16,-2-90-67-16,2 90-14 16,0 0 0-16,0 0 0 15</inkml:trace>
  <inkml:trace contextRef="#ctx0" brushRef="#br0" timeOffset="19163.273">6154 1796 30 0,'0'0'116'0,"0"0"4"0,0 0 0 15,0 0-70-15,29-8-2 16,-15 12-5-16,18-1-6 15,-6 1-12-15,13 5-6 16,0-2-12-16,4-10 1 16,-3 3 0-16,1 3-6 15,-8-3 3-15,-1 2 0 16,-11-1 2-16,-2-2 1 16,-19 1 5-16,0 0-1 15,0 0-3-15,0 0 2 16,-33-5-4-16,8-1-1 0,-6 2-1 15,-10-5-2-15,-5 9-2 16,-6-5 0-16,-7 3 2 0,1-5-2 16,1 3 2-16,-1 2 1 15,4 4-4-15,10 3 0 16,8-2 2-16,10 3-1 16,11 0-2-16,15-6 0 15,5 14 0-15,12-8 2 0,13 0-3 16,6-2 1-16,12 1-2 15,2-1 0-15,8-3 2 16,1 5 2-16,2-2-3 16,-3 2-2-16,-8-3 4 15,-4 1 0-15,-10-4 1 32,-10 2 1-32,-8 2-1 0,-18-4-2 15,0 0 3-15,0 0 2 16,-25-10 0-16,1 7 3 15,-7 3-6-15,-5-3 1 16,-1 2-1-16,-2-2 0 16,0 4 1-16,4-2-2 0,6-5 0 15,3 9-3-15,5-3 4 16,6-4-4-16,15 4-1 0,0 0 2 16,0 0-3-16,0 0 1 15,29-2 0-15,-4-1 0 16,6 3 2-16,5 3 1 15,9-6 0-15,0 1-2 32,4-7 3-32,-1 12 1 0,-2-2-4 15,-6-4 0-15,-1 3 0 16,-7-3 0-16,-6 5 4 16,-7-1-2-16,-19-1 1 15,18 0 0-15,-18 0 2 16,0 0 1-16,-18-4 0 15,6 0-1-15,-5-5 2 0,1 6-2 16,-4-1-1 0,1-1 3-16,4 3-1 0,-2 0-1 0,3-2 2 31,-2 4-3-31,16 0 1 16,-25 0 3-16,14-6 0 0,11 6-6 15,-22-12 3 1,22 12-2-16,-16-10 0 15,16 10 2-15,-17-20 0 16,10 7-2-16,7 13-1 0,-18-21 4 16,18 21-1-16,0 0-1 15,-34-75 1-15,34 75-3 16,-38-57 4-16,38 57-2 16,-46-60 3-16,46 60-4 0,0 0 3 15,-87-74 1-15,87 74-1 16,-60-17-2-16,60 17-1 15,0 0 1-15,-79 29 1 0,55 2 0 16,3 10-7-16,3 9 8 16,4 12-15-1,4 6 1-15,0 9 3 0,7 3 1 0,7 6-2 16,6-4 0 0,8 0 5-16,5-10-4 15,7-1 11-15,3-2 4 16,9-8-7-1,0-12 0-15,3-9 0 16,2-8 0-16,-1-9-1 16,-1-1-1-16,-3-8 2 15,-2-11-4-15,-1-12 4 0,-3 4-1 16,-2-8 0-16,-3 1 3 16,-5-7-3-16,0 2 1 15,-4-2-2-15,-5 5 2 16,-2 2-3-16,-15 12 3 15,17-14-1-15,-17 14-1 0,0 0 1 16,0 0 1-16,0 0 1 16,0 0 1-16,0 0-1 15,0 0-1-15,-17-3 0 16,17 3 1-16,-25 14-1 16,9 1 0-16,-4-2 1 15,-3 3-3 1,-1-9 3-16,-4 10-1 15,-4-4 2-15,-2-6-4 16,-4 1 3-16,-1-3-1 16,-4-8 1-16,-3 2-1 0,-2-2 0 0,1-13-2 15,-4 2 1-15,5-8 5 16,-2-2-5 0,4-10 1-16,8-2-1 0,2-8 2 15,7-16-1 1,7 9 0-16,5-14 10 0,5 1 3 15,4-14-2-15,5 6 1 16,1-2-3-16,6-2 1 16,0 14 0-16,4-2 3 0,0 8-11 15,-10 56-6-15,33-98 4 16,-33 98 0-16,50-85 4 16,-50 85-4-16,73-51 1 15,-73 51 2-15,90-37-1 0,-90 37-1 16,101-17 0-16,-101 17-2 15,101 21-5 1,-101-21 4 0,91 57-2-16,-91-57-4 15,72 82 0-15,-41-20 6 16,-5-3-5-16,-2 2-5 0,-6-5 4 16,-3-6-1-1,-3-1 0-15,-3-8 2 0,-2-4 1 16,-3-15-6-1,-2-5 8-15,-2-4 4 0,0-13 1 16,0 0-2-16,0 0 2 0,-13-4-3 16,8-13 9-16,0 1 5 15,-3-12-6-15,1-6 5 16,0-2-5 0,7 36 6-16,-17-84-4 15,17 84 4-15,-22-87-10 16,22 87-4-16,-22-83 6 15,22 83-4-15,-26-70 3 16,26 70-4-16,0 0 8 16,-53-63-6-16,53 63 0 0,0 0 0 15,-71-32 1-15,71 32 0 16,-59-8 2 0,59 8 0-16,-65-11-8 0,65 11 3 15,-66 9 1-15,66-9 0 16,-67 25 0-16,67-25-2 0,0 0 0 15,-77 75 0 1,56-38 4-16,4 5-1 0,1 6-4 16,6-1 2-16,1 8-12 15,5 4-1-15,-2 6 2 0,6 10 1 16,5-4-2-16,-1-3 3 16,5-3 1-16,4 1 0 15,0-1 9-15,4-3 2 16,5-4-3-16,-1-9 0 15,5 0 1-15,3-7-2 32,1-3 3-32,5-6-2 0,2-6 2 15,5-4 1-15,0-4-1 16,4-3 0-16,2-12 0 16,0 1-1-16,2-5-1 0,1-5-1 15,-4-2 0-15,-2-4 0 16,-5-2 1-16,-7-9-2 15,-2 6 2-15,-8-3-1 0,-6 2 0 16,-7 1 2-16,-3 3-1 16,-1 0 1-16,-6 13 1 15,2-20-2-15,-2 20 2 16,-2-13-2-16,2 13 3 16,0 0-3-16,0 0 3 15,-17 10-2 1,17-10 1-16,-22 25-1 15,4-8 0-15,-3 3 2 16,-2-6-2-16,-4 4 3 16,1-1-3-16,-3-1 2 15,-3-3-2-15,0-6 1 16,-2-5-1-16,-5 1 0 16,-1-9 0-16,-2-4-2 0,-3-3 0 15,-3-10-1-15,1-6 1 16,-1-7-3-16,-1-5 3 0,3-14 0 15,5-5 0-15,5-12 0 16,8-3 4 0,4-8 10-1,14-3-2-15,3 8 7 0,11-12-6 0,11 10 2 0,7 6 0 16,4 6 0-16,7 8-3 16,-33 60-11-16,72-97 2 15,-72 97-5-15,84-65 5 16,-84 65-3-16,90-48 0 15,-90 48 1-15,91-18 0 32,-91 18-3-32,78 4 4 0,-78-4-3 15,62 35 0-15,-37-1 2 16,-8 8-2-16,-5 11 5 16,-4-5-3-16,-2 5 6 15,-3-3-15-15,0 3 16 16,-2-14-14-16,-1-10-2 15,-1-3 11-15,1-12-16 0,-2 2 6 16,2-16-9-16,0 0 9 16,0 0-21-16,0 0-38 0,0 0-68 15,6-14-10-15,-1-2 9 16,-5 16-5-16</inkml:trace>
  <inkml:trace contextRef="#ctx0" brushRef="#br0" timeOffset="20985.9071">7532 1856 1 0,'5'-18'56'15,"-15"-5"50"-15,6 0 9 16,-3 0-85-16,7 23 9 16,-29-56 5-16,29 56 3 15,0 0-7-15,-66-77-6 0,66 77-7 16,-58-40 2-16,58 40-5 16,-64-5 1-16,64 5-6 15,-65 12 0-15,35 4-4 16,0 19-4-16,4-1 1 15,-2 14-12-15,7 7-2 0,1 8-2 32,5 11 0-32,2-2-3 15,12 4 1-15,2-4 1 16,9 3-3-16,8-5 10 16,8-11-2-16,7-7 1 0,9-7-2 15,2-9 1-15,7-12-2 16,2-5 0-16,2-15 0 15,3-10 2-15,-5-11 2 0,-2-5-3 16,-7-9 2-16,0-13 0 16,-8-5 0-16,-7-5 1 15,-8-8-1-15,-12-11 1 16,-6 1 6-16,-10-1-1 16,-6 2 2-16,-10 6-2 15,-5 3 4 1,-8 7-3-16,-4 15 3 15,-2 9-3-15,-4 10-7 16,-3 18 3-16,-3 7 1 16,0 3-4-16,3 15 2 15,0 4-7-15,2 12-5 16,4 5 2-16,3 10-1 16,9-5 1-16,7 11-4 0,7 3 5 15,9-3-5-15,10 6 9 16,9-7 5-16,10 0-3 0,10-8-1 15,10-2 1-15,2-8 1 16,7-5-2-16,4-5 0 16,-1-10 0-16,5-7-3 15,1-11 3-15,-1-4 0 0,1-12 0 16,-4-12 0-16,-2-3 1 16,-7-11-1-16,1-7 2 15,-13-5-1-15,-4-5-1 16,-11-14-3-16,-10-1 8 15,-11-2 0-15,-6-5-1 32,-14 11 6-32,-5 2-3 0,-11 5 4 15,38 61 0-15,-94-81 3 16,41 61-8-16,-5 17-1 16,1 12-2-16,-4 5 0 15,2 20-3-15,5 2-10 16,7 11 2-1,5 7 2-15,4 9 0 0,8-1-2 0,7 12 5 16,9-6-6-16,6 4 4 16,8 3 9-16,9-9-3 15,7-4-1 1,9-11 1-16,9-5 1 0,5-13-2 16,6-8-1-16,7-14 4 15,3-11-2 1,-1-7 1-16,4-8-1 0,-3-9 1 15,-6-11 0-15,-3-5 0 16,-8-6 0-16,-8-3-3 16,-8-15 1-16,-11 2 0 15,-9-7-1-15,-11-6 7 16,-5 1 2-16,-8 8 0 16,-11-1 3-16,-2 17-1 0,-7 11 4 15,-5 13-4-15,-2 12 6 16,-8 18-14-16,2 10 4 15,-2 14-11-15,1 14-2 16,4 2 1-16,4 16-3 16,8 2 3-16,9 8-1 15,11 4 3-15,14-1-5 0,11 2 10 32,13-8 0-32,14-5-1 15,11-12-1-15,9-12-2 0,7-6-8 16,9-12-8-16,-3-24-23 15,12 2-26-15,-18-20-44 16,1-4-31-16,-9-7 2 16,-11-1-1-16</inkml:trace>
  <inkml:trace contextRef="#ctx0" brushRef="#br0" timeOffset="22033.697">7735 1131 209 0,'0'0'142'16,"0"0"5"-16,0 0-42 0,0 0-71 15,-59 93-4-15,63-24 4 16,-2 13-6-16,14 12-17 16,-3 13-11-16,10 5-6 0,1 5 0 15,7-3 3-15,-4-7 1 16,0 0-1-16,-1-11-6 15,-1-6 12-15,-4-20-4 16,-3-12 0-16,-4-13-1 16,-4-6 1-16,-2-16-1 15,-8-23-1 1,0 0 3-16,0 0-2 16,0-29 1-16,-8-3 0 15,1-12 0-15,-4-10-4 16,-2-15 1-16,0-12 7 15,1-13-4-15,-1-15 3 16,3-14 0-16,-2-11 3 16,2 3 2-16,0-2 1 0,2 13 2 15,-4 12-9-15,5 15 8 16,0 21-1-16,7 72-1 0,-15-78-3 16,15 78 2-1,0 0-2-15,0 0 1 16,0 0-1-16,0 0-2 15,3 119-3-15,3-38-1 0,0 17 1 0,1 14-9 16,1 9 0-16,3 2 0 16,3 5 4-16,-4-8-2 15,5-9 4-15,-2-18-1 16,0-5 2 0,-5-18 4-16,-1-9 2 15,-1-15-1-15,-2-13 0 16,-1-8-1-16,-3-12-3 15,0-13 4-15,0 0-2 16,-3-33 0-16,-1-2 1 16,-3-5-5-16,0-25-2 15,0-16 7-15,-5-29 2 16,3-14-5-16,-4-17 1 16,2-5 2-16,-2-7 3 0,1 4 2 15,-4 11 7 1,3 18-12-16,-1 22 1 15,-2 26 6-15,16 72-2 0,-26-65 4 0,26 65-6 16,0 0 4-16,-27 85-6 16,22-8 2-16,5 26-2 31,0 22-4-31,6 15-4 16,4 10-2-16,5 7 4 0,2-4-3 15,5-5 4-15,1-13 0 16,1-21 1-16,-1-18-1 15,2-18 5-15,-3-16-5 16,-4-24-5-16,-2-14-8 16,-16-24-26-16,23 0-79 0,-23-23-32 15,0-13-3-15,-3-12 4 16</inkml:trace>
  <inkml:trace contextRef="#ctx0" brushRef="#br0" timeOffset="24381.2836">9311 1081 41 0,'-3'-74'115'0,"3"74"14"16,0 0 2-16,0 0-83 31,0 0-5-31,0 0 4 0,0 0 5 0,0 0-7 16,19 79-12-16,-14-11-11 15,16 25-9-15,-7 16-5 16,5 8-10-16,-3 6 1 16,5 8-5-16,-2-5 2 15,6-10-1-15,-5-2-2 16,3-17 5-16,-4-16-1 0,-2-13 6 16,-1-13-6-16,-6-16 2 15,-1-13-3-15,-5-11 0 16,-4-15-1-16,1-15-1 15,-1-10 1-15,-5-10-3 16,2-14 2-16,-9-20-4 16,2-7 5-1,-3-21 6-15,1-10-2 16,-2-10 1-16,4-14 5 0,-2-8 6 16,4 5 0-16,1 13 2 15,-4 9-4 1,7 15-3-16,-3 15 7 0,1 21-5 15,6 61 1-15,-9-63-6 16,9 63 2-16,0 0 2 0,0 0-1 16,-10 99 1-16,10-22-6 15,8 19 0-15,-6 17-3 16,9 8-5-16,-1 3 1 16,4 6 0-16,1-6 2 15,2-7-1-15,0-15 0 31,-2-12 3-31,-1-20-1 0,-1-5 10 16,-4-13-6-16,-4-16 1 16,0-11-3-16,-5-11 0 15,0-14 1-15,0 0-1 16,-12-30 0-16,2-5-3 0,0-12 0 16,-4-9-4-16,-1-19 9 15,-2-15 3-15,2-12-2 16,0-17 0-16,0-5 4 15,4-4 2-15,-2 4 4 0,4 3 1 16,0 18-8-16,2 15-2 16,3 16 4-16,4 72-4 15,-5-84-2-15,5 84 2 32,0 0-4-32,0 0 0 0,0 0 0 15,26 81-1-15,-13-13 0 16,2 11 2-16,1 19-1 15,0 12-1-15,-1 7-6 16,3 1 1-16,0 0 2 16,1-6 1-16,-3-14-1 15,1-5 1-15,-2-17-2 0,-4-10-1 16,-3-11 7-16,-1-6 2 16,-4-19-3-16,-3-3 0 15,-3-1-1-15,0-8-1 16,0-1 2-16,3-17-4 15,-9 12 2-15,9-12-2 0,0 0-1 16,0 0 1-16,-7-21-2 16,7 21 1-16,15-24-3 0,-7 11 4 15,14-2-2-15,1 2 0 16,7 1 2-16,11 1 0 16,9 3 2-16,12-1 0 15,10 0 3-15,8 4-2 31,3-1 3-31,7-1-1 0,-2 4-1 16,-4 4 1-16,-8-5 0 16,-12 1 0-16,-13 6 0 15,-13-6 1 1,-15 7 0-16,-23-4 0 0,0 0 0 0,-13 18 3 16,-17-14-1-16,-11 2 1 15,-11-2-1-15,-8 2-1 16,-12-6 0-16,-11 3-1 15,-5-2 1-15,-4-2-2 16,-5 5 1-16,2-2 1 16,0-1 0-16,8 3-1 0,12 5 0 15,13-2-1-15,18-1-1 32,15 3-1-32,29-9-1 15,0 0-4-15,37 11-1 0,12-14 1 16,23-4-1-16,16-5 2 15,16 0 0-15,7-6 0 16,11-1 1-16,-5 2 3 16,-6 3 1-16,-7 4 0 15,-18-3 2-15,-14 7 1 0,-21-3 4 16,-17 12 1-16,-34-3 0 16,0 0 2-1,-11 10 2-15,-25-1 0 0,-15 1 0 16,-8 3 0-16,-12 1-4 15,-5-5 0-15,-8 1-1 16,3 2 0 0,1-2-3-16,7 0 1 0,9 0-2 0,9-3-1 15,11-1-1-15,16 0 0 16,12-1-2-16,16-5 0 16,18-4 0-16,13-2 0 15,15-4-1-15,6 0 0 0,11-3 3 31,4 2-1-31,-1-1 0 16,-4 2-1-16,-10 6 2 0,-9-1 2 16,-18 2 1-16,-25 3-1 15,0 0 1-15,-22 13 0 16,-18-7 3-16,-11 4-1 16,-11-1-2-16,-5-3-2 15,-3 1-2-15,2 0-3 0,11-1-11 16,5-6-15-16,27 3-39 15,1-15-53-15,24 12-27 16,21-14 3-16,20 5-4 16</inkml:trace>
  <inkml:trace contextRef="#ctx0" brushRef="#br0" timeOffset="25096.6138">10668 1353 1 0,'-47'-56'37'16,"47"56"71"-16,0 0 6 16,0 0-65-16,0 0-14 15,0 0 4-15,0 0 7 32,0 0-4-32,58-52-12 0,-58 52-6 0,0 0-9 15,0 0 3-15,0 0-3 16,0 0 2-16,59 28-2 15,-59-28-3-15,0 0 4 16,0 0-6-16,0 0 1 16,0 0-1-16,-52 62-2 15,52-62-8-15,0 0-2 16,0 0 0-16,0 0-12 16,0 0-7-16,0 0-17 15,0 0-22-15,-39-62-44 16,39 62-29-16,0 0 0 0,0 0-1 15</inkml:trace>
  <inkml:trace contextRef="#ctx0" brushRef="#br0" timeOffset="26744.1886">10745 1682 127 0,'0'0'122'16,"-20"-10"4"-16,20 10-6 16,0 0-100-16,1-16-6 15,-1 16 7-15,0 0 1 16,0 0-8-16,58-50-2 0,-58 50-7 15,0 0 7-15,60-33-2 16,-60 33 8-16,25 1-3 16,-21 12-1-16,-1 7 1 15,-7 11-1-15,4 0-5 0,-7 14 0 16,7 6-5-16,-8 5-1 31,8 0-2-31,0 6-1 0,3-6 0 16,2 1-1-16,2 2 8 15,6-9-4-15,3-1 3 16,1-5-4-16,5-7 3 16,1-4-4-16,1-11 1 15,4-6-1-15,-4-9-1 16,1-1-2-16,-4-9 1 0,0-4-1 16,-4-8 0-16,-3-5 0 15,-2 1 0-15,-2-2 0 0,-6-4-2 16,1 5 3-1,-2-2 0-15,-2 9 1 16,-1-1-1-16,0 14 2 0,0 0-2 16,0 0 2-16,0 0-1 15,0 0 0-15,0 0 1 16,0 0-1-16,-6 14 1 16,6-14-1-16,-10 16 1 0,10-16-2 15,-17 23 3-15,17-23-1 16,-23 19-1-16,10-15 0 31,-3 8 2-31,-1-11-2 0,-1 4 1 16,1-4-1-16,-2-2 0 15,-1-1 0-15,3-5-1 16,-4 1 0-16,0-4 1 16,1-4-1-16,-1-3 0 15,1-5 2-15,0-1-3 16,0-5 2-16,5-3-1 0,4 2 2 15,4-4-4-15,4 1 3 16,3-3-1-16,4 2 4 0,3 0 7 16,3-5-6-1,-1-1 4-15,1 2-3 16,0-6 3-16,-10 43-1 16,19-78 2-1,-19 78-7-15,10-80-7 16,-10 80 9-16,0 0-6 15,7-86 1-15,-7 86-1 16,0 0-2-16,-8-64 3 0,8 64 2 16,0 0-2-16,0 0-1 15,0 0 1-15,0 0 1 16,0 0-1-16,-65-34 2 0,65 34-1 16,0 0-3-16,0 0 2 15,-67 41 0-15,67-41 2 16,0 0-1-16,-50 67-2 15,33-38 0-15,5-9 0 16,0 7 0-16,4 1 6 16,2-2-8-16,0-5 4 0,2 0-4 15,4-21 6-15,-3 14-3 0,3-14-1 16,0 0 1 0,0 0-4-16,0 0 2 15,0 0 1-15,0 0 1 31,0 0 0-31,0 0 0 0,0 0 0 16,17-26-2-16,-17 26 0 0,0 0 3 16,25-61-7-16,-25 61 6 15,0 0-4-15,40-75 3 16,-40 75-3-16,0 0 4 16,0 0 0-16,74-75-1 15,-74 75 5-15,0 0-3 16,0 0 0-16,71-53 2 0,-71 53 2 15,0 0 1-15,0 0-3 16,62 9 3-16,-62-9 0 16,0 0-1-16,39 66 3 15,-32-41-3-15,0 13-1 16,-4-1 1-16,-2 7 3 16,-5 0-11-1,1-1-3-15,-4-1 1 16,1 2-4-16,-1 1 5 15,-2-9-4-15,-2 6 1 16,-1-7-2-16,2 2 8 16,3-5 3-16,-5 3-2 15,5-9 6-15,0 5-4 0,3-2 1 16,1-1-1-16,6-7 1 16,1-2-1-16,2 1 1 0,5-3 0 15,4 2-1-15,3 1-1 16,4-7 1-1,1 3-1-15,3 0 3 0,4-4-2 16,1-4 1-16,-1 0-3 16,3-6 2-16,-1 1-2 0,-3-7 0 15,0-3-1-15,-3-2-2 16,-5-2-1-16,-6-2-3 16,-1-5-6-16,-7-5-2 15,1-7-13-15,-17-8-18 16,12 7-21-16,-19-13-23 31,6 11-51-31,-5-3 5 0,0 4-1 0</inkml:trace>
  <inkml:trace contextRef="#ctx0" brushRef="#br0" timeOffset="27436.0943">10611 1199 1 0,'0'0'102'0,"0"0"12"16,75-56-3-1,-75 56-72-15,0 0 0 16,63 4 4-16,-63-4 0 0,0 0-14 16,0 0-3-16,57 66-6 0,-57-66 2 15,0 0 0-15,-16 83-6 16,16-83-5-16,-31 59 0 16,31-59-1-1,0 0-5-15,-59 43 0 0,59-43-7 16,0 0-1-16,0 0 1 31,-60-26-1-31,60 26 1 0,0 0-4 16,-2-76 3-16,2 76 1 15,0 0 2-15,38-84-2 16,-38 84 2-16,0 0-6 16,62-43 2-16,-62 43 6 15,0 0 2-15,0 0 0 16,0 0 4-16,0 0 2 0,0 0-3 15,0 0 5-15,0 0-2 0,-7 62-5 16,7-62-12-16,0 0-22 16,0 0-34-1,-71 19-64-15,71-19-14 16,0 0-1-16,0 0 0 0</inkml:trace>
  <inkml:trace contextRef="#ctx0" brushRef="#br0" timeOffset="29684.7626">11870 1346 118 0,'0'0'126'16,"0"0"11"-16,-57-72 3 15,57 72-84-15,-61-27-25 16,61 27 2-16,-68-16 2 16,68 16-11-16,-76-3-8 15,76 3-8-15,-81 1-2 16,81-1 1-16,-74 18-2 0,74-18-7 15,0 0 1-15,-62 41 2 16,62-41 0-16,0 0-3 16,19 71 1-16,-19-71 1 15,61 68-4-15,-19-25 4 0,2 5-3 16,2-1 9 0,2 11-12-1,-2-3 4-15,-10 7-1 16,-1-1 0-16,-13 1 0 0,-4-2 3 15,-10-1-2-15,-8 1 1 16,-8-8 3-16,-8-9 3 16,-5-4-3-1,-4-5 1-15,-4-8-3 0,-1-8 1 16,-2-8-2-16,-1-10-3 0,4-7 2 16,2-9-1-16,4-6 2 15,1-8-1-15,3-6 1 16,4 0-3-16,3-3 4 15,3 7-4-15,6 3 4 16,2 9-2-16,4 5 0 16,-3 15 1-1,14-8-1-15,-14 8 2 16,25 10 0-16,-9 0 0 16,1 10 1-16,2-2 0 15,1 6 0-15,-1 1 1 16,2 2-2-16,1 0 2 0,3-3-1 15,-4-3 2 1,5-5-2-16,-4 0 1 0,2-9-2 16,-2-8 1-16,-3-1 0 0,-2 1 0 15,-4-5 0-15,-13 6-1 16,17-20 1-16,-12 0-3 16,-7-3 3-1,-2-6-3-15,-3-5 3 16,-6-3-3-16,-2-3 2 0,-3-7 8 0,-7 0-2 15,-1 2 3-15,-3-3-2 16,29 48 2-16,-68-86-1 16,68 86 1-16,-69-90-3 15,69 90-5-15,-60-80 0 16,60 80 0-16,-44-74 2 31,44 74-5-31,-24-68 3 0,24 68 1 16,-5-62 1-16,5 62-4 15,0 0 3-15,22-69-5 16,-22 69 2-16,0 0 3 16,62-42-5-16,-62 42 2 0,0 0-1 15,85-9 2 1,-85 9-5-16,58 15 5 0,-58-15-3 16,0 0-2-16,65 59 3 15,-65-59-3-15,29 56 2 0,-29-56-2 16,0 0 7-16,27 78-4 15,-27-78 3-15,0 0-1 16,0 0 0-16,0 0 2 16,0 0 0-1,0 0-2-15,0 0 2 16,0 0-1-16,0 0-3 16,0 0 1-16,-29-62 1 15,29 62 2-15,0 0-2 0,-57-79 2 16,57 79-3-1,0 0 4-15,-80-67 0 16,80 67 2-16,0 0-2 0,-75-27-7 16,75 27 5-16,0 0-2 15,-56 14-1-15,56-14-4 16,0 0 3-16,0 0 2 16,-39 86 0-16,39-86 4 0,-4 64-6 15,4-64 0-15,14 74 3 16,0-36 1-16,5-7-1 15,6-2 1 1,1 9-2-16,7 4 4 16,2-9-1-16,-1 10-6 0,1-4-1 15,1 3 2-15,-4 3 0 16,-1 5-3-16,-5-8 0 16,-1 0-1-1,-9 1 1-15,-5 2 9 0,-5-5-2 16,-7-1 1-16,-7 0-3 15,-5-7 2-15,-5 0-1 16,-4-4 1-16,-4-5-2 16,-1-10 2-16,1 0-2 15,-3-5 1-15,3-11-1 16,-3-2 0-16,0-5 1 0,-3-6-1 16,2-7 1-16,0 3-1 15,-3-6 1-15,1-4-2 16,4 4 2-16,4-4-1 15,5 2 2-15,5 4-2 0,6 1 1 16,6 1-1-16,6 3 0 31,2 8 1-31,-6 11-1 16,20-12 0-16,-7 12 0 0,-2 6 1 16,4 5-2-16,-2 1 3 15,0 4-1-15,-2 4 0 16,2 2-1-16,2 1 1 15,-1-3 0-15,4 0 0 16,-1 2 0-16,0-2 0 0,6-3 0 16,-5-2 1-16,2-2 0 15,0-5 1-15,-1-2-2 16,-2-3-1-16,2-7 1 16,-2-3 0-16,-2-6 0 15,-1-6-1-15,-3-3 0 16,-3-5-2-16,-4-4 3 0,-5-5-3 31,-7-4 3-31,-5-12 6 0,-1 7-1 16,-5-2 3-16,-7-11 0 15,2 6 1-15,24 52 0 16,-58-100-2-16,58 100 6 16,-58-77-14-16,58 77 5 15,-56-75-3-15,56 75 1 16,-48-61 0-16,48 61-2 0,0 0 3 15,-40-82-4-15,40 82 3 16,0 0-2-16,-1-58-3 16,1 58 4-16,0 0-4 15,0 0 2-15,60-61-4 16,-60 61 2-16,0 0 0 16,87-11 1-16,-87 11 3 0,72 13-5 15,-72-13 4-15,72 33-1 16,-72-33 3-16,62 42-4 15,-62-42 0-15,0 0 0 16,64 59-1-16,-64-59 4 16,0 0-2-1,0 0-4-15,0 0-6 16,0 0-10-16,0 0-34 16,0 0-44-16,0 0-45 15,0 0-1-15,0 0 3 16</inkml:trace>
  <inkml:trace contextRef="#ctx0" brushRef="#br0" timeOffset="39019.0228">12178 1590 1 0,'-16'1'28'0,"-10"5"78"16,26-6-24-16,-29 3-21 15,12 6-4-15,17-9 13 16,0 0-5-16,-18 3-8 31,18-3-13-31,0 0-13 0,0 0-5 16,0 0-5-16,87-39 5 15,-87 39-11-15,102-28-1 16,-34 5-5-16,1 12-3 0,6-12-1 16,1 8-1-16,1-5-1 15,-4 1-2-15,-9 9-3 16,-64 10-2-16,94-14 5 16,-94 14-2-16,0 0 0 15,0 0 1-15,0 0-2 16,0 0 0-16,0 0 5 15,0 0-4-15,-66 36-1 16,66-36 1-16,-90 20-2 0,90-20 2 16,-103 17 3-16,103-17-3 15,-110 18-2-15,110-18 3 16,-114 21 2-16,114-21-4 16,-100 13 4-16,100-13-5 0,-76 13-1 15,76-13 2-15,0 0 0 16,0 0 0-16,0 0-4 31,0 0 6-31,0 0 0 0,0 0-1 16,0 0 5-16,0 0-3 15,102-6-1-15,-102 6 1 16,120-13 3-16,-51 3-3 16,2-1 1-16,6-4 2 15,-5-2-5-15,-7 4 2 16,-3 7 3-16,-62 6-2 0,91-16-3 15,-91 16 6-15,0 0-4 16,0 0 0-16,0 0 2 16,0 0-3-16,0 0 1 15,-65 11 1-15,8-1 5 16,-9-2-8-16,-5 2 2 0,-4 0 0 31,2 9-4-31,3-10 6 0,8 0-6 16,62-9 0-1,-95 1-8-15,95-1-3 0,0 0-12 16,0 0-9-16,-56-7-16 16,56 7-24-16,0 0-22 15,0 0-40-15,75-20 1 16,-75 20 11-16</inkml:trace>
  <inkml:trace contextRef="#ctx0" brushRef="#br0" timeOffset="40271.762">12609 895 170 0,'0'0'132'16,"0"0"3"-16,0 0 0 0,0 0-114 15,-36 72 3-15,36-72 3 16,-3 108-1-16,-1-39 0 16,11 12-12-16,-7 1-3 15,4 16-5-15,-1 6-8 31,4 2-2-31,-5-1-1 0,5-4 2 16,0-3-6-16,1-10 6 16,5-6-6-16,2-15 2 15,4-13 5-15,3-10 3 16,4-13-3-16,3-7 0 16,4-16 1-16,0-8 0 15,3-6-1-15,0-11 0 0,-4-5-1 16,1-8-1-16,-4-4 1 15,-3-3 0-15,-4 1 0 16,-9 0-1-16,-3 5 2 16,-3 9 0-1,-4 2 2-15,0 5 0 0,-3 15 0 16,-6-16 0-16,6 16 1 0,0 0 0 16,-12 21 1-16,12-21 1 15,-8 29-2-15,2-5 2 0,-3 2 0 16,-1 1 2-16,-1-2-2 15,0 4 1-15,-3-9-2 16,0 3 1 0,-2-6-1-1,-6-4 1-15,-2-1-2 0,-1-1 1 16,-2 1-2-16,-4-5 2 16,1-1-2-16,-2-3 0 15,-2 0 1-15,3-5-1 16,0 1 0-16,2-3 0 15,1-5 1-15,1-4-2 16,4 0 1-16,1-3 0 0,5-8-1 16,0-7 0-16,2 0 1 15,4-6-1-15,1-4 1 16,2-10 8-16,3-7 1 16,2-5 0-16,0 1-3 15,1-3 3-15,2-10 1 16,0 0 0-1,0 0-2-15,0-5-7 16,3 7 1-16,-1-5-2 0,2 4 5 16,-1 2-2-16,-2 10-2 0,1 4-1 15,-2 58 2-15,-2-93 1 16,2 93 2-16,-10-59-2 31,10 59-1-31,0 0 1 0,0 0 3 0,0 0 2 16,0 0-4-16,0 0-4 15,0 0 4-15,0 0 1 16,0 0-3-16,0 0-5 16,0 0 4-16,-14 60-5 15,14-60 5-15,13 91 2 16,-5-32-5-16,4 6-2 0,-5 12 5 16,3 6 4-16,-1 10-8 15,2 8-4-15,-5 0-4 16,7 3 2-16,-3-2-2 15,3-1 5-15,0-14-5 0,0-5 3 16,-1-7 0 0,2-9 10-1,-2-10-3-15,-2-4 0 16,-3-14 1-16,2-5-1 16,-2-5-2-16,-1-8-1 0,0-7 1 15,-6-13-4-15,15 11-1 16,-15-11-4-1,18-1-6-15,-18 1-9 16,17-18-10-16,-16 0-14 0,14 12-23 0,-19-14-39 16,8 4-24-16,-3-4 7 15,1 1 15-15</inkml:trace>
  <inkml:trace contextRef="#ctx0" brushRef="#br0" timeOffset="41003.8822">12606 942 37 0,'0'0'107'0,"0"0"4"31,0 0 5-31,0 0-80 0,0 0-6 16,0 0 2-16,-27 64 6 16,27-64-4-16,-9 79-9 15,9-79-5-15,-11 104-2 16,11-48-1-16,-5 2 2 0,7 11-2 15,-7 3-7-15,10 6 1 16,-4 3-7-16,5-3 0 16,-5 3-4-16,7-3 0 15,-1 2-2-15,3-10-1 0,0-5 2 16,7-11-4-16,-2-6 6 16,4-6 3-16,2-10-4 15,1-11 1-15,2-12-1 16,2-3 2-1,2-9-2-15,1-6-1 16,-1-1 0-16,3-10-1 16,-1-2 0-16,-1-2-1 15,-2 2-2-15,-1-4-1 16,-1 4 1-16,-9 1-1 16,1-1 2-16,-8 5-5 15,-9 17-3-15,10-22-4 0,-10 22-11 16,-7-19-13-16,7 19-28 15,-16-8-39-15,16 8-27 16,-22-3 9-16,22 3 16 16</inkml:trace>
  <inkml:trace contextRef="#ctx0" brushRef="#br0" timeOffset="47208.3566">13544 1195 1 0,'0'0'81'16,"0"0"23"-16,58-5-23 15,-58 5-12-15,0 0-1 16,0 0-5-16,0 0-6 16,0 0-11-16,0 0-8 15,0 0-7-15,0 0 0 0,0 0-10 16,0 0-4-16,0 0-6 16,0 0-3-16,0 0-2 15,0 0 1 1,0 0-2-16,0 0-2 15,0 0 2-15,0 0-2 0,-62-26 0 16,62 26 1-16,0 0-1 16,-62-21 0-1,62 21-1-15,0 0-2 0,-64 1-2 0,64-1 2 0,0 0 0 32,0 0 0-32,0 0-1 0,-58 71 1 15,58-71 0-15,0 0 1 16,13 82-1-16,-13-82 2 15,28 65-2-15,-28-65 0 16,39 77 0-16,-18-40 1 16,5 1 3-16,-2 6-4 0,-3 1 6 15,-1-2-8-15,-1 9-2 32,-7-4-1-32,-1 4 1 15,-4-2-3-15,-2 5 2 0,-5-6-1 16,-6 2 0-16,0-4 1 0,-1-6 7 15,-5-2-3-15,1-3 2 16,-6-6-3 0,1-11 0-16,-4-8 0 0,-2-5-1 15,-1-4-2-15,-2-7 2 16,4-8 0-16,-5-3-1 16,4-1 1-16,0-3 1 15,2-3 0-15,6 0 0 16,-1 0 2-16,4-2-2 15,4 5 2-15,1 4 0 0,4 3-1 16,2 0 0-16,0 13 0 16,0 0 0-16,19-13 0 15,-19 13 2-15,22 12-2 16,-22-12 2-16,21 20-1 16,-12-4 1-16,0 0-1 0,1 4 0 31,-2-2 0-31,3 0 0 15,-1 2-1-15,1-7 1 16,1 3 1-16,2-2 1 0,1 1-3 16,-1-2 2-16,3-6 0 15,2 0 0-15,-2-4-1 16,2 1 1 0,-4-2 0-16,2-7-2 15,-4 0 1-15,0-7 0 0,-13 12 0 16,19-24 0-16,-12 5 0 15,-3-4-1-15,-2-6 2 16,-1 0-1-16,-2-1 1 16,-2-1-1-16,-2-5 2 15,0 0-2-15,-3 5 7 16,1-6 3-16,-1 7-3 16,-4-7 0-16,-1 3 0 15,2 3 2-15,-4 0-2 16,15 31 2-16,-29-64-6 15,29 64-2-15,0 0 1 16,-37-80-1-16,37 80 1 0,-18-60-1 16,18 60 1-16,-13-57-1 15,13 57 1-15,-7-57-3 16,7 57 2-16,0 0 0 0,2-78 1 16,-2 78 0-16,0 0 1 15,18-60-3-15,-18 60 0 16,0 0 1-16,0 0-1 15,62-50-3-15,-62 50 2 0,0 0-2 16,74-16-1-16,-74 16 4 31,0 0 0-31,84 20 0 16,-84-20-1-16,0 0 5 0,57 48-6 16,-57-48 2-16,0 0 2 0,0 0-1 31,26 68-1-31,-26-68 0 0,0 0 4 15,0 0-6-15,0 0 5 16,0 0-1-16,0 0-3 16,0 0 1-16,0 0-2 15,0 0 2-15,0 0-2 16,-57-55 4-16,57 55-1 16,0 0-2-16,-38-65 2 0,38 65-3 15,0 0 5-15,-46-62-5 16,46 62 3-16,0 0-2 0,0 0 2 15,-69-40-4-15,69 40 3 16,0 0 1-16,0 0-2 16,-68 7 1-16,68-7-2 31,0 0 1-31,0 0-2 0,0 0 4 16,-69 56-1-16,69-56 0 15,0 0-2-15,0 0 5 16,-48 75-2-16,48-75-2 15,0 0 3-15,-14 85-4 16,14-85 2-16,8 56-1 16,-8-56 4-16,33 71-8 0,-9-35 3 0,3-1 4 15,0 7-6-15,2-3 7 16,3 8-8-16,-6 2-2 16,-2-1-3-16,1-3 6 15,-5-5-2-15,-5 6 0 31,-2-4 1-31,1-2-1 0,-4-5 3 16,0 3 5-16,-3-7-1 16,-1 3 2-16,-4-3-3 15,1 1 1-15,-5-10 0 16,-4 2 0-16,-4-4-2 16,-3-7 2-16,-1 5-2 0,-5-10 0 15,0 0 2 1,-5-7-1-16,-1 2 1 0,1-9-1 15,-7-3 1-15,3-2 0 16,-3-8-1-16,4-1 1 16,-2-6-1-16,3-6-4 15,7-1-2-15,2-2-9 16,11-1-17-16,-10-4-32 16,21 7-81-16,-4 3 4 0,6 8-11 15,2 2 9-15</inkml:trace>
  <inkml:trace contextRef="#ctx0" brushRef="#br0" timeOffset="430001.7625">2056 3961 1 0,'13'17'48'0,"-1"-23"37"15,9 5-52-15,4 1-8 0,8-3 1 16,0-3-3 0,8-3-3-16,2-1-2 15,7-4-11-15,4-2-1 0,9-4 2 0,5 0 3 16,14-8-1-16,9 7 2 16,7-13-2-16,6 6 0 31,4-11 3-31,6 8-1 15,5-11-2-15,8 9-2 16,-3-9 0-16,4 3-2 16,-1-5-2-16,6 2-2 15,-3 0 7-15,4-1-4 16,-4-3 3-16,-3 2 0 16,-6 1-6-16,0 1 2 0,-8 2 1 15,-4 7 3-15,-3-4-4 16,-7 9 2-16,-8 0-3 15,0-4-2-15,-9 5 5 16,-4-2-1-16,2 3-1 0,-8 2-1 16,-6-1 0-16,-4-1-1 15,-4 5 2-15,-6 5 0 16,-8 0-2-16,-5 7 1 16,-8 2 0-16,-10 0-1 0,-3 1 2 15,-4 5-2-15,-14 1 0 16,0 0 1-16,0 0 0 15,0 0 0-15,0 0-1 16,0 0 0 0,-17-6 0-16,2 12 0 15,-6-2-1-15,-2 2-1 16,-6 4 0-16,-6 0 1 16,-7 3 1-16,-1 3 0 0,-6 5-2 15,-4-2 3-15,-5 3-2 16,-7 2 3-16,-3-2 0 15,-5 7-1-15,-7-3-1 0,-2 5 3 32,-10-3 2-32,-2 5 0 15,-9-4 0-15,1 6 0 16,-6 1 0-16,-1 0-4 0,0-2 3 16,-2 2-1-16,0-5-1 15,0 5-1-15,-1-4 2 16,3 2-3-16,5-2 0 15,1 0 3-15,1-2 2 16,5-1-2-16,-1 4-1 16,3-4 1-16,6 3-2 15,-1-4 1-15,2 6-1 16,-1-4 2-16,5 2-7 16,3-2 2-16,-1 0 6 0,7 2 1 15,3-3-1-15,8 1 1 16,1-2-1-16,6 0 0 15,-2-3 1-15,4 1-6 0,5-4-2 16,1-1-5-16,4-5 5 16,6-1-4-1,2-5 5-15,2 1-6 0,6-2 5 0,2-2 1 16,2-1 0-16,4 0 0 16,-2 2-1-1,1-1 1-15,5-1-1 16,1-1 1-1,0-1 0-15,3-3-1 16,13-1 2-16,-17 3-2 16,17-3 1-16,0 0-1 0,0 0 1 15,0 0 0-15,0 0-1 16,0 0 0-16,0 0 1 16,13-6 0-16,1 1 2 15,8-4-2-15,5-1 3 16,9 1-2-16,10-4 3 15,6 0 4-15,6-3-5 0,1 1 5 16,3-1-6-16,0 1 5 16,2-2-13-16,-4 0 6 15,-5-2-8-15,3 0 1 16,-5 0 0-16,-1-1 0 16,-3-2 1-16,5 4-1 15,0-5 8-15,3-2 0 16,-1 2 0-16,2-3 0 15,-2 2 0-15,2-1 0 16,-2 3 0 0,2-4-5-16,-1 6 1 0,-5-4-2 15,2 3 2-15,-1 3-2 16,-1-1 2-16,3-4-2 16,0 7 2-16,-2-4 3 0,0 4 1 15,2-1 0 1,-3 2 1-16,0-1-2 0,0-1 1 0,-4 3-1 15,-1-4-2-15,-1 2-1 16,-2-1 2-16,-1 0-2 31,-3-3 1-31,-1-1 1 0,-1 1 0 0,1 1 2 16,-4 4-1-16,3-3 4 16,-4 1-3-16,0 1 2 0,2 2-3 15,3-1 2 1,2 1 0-16,-1-2-1 15,2-1 1-15,3 1 0 16,1-3 1 0,1-1-4-16,-2 5 1 0,0-2-1 15,-2 1 0 1,1 5 1-16,-3-2-1 0,0 1-1 16,-5-2 1-16,1 5 2 15,-3-4 0-15,-1 4 0 16,-6-2 0-16,-2 1-1 15,-5 1 1-15,-1-4 0 0,-5 6 0 16,-14 7 0-16,20-13 1 16,-20 13 0-16,18-13-1 15,-18 13 1-15,15-9-2 16,-15 9 1 0,18-4-2-16,-18 4 1 15,17-4 1-15,-17 4-2 16,0 0 1-16,14-8 0 15,-14 8 0-15,0 0 0 16,0 0 1-16,0 0 0 16,0 0-1-16,0 0 0 15,0 0-1-15,0 0 0 16,0 0 1-16,-14-1 0 16,0 12-2-16,-7-5 1 0,-6 6 0 0,-8 2 0 15,-8 1 0-15,-7 2 0 16,-8 7 1-1,-8 5 1-15,-11-9 0 16,-5 9 0-16,-6 3-2 0,-5 1 2 16,-5-2-1-16,-3 5 4 15,-1 3-3-15,-3 0-3 0,-5 2 2 16,0-2-1-16,1 6 2 16,-4-3-1-16,6 3 0 15,-4-2 1-15,2-4 1 16,-4 3 2-16,2 1-1 15,4 0 1-15,0-1-2 16,5-1 2 0,1-1-2-16,4-1 4 15,5 1-2-15,4-2 2 16,10-5-1-16,4 0-5 0,4-4 4 16,2-3-4-16,3 0 5 15,4-3-13-15,2 0 6 16,4-6-6-16,9 2 5 15,1-4 2-15,9-2-1 0,7 0 1 16,5-5 0-16,4 1 1 16,20-9-1-16,-20 6 1 15,20-6 0 1,0 0-2-16,-13 3 2 0,13-3-1 16,0 0 1-16,0 0-1 15,17-5 1 1,-4 1 0-16,6-2 1 15,5-2-1-15,6-4 2 16,11-1-2-16,9-1 3 16,8-5-2-16,8-1 1 15,7-3 5-15,3-1-11 16,5-2 4-16,5-4-4 16,7 0 4-16,5-8-4 0,0 1 5 15,7-6-5-15,5 2-5 16,-2-1 9-16,3 2-2 15,2-3 1-15,-1 4-1 16,1 0 1-16,-5-2-2 16,-1 5 1-1,-3-1-2-15,-2 1 4 0,1-3-3 0,-5 0 3 0,-6 1 0 16,-4 4-1-16,-4 3 1 16,-6 2-2-16,-6 5 6 15,-4-2-3-15,-6 6 2 16,-3 2-6-16,-4 3 2 15,-5-3-1-15,-2 4 0 32,-5 1 0-32,0 0 2 0,-1 0-2 15,-1 1 2-15,-4-2 3 16,-1 5-1-16,-4-4 0 16,3 0-1-16,-1-4 2 0,2 1-3 15,0 5 1-15,0-4-1 31,-2 5 0-31,0-3 1 0,-1 3 0 0,-2-2 0 16,-5 5-1-16,-2 0 2 16,-2-2-1-16,-2 2-1 0,-3-3 2 15,1 6-2 1,-2 1 0-16,-1 1 1 16,1-2-2-16,0 3-1 15,0-7 1 1,-1 10 1-16,-15-2-2 0,23-7 0 15,-23 7 1 1,17-8-1-16,-17 8 2 0,0 0 0 0,0 0 0 16,16 0-1-16,-16 0 3 15,13 9-1-15,-13-9 0 16,20 7 0 0,-8 0 0-16,2 6 1 0,3-3-1 15,1 1 0-15,2 4 0 16,4-2 0-16,5 6 0 15,6 4 0-15,5 2 1 16,9 1 0-16,8 6 1 16,6-2 0-16,8 3 0 15,1 2 0-15,4 5 0 0,1 0-3 16,-1-1 1-16,1 3-1 16,-1-3 0-16,-2 6 0 15,-5 0 0-15,2-2-2 0,-2-4 3 16,-6 1 1-16,1-7-2 15,-5 4 0-15,-3-6 0 32,-7 1 1-32,-4-5-1 0,-4-2 1 15,-5-5-1-15,-6-1 0 16,-7-3 1-16,-4-2 2 16,-6-4-3-16,-13-10 0 15,19 12 0-15,-19-12 1 16,0 0 0-1,0 0-2-15,0 0 2 0,0 0-1 0,0 0 1 16,-8-12 0-16,8 12-1 16,-16-17 1-16,3 4 0 15,-2-1-1-15,-4-5 0 16,-4-1-1-16,-3-2 1 16,-6-5-1-16,-4-4 2 0,-3 1-3 31,-1-2 2-31,-4-1 0 15,-2-6 0-15,-4 3 0 16,-1-9 0-16,-4 1 2 0,-4 0-2 16,-3-5 0-16,-3 0-1 15,-1-4 1-15,-5 5-2 16,2-4 2-16,-3 2-2 16,4-2 0-16,0 1 0 0,2 4 0 15,2 5 2-15,4 3-1 16,5 1 2-16,3 8-3 15,4 8 2-15,9 5-1 16,3 4 1-16,10 3 0 16,5 0 0-16,5 6 0 15,16 4 0-15,-19-6-1 0,19 6 2 32,0 0-2-32,0 0 1 15,0 0 1-15,0 0-2 0,0 0 1 16,0 0-1-16,0 0 1 15,0 0 0-15,0 0-1 16,0 0 0-16,0 17 0 16,0-17-1-16,13 20 3 15,-1-5-2-15,5-1 1 16,6 8 0-16,1 8 1 16,10-1 1-16,2 3-1 0,4 10-2 15,6-2 2-15,3 2 0 16,-1 5 0-16,5 5 0 15,4-1 1-15,0 1-2 0,2 0 0 16,-1-5 3-16,4 1-3 16,-1 1 2-16,-2-3-2 15,0-2-1-15,-1-4 0 16,-5-3 1-16,-2 1 2 16,-7-5-3-16,-2-1 2 15,-4-5 0 1,-5-1 0-16,-4-4 1 15,-3 0-1-15,-5-2 0 16,-2-3 1-16,-4 0-1 16,-1-4-1-16,-4-1 0 15,-10-12 1-15,19 17-1 16,-19-17 1-16,16 13 0 16,-16-13-2-16,20 10 1 0,-20-10 1 15,22 9-1-15,-22-9 1 16,23 12 0-16,-10-7-1 15,-13-5 0-15,21 12 0 0,-21-12 1 16,16 10-1-16,-16-10 1 16,13 6 0-16,-13-6-1 15,0 0-1-15,13 8 1 0,-13-8 1 16,0 0-1-16,0 0 0 16,0 0 0-16,13 6-2 15,-13-6-3-15,0 0-4 16,0 0-9-16,-10-17-24 15,10 17-41-15,-13-6-67 32,13 6 2-32,-23-24-5 0,23 24 28 15</inkml:trace>
  <inkml:trace contextRef="#ctx0" brushRef="#br0" timeOffset="432850.5362">7367 4001 15 0,'15'-13'34'16,"-15"13"4"-16,0 0-6 0,16-14 1 15,-16 14-8-15,17-9 5 0,-17 9-4 16,21-12 5-16,-6 2-4 16,5 6-1-16,2-9 0 31,9 3-1-31,6-6 0 16,9 3-1-16,1-9-1 15,12 5-3-15,4-7-2 16,9 2-1-16,4-8-1 15,9 4-2-15,2-8-1 0,11 4-3 16,3-4 0-16,6 0-2 16,4-3 1-16,0 2-3 15,1-1 2-15,2 3-4 16,-1-5 2-16,-2 2 0 16,-1-3 0-16,-3 2 1 0,-2-2-2 15,-1 1 0-15,0-1-3 16,0 3 2-16,-3-3-3 15,-3 2 3-15,-3 4-3 0,0-2 3 16,-5 2-4-16,-1 4 4 16,-7-3 0-16,-4 2 0 15,-6 5 0-15,-1 4 0 32,-8 1 1-32,0 1-2 0,-9 6 0 15,-2-2 0-15,-6 2 0 16,-4 5-1-16,-6-1 0 15,-7 2-2-15,-4 4 0 16,-4-1 0-16,-2-1 0 16,-4 3-1-16,-15 2 1 15,17 1 0-15,-17-1-1 0,0 0 3 16,14 1-2-16,-14-1 0 16,0 0 0-16,0 0 1 15,0 0 0-15,0 0-1 16,0 0 0-16,0 0 0 15,-10 15 0-15,10-15 0 0,-11 0 1 16,11 0-2-16,-25 0 1 16,6 4 0-16,-5 3 0 15,-1-2-1 1,-5 0 1-16,-7 3 1 16,-4 2-2-16,-1 3 1 15,-8 0 0-15,-2 1-1 16,-6 2 2-16,-5 3-2 15,-7 1 0-15,-6 5 1 16,-6-2-2-16,-11 0 3 16,-2 1 0-16,-3 1 0 0,0-1-1 15,0-3 2-15,0-1-1 16,7-2 0-16,1 0 3 0,8 2-3 16,-2 0 1-16,5 0-3 15,4 2 4-15,0 4-3 16,1 0 2-16,1 0-4 15,2 0 2-15,0 1-1 16,2-1 2-16,1 2-2 16,2-4 1-16,-2 1-1 0,2-1 1 15,-1-1 0-15,5 3-1 16,-4-4-1-16,4 4 1 16,0-4 1-16,1 5-2 31,-1-2 2-31,3-2-1 0,0 4 0 15,0-5 0-15,1 1 1 16,0 1-3-16,5-2 1 16,-2 0 0-16,0-2 1 15,8-3 0-15,-1-1 0 16,8 0-1-16,4-2 2 16,4-2 0-16,3-2 0 0,7-1 0 0,4-1-1 15,2 2 0 1,1-2 1-16,2-3 0 15,0 1-2-15,13-6 1 16,-23 15 1 0,23-15 0-16,-17 8 0 15,17-8 0-15,-13 6-1 16,13-6-1-16,0 0 2 16,0 0-1-16,0 0 0 15,0 0 1-15,16-1 0 16,0-4 1-16,8-2 0 0,8-6 2 15,7 0-2-15,7-7 1 16,12 1-1-16,5-5 1 16,7-1-1-16,5-1 2 0,8-3-2 15,2-3 1-15,6 2-1 16,2-2 0-16,2 2 1 16,3 0 0-16,-1-2-3 15,-2 0 2-15,-1 1-1 16,-1 0 3-16,-3 1-3 15,-6 1 2-15,-4 3-1 0,-2-6 2 0,-3 6 1 16,-4 0-2 0,-2 3 2-16,-4 2-3 15,0 1 4-15,-3 1-3 16,-1 1 3-16,-2 4-3 16,0-2 0-16,-3 0-2 0,1 2 1 31,-3-3-1-31,3 4 1 15,-1-3-2-15,3 0 0 16,-1 0-1-16,0 1 2 0,1 1 2 16,-2-3-2-16,0 2 3 15,-1-2-2-15,-1 0 0 16,0 2 1-16,-5-3 1 16,2 2-2-16,-1 0 0 0,2 3 1 15,-2-3-1-15,-1-1-1 16,-1 1 1-16,-3 1 0 15,-1 7-1-15,-3-1 1 16,-3-7-1-16,-9 6 0 16,-1 6 0-16,-5 1 2 15,-5 1-2 1,-4-2 0-16,-15 4 0 16,18-4 0-16,-18 4 0 15,0 0 0-15,0 0 0 16,0 0-1-16,0 0 2 15,0 0-2-15,0 0 1 0,-18 8 0 16,-4 2-1-16,-14 3 1 16,-7-1-1-16,-11 5 0 15,-12 5-2-15,-11 2 2 16,-8-5-1-16,-6 6 0 16,-11-1 0-16,-2-1 0 15,-6 6-1-15,-2-3 3 16,-4 2 0-16,-3-2-1 15,-5 2 1-15,-1 3 0 0,-1 3 1 0,3 1-3 16,2 3 3-16,-2-1-4 16,6 2 1-16,-1-2 0 15,10 7 0-15,1-2-1 16,6-5 0-16,4-1 2 16,6 0-1-16,5 0 0 15,6-2 0 1,4-3 1-16,7-2-1 15,8-4-1-15,6-1 2 0,6-5 0 16,4-2-1 0,8-4-1-16,5-3 1 15,5-1-1-15,4-3 0 16,5-2-1-16,5 2-6 0,-3-6-3 16,16 0-8-16,-23 0-12 0,23 0-16 15,0 0-16-15,0 0-28 16,0 0-45-16,26-3 6 15,3-4 9-15</inkml:trace>
  <inkml:trace contextRef="#ctx0" brushRef="#br0" timeOffset="437504.3775">11267 2743 1 0,'0'0'41'0,"0"0"49"16,0 0-46-16,7 13-6 15,-7-13 2 1,21 17 0-16,-21-17-3 16,30 33-4-16,-13-15-5 15,9 11-1-15,-1-5-1 16,8 14-3-16,0-11-3 15,5 13 0-15,-1-6-2 16,5 5-1-16,-3-8-4 0,1 7-1 16,1-4-3-16,-1 4-4 15,-8-3 2-15,5 2-5 16,-5-4 0 0,-2-1-2-16,-1 0 2 0,-4-1-3 15,-2-6 4-15,1 2 1 16,-2-5 0-16,-2 0 0 15,-2-4-2 1,0 3 2-16,0-4-2 0,0-1 0 16,-2-2-1-16,0-2 0 15,0 1 0-15,-3-3 0 16,3-1 0-16,-2 1 0 16,-14-10 0-16,21 16 1 15,-21-16-1-15,14 10 0 16,-14-10-1-16,0 0 1 0,0 0 0 15,13 5 1-15,-13-5-1 16,0 0 0-16,0 0-1 16,-9-15 0-16,9 15 0 15,-10-18-1-15,3 5 0 16,-5-1-1-16,-2-4 1 16,-8-3-2-16,-1-1 1 0,-8-5-2 15,-1-4 1-15,-9-5-1 16,-8-4 2-16,-3-5 1 15,-2-1 0-15,-1-1 1 0,0-3-4 16,3-1 6-16,1-3-4 16,2-1 5-16,6 2-4 31,1-3 1-31,3-1-1 16,0 4 0-16,0 2 3 0,2 4-1 15,-5 4 3-15,7 8-2 16,2 3 1-16,3 11-2 15,3 5 4-15,3 1-3 16,6 4 1-16,5 6-1 16,13 5-2-16,-15-2 0 0,15 2 1 15,0 0 0-15,-4 20-1 16,11-6 2-16,0 1 0 16,5 5-1-16,2 1 1 15,7 11 1-15,3 3-5 16,6 4 4-16,4 3-3 0,3-1 3 31,3 13-5-31,4-2 5 16,3 1-2-16,4 2 2 15,2 4-1-15,1-3-3 16,5 2 2-16,1-2-2 16,2-2 3-16,1 1-5 0,-3-3 4 15,-1-1-3-15,-7-7 2 16,-4-1 2-16,-5-3-1 15,-7-3 1-15,-3-6 0 0,-7 0 2 16,-5-8-3-16,-4 0 2 16,-1-6-2-16,-2-1 2 15,-14-16-1-15,20 20 1 16,-20-20-1-16,15 12 0 16,-15-12 1-16,0 0-1 0,0 0 2 15,13 10 0-15,-13-10-1 16,0 0 1-16,0 0 0 15,0 0-1-15,7 14 0 16,-7-14 0-16,0 0-2 16,0 0 2-16,13 15-2 31,-13-15 0-31,0 0 1 0,0 0-1 0,12 13 1 16,-12-13-2-1,0 0 2-15,0 0-2 16,0 0 2-16,0 0-1 15,12 7 1-15,-12-7-1 0,0 0 1 16,0 0 0-16,0 0-1 16,0 0 1-1,0 0-1-15,15 10 0 0,-15-10-1 16,0 0 2-16,0 0-1 16,17-3 0-16,-17 3 0 15,22-3-1-15,-22 3 1 16,23-10 0-16,-6 1 1 15,2 2-1-15,3-4 1 16,2-4-2-16,2 1 3 16,3-2-2-16,7-1 2 15,2-4-2-15,1 0 1 16,1-4-1-16,3 2 2 16,3-4-2-16,1 1 3 15,3-5-2-15,2 1 1 0,3-3-1 16,1 1 2-16,3-4-2 0,3 4 2 15,0-1-2 1,2 1 0-16,-1 1 1 16,1-4 0-16,-1 2 3 0,1 1-1 15,1-1 1-15,-2 3-3 16,1-1 4-16,-2-3-3 16,1-1 2-16,2 2-3 0,-3-3-1 15,-3-2 0-15,2-2 0 16,-2-5 1-16,-4 2-1 15,1 1 1-15,-4 2-2 16,-4 2 2-16,-5 2-3 16,-1 6 2-16,-3 5 0 31,-3 2 0-31,-3 0-2 0,-3 1 1 16,-2 8 0-16,-1-6 0 15,-2 3 3-15,-4 1-2 16,1 1 0-16,-3 1-1 15,-2 2 3-15,-2 4-4 16,-1-4 2-16,-14 12 0 16,22-11-1-16,-22 11-1 0,14-8 1 0,-14 8 0 15,0 0 0-15,0 0 0 16,0 0 0 0,0 0-1-16,0 0 1 0,0 0 0 15,0 0 0-15,0 0 0 16,0 0 0-16,0 0-1 31,-13 13 1-31,13-13 0 0,-23 19-1 16,6-6 1-16,-2 1-3 15,-7 8 2-15,-3 1 1 16,-7 2-1-16,-10 6-1 16,-6 1 0-16,-10 7 1 15,-10 9-2-15,-8 2 1 16,-5 4-3-16,-7 3 0 0,-2 0 0 15,0-3 2-15,2 1-2 0,0-6 2 16,2 2-1-16,2-5-1 16,2-6 3-16,5 2-2 15,-1-1 2-15,1-4-2 32,4 1 3-32,4-2-2 15,5-4 2-15,3-2 0 0,6-1-1 16,4-5 2-16,6 2-3 15,1-3 3-15,8-3-1 16,0 2 0-16,1-3-1 16,5 1 3-16,3-3-1 15,3-4 0-15,5-1 0 16,4-1 1-16,5-3-1 0,14-8 0 0,-19 11 0 31,19-11-1-31,0 0 1 16,0 0 1-16,-13 6-1 15,13-6 0-15,0 0 0 0,0 0-1 16,0 0 1-16,0 0 0 16,-16 12 0-16,16-12 0 0,0 0 0 15,0 0-1-15,0 0 1 16,-13 8 0 0,13-8 0-16,0 0 0 0,0 0-1 15,0 0 1-15,0 0-1 16,0 0 2-16,0 0-2 15,0 0 2 1,0 13-1-16,0-13-1 0,0 0 2 16,0 0-1-16,0 0 1 15,-13 9-1-15,13-9 0 16,0 0 0-16,-21 16 0 16,21-16 0-16,-22 10-1 15,22-10 2-15,-22 8-2 16,22-8 0-16,-18 5 2 0,18-5-1 15,-13 4-1-15,13-4 2 16,0 0-1-16,0 0 0 16,0 0 0-16,16-7 0 15,-5 3 1-15,8-7-1 16,7 0 1-16,7-2 1 0,6-10 0 31,4-2-1-31,8-2 2 16,5-2 0-16,9-8 0 15,4 2-1-15,8-5 3 0,3-4-3 16,8-1 2-16,5-1-3 16,2-3 2-16,6-1 2 15,0-2-3-15,4-2 3 16,1-2-1-16,2 0 1 0,-1-6-3 16,2 1 4-16,-3-2-3 15,-1 1-2-15,0-2 2 16,-1 7-2-16,-4 0 0 15,-6 7-1-15,-8 4 2 16,-7 1 0-16,-5 7-1 16,-9 4 0-1,-6 6 0-15,-7 2 1 0,-9 3-1 0,-2-1 1 16,-7 9-3-16,-2 1 1 16,-4 1 1-1,-11 6-1-15,0-1 0 16,-17 8 0-16,16-10 2 0,-16 10-3 0,0 0 1 31,0 0 0-31,-11 2 0 0,-7 2 0 16,-3 6-1-1,-13 5 1-15,-9 2-2 16,-15 12 2-16,-7 4 0 16,-11 6-2-16,-8 4 0 15,-12 8 0-15,-1 5 0 16,-7 9 0-16,0 3-1 15,-1-2 0-15,0 3 1 0,-2-1 0 16,1 1-2-16,5 1 3 16,3-4-2-16,0-8-2 15,0-2 3-15,4-1-2 16,2-5 2-16,5-2-3 16,5-5 5-16,4-2-2 15,8-8 1-15,3-1 1 0,11-4-1 16,7 1 2-16,1-6-2 15,11-1 1-15,1-2-1 16,5-2 0-16,2-1 2 16,6-3-1-16,0-1-2 0,2-3 2 15,3 1-1-15,4-4 2 32,14-7 0-32,-22 8-1 15,22-8-1-15,-17 5 2 0,17-5-1 16,-13 4 0-16,13-4 1 15,-13 4-1-15,13-4 0 16,-13 6 0-16,13-6 1 16,-14 6-1-16,14-6 0 0,0 0 2 15,-19 11-3-15,19-11 1 16,-12 8-1-16,12-8 1 16,-14 10-1-16,14-10 1 15,-12 7-1-15,12-7 0 0,-14 9 1 16,14-9 0-1,0 0 1-15,-15 10-3 16,15-10 2-16,0 0 1 0,-11 8-1 0,11-8 0 16,0 0 1-16,-17 9-1 15,17-9 0-15,0 0 2 16,-13 9-1-16,13-9-2 16,0 0 1-16,0 0 1 15,0 0-2-15,0 0 1 31,-13 4 0-31,13-4 0 0,0 0 0 16,0 0 0-16,0 0-1 16,0 0 1-16,0 0-1 15,0 0 1-15,-15-7 0 16,15 7 0-16,0 0-1 0,0 0 0 16,-16-17 2-16,16 17-1 15,-10-18 0-15,10 18 1 16,-13-20-1-16,6 7 0 15,-3-3 1-15,0-1-1 0,-2 0 1 16,-2-5 0 0,-2-1 0-16,-3-3-1 15,0 0 1-15,1-3 0 16,-5 2 0 0,-5-4 0-16,2 1 1 0,-3 1-1 15,1-1 1-15,-1 4-1 16,-5-3 1-16,6 0-2 15,-8-1 3-15,8 0 2 16,1-1-4-16,-4-1 2 16,1-2-4-16,-3 4 5 15,-2-2-4-15,-1 2 2 0,3-1-3 16,-3 1-1-16,0 0 2 16,-3 1-2-16,6-2 3 15,0 1-2-15,2-6 2 16,2 0-1-16,1-2 2 15,2 4-2-15,3-1 1 16,2-1-1-16,0 6 1 16,-1 0-1-1,5 8 0-15,1 0 0 16,0 9 1-16,3-1 0 0,0 5 0 16,13 9 0-16,-14-10 0 15,14 10-1-15,0 0 1 16,0 0-1-16,0 0-1 15,0 0 0-15,-6 16-1 0,6-16 0 16,8 17 1-16,-2-4 1 16,4 2-1-16,3 2 1 15,5 10-2-15,3 4 3 16,5 0-4-16,3 7 3 16,6 4-2-16,2 0 1 15,2 1 0-15,4 0 2 0,-1-5 0 16,-1-1-1-16,-2-1 1 15,1 3 1-15,-7-1-2 16,0-4-2-16,-4 1 2 16,-3-3-3-16,-3-5 2 15,-2-1-3-15,-4-3 4 16,-6-7-3 0,2-1 1-16,-13-15 0 15,22 17-2-15,-22-17-5 16,17 6-5-16,-17-6-13 0,15-3-28 15,-18-12-57 1,3 15-32-16,4-30 1 0,-2 17-5 16</inkml:trace>
  <inkml:trace contextRef="#ctx0" brushRef="#br0" timeOffset="439554.6857">1734 4179 1 0,'-47'4'0'16,"47"-4"75"-16,0 0 30 16,0 0-52-16,-41 3-13 15,41-3 8-15,0 0 2 16,0 0-2-16,0 0 2 0,0 0-7 16,0 0-16-16,0 0-3 15,0 0 7-15,0 0-5 16,-70-54-14-16,70 54-2 15,0 0-4-15,-75-42 1 0,75 42 3 32,-61-40-7-32,61 40 4 0,-75-56-6 15,75 56 3 1,-84-77-4-16,84 77 3 0,-92-92-5 0,92 92-2 16,-94-97 4-16,94 97-4 15,-85-93 3-15,85 93-1 16,-74-86 2-16,74 86-1 15,-59-72 3-15,59 72-3 0,-55-60 9 16,55 60-1-16,-47-55 1 16,47 55 3-16,0 0-3 15,-56-58 4-15,56 58-3 16,0 0 2-16,0 0-9 16,0 0 2-16,0 0-3 31,-42-52-1-31,42 52 0 0,0 0 1 15,0 0-1-15,0 0 1 16,0 0 0-16,0 0 1 16,0 0 0-16,55 51 0 15,-55-51 1-15,0 0-2 16,67 53 2-16,-67-53 0 16,64 49-7-16,-64-49 0 0,73 48 3 15,-73-48 0-15,84 91 0 16,-84-91 1-16,97 85-3 0,-97-85 3 15,99 85 5-15,-99-85 1 16,113 86-3-16,-55-42 2 16,-58-44-2-16,103 76-7 31,-56-44-2-31,-4 1-4 0,-6-8 3 16,-8-1-3-16,-4-5 3 15,-6-2-4-15,-1-2 4 16,-3-2 5-16,-4-6 5 15,-11-7 0-15,13 13 0 16,-13-13-1-16,0 0 0 16,18 10 1-16,-18-10-2 0,0 0 1 0,0 0-1 31,0 0 0-31,0 0 0 16,0 0 0-16,0 0 0 15,0 0-1-15,0 0 0 16,13 10 0-16,-13-10 1 0,0 0-2 15,0 0 1 1,0 0 0-16,0 0 0 0,0 0 0 16,0 0 1-16,0 0-1 0,13 4 1 15,-13-4 0-15,0 0 0 16,0 0-2-16,0 0 2 16,-16-11-1-16,16 11-1 15,-23-15 0-15,7 8 0 16,16 7 7-16,0 0 1 15,-70-36 6-15,70 36-5 16,-70-45 3-16,70 45-4 16,-94-59 3-16,94 59-2 0,-113-88-6 15,50 35-6-15,2-2-2 16,-2-6 4-16,-1-3-6 31,-3-1 6-31,6-8-6 16,-1 7 3-16,4 0 2 0,2 9 5 15,1 10 4-15,55 47-2 16,-105-75 3-16,105 75-1 16,-85-61 3-16,85 61-5 15,-65-46-6-15,65 46-13 16,0 0-24-16,0 0-39 0,-65-23-54 16,65 23-17-16,0 0-5 0,0 0-6 15</inkml:trace>
  <inkml:trace contextRef="#ctx0" brushRef="#br1" timeOffset="462564.7876">1187 5379 76 0,'0'0'52'0,"0"0"7"15,0 0 0 1,0 0-2-16,0 0-5 0,0 0 4 15,0 0-4-15,0 0-4 16,61 33-7-16,-61-33-4 16,0 0-6-16,0 0-4 0,0 0-6 15,0 0-7 1,30-66-4-16,-30 66-4 16,0 0-1-16,0 0-2 0,-18-65 0 15,18 65-1-15,0 0-1 0,0 0 0 16,-61-32 1-1,61 32 0-15,0 0 0 16,-63 30 1-16,63-30-1 16,0 0 1-16,-68 77-1 0,68-77 2 15,-33 68-3 1,33-68 2-16,-21 70-2 16,21-70 2-16,-1 60-2 15,1-60 2-15,0 0-2 16,29 59-1-16,-29-59 0 15,0 0 0-15,0 0-2 16,72-5 0-16,-72 5-2 16,0 0 0-16,0 0 1 15,72-78-2-15,-72 78 2 16,0 0-1-16,29-69 3 0,-29 69-2 16,0 0 3-1,0 0-1-15,1-60 1 0,-1 60-1 16,0 0 2-16,0 0 0 15,0 0 1-15,0 0 0 0,0 0 1 16,0 0 0-16,0 0 0 0,0 0 2 16,3 69-1-16,-3-69-2 15,0 0 1 1,0 0 0-16,35 59-2 16,-35-59 1-16,0 0 0 0,0 0-2 31,71 23 0-31,-71-23 1 0,0 0-2 15,66-20-1-15,-66 20 1 16,0 0-3-16,63-52 2 16,-63 52-2-16,0 0 2 15,39-75-1-15,-39 75 1 16,0 0 0-16,19-74 1 16,-19 74 1-16,0 0 0 0,0 0-1 15,0 0 2-15,0 0 0 16,0 0 1-16,0 0 2 15,0 0 0-15,0 0 0 0,45 36-8 32,-29-8 0-32,5-1-1 15,2 4 2-15,1-5-3 16,-4-1 0-16,1-3-1 16,-3-6 0-16,-4 0 8 0,-14-16 1 15,15 20-2-15,-15-20 0 16,0 0-1-16,-18 2 0 15,18-2-2-15,0 0 9 16,0 0 0-16,0 0-3 16,-68-73 1-16,68 73 0 0,-24-57 0 15,24 57-1-15,-12-67 3 16,17 33-20-16,3 0 3 16,5 6-1-16,8 3 2 15,6 2-1-15,8 6 2 16,-2 5 0-16,4 5 1 15,-4 4 8 1,-1 6 1-16,-3 3 0 16,-6 2 0-16,-7 10 1 15,-9-2-1-15,-2 2 1 16,-8 4 0-16,-5 1 2 0,0-1-2 16,-7 2 3-16,-5-2-2 15,0-2 1-15,-2-1-1 16,4 0 0-16,2-4-1 15,3-2 0-15,3 0 0 0,10 2-1 16,0-15 0-16,10 17 1 16,3-11-1-16,5-2 1 15,6-2-2-15,3-4 1 0,-1-2-1 16,3-3 0-16,-3-2-1 16,1-1-1-16,2-3 0 15,-6-1-1-15,2-4 1 16,-5 1-1-16,-1-5 0 15,-2 1 0-15,2-2 1 16,-6-1-1-16,-2 4 2 16,1 0-1-16,-5 4 1 15,-1 3 0 1,-6 13 0-16,7-16 1 0,-7 16 1 16,0 0 1-1,9 13 0-15,-7 0 2 16,4 2-1-16,0 6 3 0,6 4-2 15,-1 2 1-15,2 1-2 16,0 2 1-16,-1-4-1 16,2 1 0-16,-4-2-1 15,0-3-1-15,-3-7-1 16,-2-2 1-16,-5-13 0 16,4 15-1-16,-4-15-2 0,0 0 0 15,0 0-1-15,-17-22-2 16,10 5 0-16,1-8-3 15,0-3 1 1,2-6-2-16,1 1 2 16,6-6 0-16,2 6 1 15,4-3-2-15,3 4 2 16,4 3 1-16,4 8 1 16,-1 3 0-16,2 5 2 15,-1 2-2-15,3 8-5 16,1 4 1-16,-3 2 2 0,-4 6 0 0,-2 4 2 15,-2 3 0-15,-4 1 2 16,-2 5 0 0,-7-1 8-16,-6 1 9 0,0 1-9 15,-7 2 7-15,-1-2-1 16,-2-2 0-16,-1-2-2 16,1-2 1-16,0-1-3 0,16-16-7 15,-23 22 7-15,23-22-8 16,-7 13 0-16,7-13 0 15,0 0-1-15,11 12 2 16,-11-12-9-16,26 5 2 16,-7-5-1-16,4 0 1 15,3-3-1 1,3 1 0-16,3-6-1 16,-1 3 0-16,2-6 8 15,-1 1-1-15,1-3 0 16,-4 2 0-16,0-2 2 15,-6-3-3-15,2-1 4 16,-8-2-3-16,-3 0 2 16,-5-1-2-16,-5 0 3 0,1 4-3 0,-8-3 1 15,0 5-1-15,3 14 1 16,-14-21-1 0,14 21 1-16,-24-8 0 0,9 8 0 15,-3 6 0-15,1 1 1 16,-2 7 2-16,-1 2-1 31,3 3 1-31,-1 5 0 0,4-1 1 16,2 2-2-16,5-5 2 15,4 2-1-15,6-5 0 16,6-2-2-16,4-2 2 16,4-6-2-16,5-1 1 15,2-4-2-15,-1-2 0 16,3-5 0-16,0-1-1 0,2-7 1 15,-5 1-2-15,0-5 0 16,-4 0 0-16,-1-1 0 0,-3-2-1 16,-4 1 2-16,-2-1-1 15,-3 6 1 1,-2 2 0-16,-4 12 0 16,5-17 0-16,-5 17 0 0,0 0 1 0,0 0 0 15,0 0 1-15,2 20 0 16,1-7 1-16,-3 3 0 15,2 6 1-15,1-4-1 16,2 3 1-16,0-3-2 16,5 0 1-16,1-4-1 31,4-4 0-31,1-3-1 0,4-5 0 16,3-2-1-16,1-6 0 15,1-1-1-15,0-6-1 16,-2-2 0-16,-2-6-2 15,7-1-4-15,-11-2 2 0,3-5-3 16,-5-1-2 0,-1 1 1-16,-4-2 0 0,-1 5 2 15,-5 3-1-15,-2 6 8 16,-2 0 1 0,0 17 0-16,-6-18 6 15,6 18-4-15,0 0 6 0,-13 0-4 16,13 0 6-16,-9 18-5 15,6-1 2 1,-3 0 4-16,6 6-4 0,0 2 0 16,0 2 1-16,2-2-3 15,7 1-3-15,-4-5 1 16,5 0-3-16,5-5-1 16,-2-1-1-16,-2-3 4 15,7-5-6-15,-2-1 6 16,-2-8-1-16,3 0 1 0,-1-6-2 15,4-2-2-15,-1-3 1 16,0-7 0 0,-2-3-3-16,-1 0 1 0,-1-4-2 15,-1 2 2-15,-2-1-1 16,-2 3 2-16,-5 3 0 16,1 2 1-1,-3 5 0-15,-3 13 2 16,12-14 0-16,-12 14 1 15,14 4 0-15,-14-4 1 0,22 28 1 16,-11-8 1-16,7 7 2 16,-4 8 0-16,3 4 1 15,1 1-1 1,0 5 2-16,-2 0-3 0,3 2 2 0,-5 2-4 16,1-1-5-16,-4-3 5 15,1-2-6-15,-6-2 4 16,-5-3-5-1,-5-6 4-15,-2-3-5 0,-4-7 5 16,-6-6 0-16,-3-6-3 16,-2-9-1-16,-2-5-1 0,-1-9-1 15,3-6 0-15,1-8 6 16,2-8-6-16,2-7 6 16,9-1-4-16,3-8 6 15,5 1-3-15,5-4 4 0,6-2-3 16,-1 7-5-16,11-1 5 31,-1 2-2-31,3 8 2 16,3 1-3-16,0 7 2 15,4 3-1-15,-2 10 1 0,1 2 0 16,-1 7 1-16,1 1 0 16,-1 8 0-16,0 2 2 15,-2 8-4-15,-1 4 1 16,-3 1 0-16,-1 7 2 0,-3 0-2 15,-4 2 1-15,-3 3 0 16,0 0 1-16,-8-4 1 16,0 1 2-16,-5 0-2 15,-4-4 1-15,-3-3-1 16,-4-3 3-16,-1-8 0 16,-1-2-2-1,-2-4-1-15,0-6 0 16,0-3-1-16,3-9-1 0,3-1 0 0,3-5-4 15,7-1 1-15,4-3-2 16,9 6 0-16,3 0 0 16,3 4 0-16,5 5 1 31,5 7 1-31,0 4-1 0,-1 7 2 0,2 6 1 16,-4-1 3-16,3 4 1 15,-5 0 1-15,-2 3 1 16,-5-2 0-16,-2 1 1 15,-15-15-1-15,18 17-1 16,-18-17 0-16,5 13-2 16,-5-13-5-1,0 0-9-15,0 0-22 16,-18-13-34-16,18 13-65 0,-7-20-1 16,7 20-2-16,2-21 48 15</inkml:trace>
  <inkml:trace contextRef="#ctx0" brushRef="#br1" timeOffset="464576.0568">5108 5290 1 0,'0'0'70'15,"17"-15"35"-15,-17 15-38 16,0-16-24-16,0 16-3 16,0-21-6-16,0 21-10 15,-6-25-7-15,2 9-5 16,-6 2-4-16,1-1-1 15,-4 5-1-15,13 10 1 0,-26-14-1 16,10 12 2-16,-2 2 1 16,2 8 0-16,-3-1 1 15,2 9 0-15,-2 1 0 16,3 5 0-16,0-2-1 0,5 7 3 16,-1-2-4-16,3 4 2 15,4-2-3-15,5-2-1 16,0-4-1-16,7 1-1 0,3-6-2 15,4-5-3-15,5-4 1 16,3-4-2-16,4-4 0 16,0-6 0-16,4-1-1 15,-3-7 0-15,2-3 1 16,-1-3-1-16,-5-2 1 31,-4-2-2-31,-5 0 3 0,-2 4-1 16,-4 2 3-16,-4 2-2 15,-4 2 1-15,0 15-1 16,2-16 1-16,-2 16 0 16,0 0 0-16,0 0 0 15,0 0 1-15,0 0 1 16,0 19-1-16,0-19 2 0,10 26 0 16,0-7 1-16,0 3 0 15,3-2 1-15,5 0-2 16,-1-3 0-16,3-1 0 0,2 0 0 15,4-3-1-15,-2-6 0 16,2-4 0-16,0-3-1 31,-3-1 0-31,0-5-1 0,-1-3-1 16,-3-5-1-16,-3-2 0 16,-1-4-1-16,-2-2 0 0,-5 0-2 15,-1 1 0-15,-4-1 0 0,0 2 1 16,-2 3 1-1,-1 4 1 1,0 13-2-16,0-16 2 0,0 16 1 16,0 0 1-16,0 0 1 15,0 0 0-15,12 19 2 16,-7-5 1-16,3 6 2 16,0-1-1-16,7 10 1 15,-5-3-1-15,4 0 0 0,-5-2-1 16,2-1 0-1,-2-2-3-15,0-6 1 16,-9-15 0-16,7 19-1 16,-7-19 0-16,0 0 1 0,0 0-3 15,0 0 0-15,-17-19-2 16,8 5-1-16,5-6-2 16,-5-8-2-1,8 1-2-15,1-5-1 0,2 1 1 16,6-3-2-16,3 5 2 15,4 1-1-15,6 7 3 16,4 4 1-16,1 7 2 16,0 3 1-16,3 5 1 15,-3 7 2-15,-3 5 3 16,-6 3 3-16,-7 1 1 0,-1 2 2 16,-11-2 2-16,-6 7 1 15,-7-5 0-15,1 2 1 16,-9-5-1-16,2 3 0 15,-2-3-3-15,5 2 0 16,-1-4-2-16,6 2 0 0,13-13-2 31,-13 19 0-31,13-19-2 16,3 20 2-16,-3-20-1 16,19 20 0-16,-5-13 0 15,3 2 0-15,5-3-1 0,2-2 1 16,4-2-1-16,1-2-1 0,-2-2 0 31,-1-1 0-31,0 0-1 0,-1-2 0 0,-4 0-1 16,-2 1-1-16,-5-2 0 15,-14 6-2-15,22-14 0 16,-22 14-3-16,13-13-2 16,-13 13-1-16,10-12 1 15,-10 12 0-15,0 0 0 16,13-14 2-16,-13 14 1 0,0 0 2 15,19-13 3-15,-19 13 0 16,14-9 1-16,-14 9 0 16,18-14 1-16,-18 14 0 15,23-20-1-15,-10 7 0 16,1-2 0-16,-2-2 0 0,2-2 1 31,1 2-1-31,-4-2 0 16,1 2 0-16,-8 2 0 15,2 1 1-15,-6 14-1 16,-3-17 1-16,3 17 0 0,-15-6-1 16,1 7 3-16,2 6 0 15,-5 5 0-15,1 5 3 16,-4 2-1 0,4 6 3-16,2-1-2 0,7 6 2 15,2 4-3-15,7 0 2 16,8-3-3-16,7 2 1 15,6-4-2-15,6-3-1 16,1-6 0-16,5-3-1 16,1-5-2-16,0-7-1 15,-1-5-3-15,-4-7-3 16,0-3-6-16,-7-9-13 16,4 9-23-16,-15-19-36 15,-2 8-50-15,-5-4-2 16,0 1 1-16</inkml:trace>
  <inkml:trace contextRef="#ctx0" brushRef="#br1" timeOffset="466463.234">7382 5271 20 0,'0'0'66'0,"0"0"-31"15,3-15 0-15,-3 15 1 16,-3-13-4-16,3 13-3 16,-8-11-2-1,8 11-1-15,-14-12-3 0,14 12-1 16,-22-10-3-16,5 7-3 16,-2-1-1-16,1 2-1 15,-8 1 0-15,5 2-3 0,-2 2 2 16,2 7 0-16,-2-4 1 15,8 12-1-15,-2-3-2 16,5 10 0-16,5-1-4 16,7 4 1-16,0-1-3 15,7 5 1-15,2-3-3 16,4 1 1-16,11-7-2 0,4 0 1 16,1-4-1-16,4-3-1 0,3-6-3 15,0-4-1 1,0-3-5-1,2-6-1-15,-5-1-1 16,-4-8-3-16,2 2-1 0,-5-7 0 16,0 1 0-1,-4-4 3-15,1 1 3 0,-7-7 0 16,3 3 2-16,-5-2 1 16,1 1 2-16,-5 3 1 15,-2 1 1-15,-2 4 0 16,-3 2 3-16,-3 14-1 15,0-14 4-15,0 14 1 16,0 0 2-16,0 0 2 0,-19 11 0 16,19-11 1-16,-8 26-2 15,5-9 1-15,-2 4-1 16,5 2-1-16,0-3-2 16,8 4 0-16,0-5-2 15,7 3 0-15,2-6-2 16,7-3-1-1,0-5-1-15,3-2 0 0,2-3-1 16,0-6 0-16,0-3 1 16,-2-2-1-16,-5-5 0 15,-4-2 1-15,-3-2-1 16,-5-3-1 0,-7-2 2-16,-6-1-2 0,-6 1 0 15,-7 2 1-15,-5 0 2 16,-5 3-2-16,-2 2 2 15,-2 5 1-15,1 4 0 16,-1 1 0-16,2 6-1 16,5 0 0-16,6 5-2 15,4-3 0-15,13-3-2 16,-7 19-1-16,7-19-2 0,19 17-1 0,-1-11 0 16,5-3-2-16,6 0 0 15,3-3 1-15,1-5 1 16,-2-2 1-16,2-1 1 15,-3-4 2-15,2-2 2 16,-3 2 1-16,-3-2 4 16,1 2-1-1,-1-1 3-15,-1 6 2 16,-7 0 1-16,2 4 0 0,-7 4 1 16,3 2 0-16,-16-3-1 15,22 12 0-15,-22-12-2 16,17 27 1-1,-9-13-3-15,-1 5 1 0,0-3-1 16,0 4 1-16,0-2-2 0,-2-1 0 16,-5-17-1-16,8 19-1 15,-8-19 1-15,0 0-1 16,0 0-1 0,0 0-1-16,0 0 0 15,0 0 1-15,6-18-2 16,-3 4-1-16,0-5-2 15,1-4-2-15,8-1 0 16,-2-1-3-16,9-1 1 16,-2 2-3-16,9 6 3 15,0 1 1-15,3 11 3 16,2 2 1-16,3 8 2 0,-1 6 4 16,-4 3 1-16,1 6 3 15,-4 3 0-15,-3 2 2 16,-4-1-2-16,-3 3 1 0,-6-6-1 15,-2 1-1-15,-5-4-1 16,-3-3-2-16,0-14-2 16,-3 16-2-16,3-16-5 15,0 0-7-15,0 0-12 16,-21-21-15-16,21 21-12 0,-7-29-14 16,14 16-14-16,-12-15-19 15,13 2-24-15,-1 2 42 16</inkml:trace>
  <inkml:trace contextRef="#ctx0" brushRef="#br1" timeOffset="466716.8342">8781 5051 105 0,'0'0'61'15,"22"0"-9"-15,-22 0 3 16,30 5-6-16,-13-8-10 0,12 6-10 16,-1-6-6-16,9 4-7 0,-1-4-3 15,6 2-5-15,0-2-4 16,-3-1-8-16,1 2-10 16,-9-6-12-16,0 5-19 15,-13-9-22-15,-4 1-49 16,-14 11 3-1,6-25 45-15</inkml:trace>
  <inkml:trace contextRef="#ctx0" brushRef="#br1" timeOffset="467001.2801">8969 4823 51 0,'-6'18'117'16,"0"1"5"-16,6-2-35 15,5 13-54-15,-4-1 1 16,13 19 3 0,-6-11-4-16,10 14-6 0,-3-7-11 15,2 1-4-15,2-3-6 16,-2-3 0-16,1-9-6 0,-5-5-4 16,1-4-9-16,-14-21-7 0,19 19-17 15,-19-19-21-15,11-13-31 16,-12-1-41-16,2-8-1 15,1-4 33-15</inkml:trace>
  <inkml:trace contextRef="#ctx0" brushRef="#br1" timeOffset="467148.4334">9195 4858 1 0,'0'0'49'0,"8"-17"43"16,-8 17-7-16,0 0-106 0,0 0-47 16,17-7-22-16,-17 7 43 15,0 0 47-15</inkml:trace>
  <inkml:trace contextRef="#ctx0" brushRef="#br1" timeOffset="470168.395">9327 5069 1 0,'0'0'107'0,"11"27"15"16,-4-12-1-16,-7-15-87 0,16 27-4 16,-6-14 3-1,12 4-1-15,-8-7-9 0,11 5-8 16,-2-4-10-16,2-1-4 15,1-2 1-15,4-5-2 16,3-2-1-16,3-4-3 16,0-3 3-16,-1-2-2 15,2-7-1-15,-5-3-2 16,0-6 0-16,-5-2-2 0,-8-1 3 31,-5-5-1-31,-8 3 1 16,-6 3-1-16,-6 3 5 15,-5 5 2-15,-5 3 2 16,2 7 3-16,-7 5 0 0,4 6 0 16,-2 5 1-16,1 8-1 15,-1 0-1-15,1 7-1 16,0 0-2-16,2 7-1 16,0-1-1-16,3 0 0 15,3-4-1-15,6 1 2 16,1-9-2-16,7-1 1 15,-4-16 0-15,20 20 0 0,-4-19 0 16,1-1 0-16,1-2-1 0,3-6 0 16,4 0 1-16,-1-4-1 15,-2 2 0-15,1-1 0 16,-3 2 1-16,0 3-1 16,-1-1 3-16,-1 7 2 15,-4 4 1-15,0 5 0 16,1 4 1-1,-1 7 1-15,-2 3 0 0,2 6 2 16,-2 3-3 0,1 7 2-16,0 3-2 15,1 4 2-15,-5 1 0 16,1 2-6-16,-3-1 5 0,0-2-7 16,-4-5 4-16,0-1-7 15,-3-7 6-15,-6-4-7 16,-1-9 3-16,-9-4 0 0,2-4-1 15,-9-8 0-15,1-4 0 16,-4-7-2-16,-1-2-1 16,1-11-2-16,-2-5 1 15,1-5 6-15,2-5-9 16,2-5 6 0,5-2-5-16,0-5 5 15,11 0-4-15,3 0 4 0,8 1-6 16,3 2-2-16,11 5 3 15,0 3-1-15,10 9 1 16,-4-1-2-16,8 10 2 16,-3-1-1-1,4 6 1-15,-4-1 0 0,1 5 3 16,-1-3 0-16,-4 1 1 16,1 1 1-16,-3 1 2 15,-3 0 2-15,-3 1 2 16,-5 5 2-16,-12 3 1 0,20-9 2 15,-20 9-1-15,0 0 3 16,0 0 0-16,7 12 0 0,-7-12-1 16,-3 26 0-16,0-12-1 15,5 8-2-15,-2-3 0 16,3 6 0-16,-2-1-3 16,5 2 0-16,3-2-2 15,1-4 0-15,1 2-2 16,4-6 2-1,-1-5-1-15,2-1 0 16,4-4-1-16,-3-7-1 16,2-4 0-16,0-3-2 15,-3-7-2-15,-2-5-4 16,1 1-2-16,-5-8-1 0,0 1 1 16,-6-4-2-1,3 5 2-15,-7-2 1 0,0 7 4 16,-2 1 2-16,0 4 3 15,2 15 2-15,-3-17 1 16,3 17 2-16,0 0 2 16,0 0 1-16,0 0 1 15,-3 20 3-15,3-20 0 16,5 26 0 0,-4-13 0-16,5 7 1 15,-3-2-2-15,7 2-1 0,-1-3-2 16,4-1-2-16,1-1 0 15,3-2-1-15,-1-2-1 16,4-4 0-16,-4-1-1 16,6-3 0-16,-5-4 0 15,2-5 0-15,0-3-1 0,-1-1-3 16,4-2 0 0,-3-5-3-16,1 1 0 0,-3-7-3 15,-1 3 1-15,-6-3-1 16,-1 3 2-16,-5-5 1 15,-2 9 2-15,-4-1 0 16,-2 3 2 0,4 14 0-16,-7-16 2 0,7 16 0 15,0 0-1-15,0 0 1 16,0 0 1-16,-5 16 2 16,5-16 0-16,3 24 2 0,-3-11 0 15,2 3 1 1,-2-2 0-16,3 5 2 15,-2-3-2-15,5 1 1 16,0 1-2-16,1-1 1 0,3-1-1 16,4 0 0-16,1-5-1 15,4 1 0-15,-1-4-2 16,3-2 1-16,0-3-1 16,-1 0 0-16,1-6-1 15,0-3 0-15,-2-4 1 0,-5 0-2 16,1-4 2-16,-1-4-2 15,-5-2 2-15,-3-3-2 16,-6 1 2-16,-3-1-3 16,-4 2 2-16,-5 0-1 15,-5 4-1-15,-5 3 0 16,-4 2 0 0,0 5-1-16,-3 3 0 0,2-1 0 15,2 7-1-15,4-1 0 16,5 4-1-1,3-1 1-15,13-4-2 0,0 0 1 16,-5 14-1-16,5-14 0 0,19 9-1 16,-4-9 0-16,2 0 0 15,3-3-1-15,8 0 0 16,-1-4-2-16,2 4 1 16,1-3 0-16,0 2 2 15,-1-3 1-15,0 2 1 16,-6 0 2-16,-1 3 1 15,0 2 3-15,-9 0 2 16,0 3 1-16,-13-3 1 0,18 7 1 16,-18-7 2-16,15 16 0 15,-15-16 0-15,7 25-1 0,-4-12 1 16,1 7-2 0,-1-1-2-16,1-1 1 15,4 4-3-15,-1-2 0 16,1-1-1-1,3-5-1-15,0 1-1 0,-11-15 2 16,25 14-1-16,-12-9-1 16,0-5 1-16,0-5 0 15,-13 5-2-15,24-14 0 16,-12 1 1-16,1-3-5 16,-2 0 0-16,-1-5-2 15,3-3 0 1,-4-3-3-16,4 2 2 15,-6-2 0-15,5 7 0 0,-4-5 2 16,1 11 3-16,-3-1-1 16,-6 15 3-16,11-12 0 15,-11 12 2-15,0 0 1 16,0 0 2-16,8 20 1 16,-8-20 0-16,1 27 1 15,-1-12-1-15,1 6 2 16,-1 1-1-16,5 1-1 0,-2-3 0 15,2 0-2-15,1 1 0 16,3-6 1-16,1 0-1 16,-10-15-1-1,23 17 0-15,-10-13 0 0,1-4-2 16,1-2 1-16,2-3-1 16,0-2-1-16,2-6-2 15,-3-3 0-15,1-1-2 16,-2-5-2-16,1-1 1 0,-6-3-1 15,1-1 2-15,-3 1-2 16,2 3 2 0,-6 2 1-16,3 6 2 15,0-1 2-15,-7 16-1 16,18-15 1-16,-18 15 0 16,24 0 0-16,-8 5 1 0,1 0 0 15,2 6-1-15,3 0 1 16,1 2 1-16,0 3 3 15,-3-3-1-15,6 4 0 16,-7-1 1-16,3 4 1 16,-1-4-2-16,-2 3 2 0,0-3-2 15,1-2-1-15,-6-1-1 16,1-1 0-16,-15-12-2 16,16 17 1-16,-16-17 0 15,0 0-1-15,-19 9 1 0,2-11 0 16,-5 1 0-16,-5-3-1 15,-4-2 0-15,1-1 1 16,0-1-1-16,4-2-1 16,5 0 1-16,3 4-1 15,18 6 1-15,-18-10 1 32,18 10-1-32,0 0 1 0,12-4 0 15,2 4 1-15,4 0 0 16,3 0 2-16,4-2 0 15,4 1 0-15,1-5 1 16,3 2 0-16,0-2 1 16,3-3 0-16,1-1 1 0,0 0-1 15,-2-6 0 1,2 2-2-16,-7-6 1 0,1-3-3 16,-5 0-4-16,-5 0 3 0,-3 1-5 15,-2-3 4-15,-6 5-3 16,-6 0 3-16,-3 4-6 15,-2 2 4-15,1 14-4 32,-4-21-3-32,4 21-7 0,0 0-10 15,0 0-20-15,-22-11-24 16,22 11-60-16,0 0-5 16,-14 16 6-16,14-16 91 15</inkml:trace>
  <inkml:trace contextRef="#ctx0" brushRef="#br1" timeOffset="691134.1594">15707 954 55 0,'0'0'113'0,"0"0"0"16,0 0-4-16,0 0-48 15,0 0-48-15,0 0 3 16,-2-58-2-16,2 58-3 15,0 0-3 1,0 0-1-16,0 0 5 0,63-50-3 16,-63 50 5-16,0 0-4 15,0 0 4 1,0 0-2-16,0 0-1 0,60-13-2 16,-60 13 1-16,0 0-2 0,0 0-2 15,0 0 1-15,46 70 0 16,-46-70-1-16,0 0-3 15,25 59 0-15,-25-59-3 16,0 0 7-16,0 0-4 16,0 0 4-16,0 0-4 15,66 49 1-15,-66-49 1 16,0 0 3-16,0 0 1 31,0 0-6-31,58-33 7 0,-58 33-5 16,0 0 2-16,0 0 0 15,0 0-1-15,0 0 1 0,30-66-5 16,-30 66 5-16,0 0-6 16,0 0 2-16,0 0-1 15,0 0 0-15,0 0-2 16,0 0 1-16,0 0-2 0,0 0 1 16,0 0 1-16,0 0 0 15,0 0 2-15,0 0-3 16,0 0 4-16,0 0-5 15,0 0 2-15,0 0 0 16,0 0-4 0,0 0 3-16,0 0-2 15,0 0 1-15,0 0-4 16,0 0 5-16,0 0 2 16,0 0-5-16,0 0 4 15,0 0-6-15,0 0 5 16,0 0-2-16,0 0 2 15,0 0-3-15,0 0 2 0,0 0 0 16,-39 60 3-16,39-60 0 0,0 0-2 16,0 0 2-16,-60 16 0 15,60-16 0-15,0 0-1 16,0 0 1-16,-70-7-4 16,70 7 2-16,0 0 1 15,0 0-4-15,-63-34-1 16,63 34 1-16,0 0-4 0,0 0-9 15,0 0-19-15,-38-58-29 16,38 58-38-16,0 0-39 16,0 0-2-16,0 0-1 15</inkml:trace>
  <inkml:trace contextRef="#ctx0" brushRef="#br1" timeOffset="692042.1366">16505 685 260 0,'0'0'134'0,"0"0"3"0,0 0-17 16,0 0-151-16,0 0-26 15,0 0-24-15,0 0-47 16,0 0-1-16,0 0-2 0,0 0 38 16</inkml:trace>
  <inkml:trace contextRef="#ctx0" brushRef="#br1" timeOffset="692691.8503">16544 850 157 0,'0'0'132'16,"0"0"2"-16,-22 82 1 16,22-82-91-16,0 0-9 15,17 48 1-15,-17-48-6 0,0 0-17 16,13 65-4-16,-13-65-5 15,0 0 0-15,0 0-4 16,71 41 1-16,-71-41 1 16,0 0 0-16,69-30 0 15,-69 30-5-15,0 0 5 16,49-60-5-16,-49 60 3 0,0 0-1 16,18-78-1-16,-18 78 1 15,0 0 4-15,-12-67 0 16,12 67-2-16,0 0 2 15,0 0 0-15,0 0 0 0,0 0-2 16,0 0 1-16,0 0-1 31,0 0 0-31,0 0-2 16,-1 62 1-16,1-62 2 16,0 0-1-16,10 75 5 0,-10-75-6 15,0 0-4-15,10 57 6 16,-10-57-2-16,0 0-1 15,0 0 1-15,0 0-3 16,0 0-5-16,0 0 2 0,0 0-3 16,0 0-3-16,46-70 0 15,-46 70-2-15,0 0 1 32,51-72 2-32,-51 72 3 0,0 0 0 0,0 0 6 15,67-55 2-15,-67 55 4 16,0 0 5-1,0 0-1-15,0 0 6 0,65 52-1 16,-65-52 1 0,0 0 1-16,28 58-1 15,-28-58-3-15,0 0-7 16,0 0-6-16,32 65-11 0,-32-65-18 16,0 0-31-16,0 0-45 15,0 0-38-15,0 0 3 16,0 0 1-16</inkml:trace>
  <inkml:trace contextRef="#ctx0" brushRef="#br1" timeOffset="695078.4455">17844 942 1 0,'0'0'22'0,"0"0"58"15,0 0 1-15,0 0-48 0,0 0 2 0,0 0 4 31,0 0-3-31,0 0-2 0,0 0-7 0,0 0-1 16,0 0-1-16,-55-60-3 16,55 60-4-16,0 0 0 15,0 0 2-15,0 0-1 16,0 0 1 0,0 0-1-16,0 0-2 15,0 0-5-15,0 0 1 16,0 0 1-16,0 0-5 15,0 0 1-15,0 0-5 16,0 0 1-16,0 0 0 16,0 0 0-16,0 0-1 15,0 0-4-15,-7-58 1 0,7 58-5 16,0 0 5-16,0 0 0 16,0 0 0-16,39-91-1 0,-39 91-3 15,0 0 4-15,0 0-1 16,79-30 3-16,-79 30-1 15,0 0 0-15,77 29 0 16,-77-29 2-16,0 0 4 0,57 79-1 31,-57-79-3-31,0 0 0 16,19 105-3-16,-19-105-1 0,0 0 4 16,7 56-3-16,-7-56-4 15,0 0 1-15,0 0 1 16,0 0 2-1,-68 37-1-15,68-37 2 0,0 0-2 16,0 0 1-16,-66-54-1 16,66 54-3-16,0 0 0 15,-7-62-4-15,7 62-1 16,0 0-5-16,0 0 1 16,69-55-8-16,-69 55 2 15,66-16 0-15,-66 16-3 0,73-5 0 16,-73 5 3-16,70 3 4 15,-70-3-4-15,64 7 4 0,-64-7 2 16,0 0 0 0,69 4 4-16,-69-4 2 15,0 0 2-15,0 0-1 16,0 0 7 0,69-48 7-16,-69 48 0 0,0 0-2 15,0 0 6-15,0 0 0 16,0 0 2-16,0 0-1 15,0 0-1-15,0 0-4 16,0 0 4-16,0 0 2 16,0 0-4-16,0 0 0 15,0 0-2-15,-31 78 2 0,31-78-5 16,0 0 0-16,0 0-6 16,21 80 2-16,-21-80-1 15,0 0 4-15,0 0-8 16,0 0 0-16,77 17 2 15,-77-17 4-15,0 0-3 16,0 0-2-16,0 0 0 0,39-59-2 16,-39 59 4-1,0 0-1-15,0 0-2 16,-25-74-5-16,25 74 1 0,0 0-6 16,0 0-2-16,-50-80-14 15,50 80-13-15,0 0-8 16,0 0-11-1,0 0-5-15,0 0-7 0,0 0-1 16,0 0 0-16,0 0 8 16,0 0 17-16,0 0 9 15,77-21 20-15,-77 21 18 16,0 0 18-16,61-13 19 16,-61 13 15-16,0 0 15 15,0 0 6-15,61-21 7 0,-61 21-5 16,0 0-4-16,0 0-4 15,0 0-13-15,0 0-10 16,0 0-12-16,0 0-6 16,46 82-9-16,-46-82 1 15,0 0-6-15,0 0-7 16,7 84-2 0,-7-84 2-16,0 0-4 15,0 0 1-15,0 0-3 16,6 82 2-16,-6-82-4 15,0 0 2-15,0 0-2 16,0 0-1-16,0 0 5 16,0 0-5-16,0 0 2 15,0 0-10-15,39-84 3 0,-39 84-3 0,0 0 5 16,0 0-5-16,75-92-1 16,-75 92 3-16,0 0 4 15,65-35 4-15,-65 35 4 16,0 0 5-16,0 0 1 15,57 25 4-15,-57-25 1 16,0 0 0-16,0 0-1 0,32 89 0 16,-32-89-2-16,0 0-1 15,0 0-3-15,15 78-1 16,-15-78-3 0,0 0 0-16,0 0-1 0,0 0-1 15,0 0-2-15,0 0 0 0,0 0-3 31,0 0-5-31,0 0-1 16,0 0 1-16,52-84-8 16,-52 84 4-16,0 0-1 0,0 0 0 15,0 0 4-15,59-82 4 16,-59 82 5 0,0 0 2-16,0 0 7 15,0 0 1-15,0 0 4 0,0 0 0 0,0 0-2 31,40 81 3-31,-40-81 0 16,0 0-2-16,0 0-2 0,43 78-3 16,-43-78 0-16,0 0-1 0,58 29-1 15,-58-29-1-15,0 0-2 16,79 7 1 0,-79-7 2-16,0 0-2 15,87-30 2-15,-87 30-4 16,0 0 3-16,78-62-2 15,-78 62 2-15,0 0-5 16,0 0 1-16,48-87-2 16,-48 87 0-16,0 0 3 15,0 0-1-15,0 0 0 0,0 0 2 16,-55-59 5-16,55 59 2 16,0 0 0-16,0 0 0 15,0 0 1-15,-69 81-1 0,69-81 3 16,0 0-1-16,-3 80-5 15,3-80-2 1,0 0 2-16,0 0 1 0,65 68-2 0,-65-68-1 16,0 0-3-16,79 9-2 15,-79-9-4-15,0 0-8 16,81-17-9-16,-81 17-21 31,0 0-27-31,0 0-29 16,73-51-47-16,-73 51 4 15,0 0 3-15</inkml:trace>
  <inkml:trace contextRef="#ctx0" brushRef="#br1" timeOffset="695730.2988">20324 700 170 0,'0'0'128'16,"0"0"3"-16,0 0 5 15,0 0-93-15,0 0-19 32,0 0 5-32,0 0-1 15,0 0-4-15,0 0-10 0,42 75-3 16,-42-75-3-16,0 0-3 15,0 0-2-15,-2 88 1 16,2-88-1-16,0 0-4 16,0 0-2-16,0 0 1 15,0 0 0-15,0 0 3 0,0 0-1 16,0 0-4 0,0 0 0-16,0 0-2 15,0 0 6-15,0 0-6 0,77-82 0 16,-77 82-1-16,0 0 0 15,66-62 2-15,-66 62 0 16,0 0 6-16,70-22-2 0,-70 22 4 16,0 0 1-16,67 29 2 15,-67-29 1-15,0 0 2 16,60 46-2-16,-60-46-2 0,0 0-3 16,57 62 3-16,-57-62 0 15,0 0 2-15,0 0-1 31,67 37-4-31,-67-37 4 0,0 0 3 16,0 0 1-16,0 0 0 16,0 0-6-16,66-72 0 15,-66 72-2-15,0 0 3 16,0 0-4-16,1-82-5 16,-1 82-7-16,0 0-8 15,0 0-19-15,-7-76-28 0,7 76-30 31,0 0-53-31,0 0 2 0,0 0 5 16,0 0 3-16</inkml:trace>
  <inkml:trace contextRef="#ctx0" brushRef="#br1" timeOffset="697295.1398">21350 700 129 0,'0'0'117'0,"0"0"-3"16,53-78 6-16,-53 78-103 15,0 0-3-15,0 0 11 0,0 0-1 16,0 0-3-16,-66-46-10 16,66 46 3-16,0 0-1 15,-75 34 4-15,75-34 1 16,0 0-3-16,-71 84 1 15,71-84-3-15,0 0 0 16,-42 81-3-16,42-81-1 0,0 0-4 31,0 0-3-31,0 0-3 16,0 0 3-16,64 58 0 16,-64-58-4-16,0 0-3 15,73-3-8-15,-73 3 1 16,0 0-1-16,74-38-5 0,-74 38-4 15,0 0-2-15,0 0 0 16,0 0 6-16,66-84 5 16,-66 84-2-16,0 0 4 15,0 0 10-15,0 0 4 0,0 0 8 16,0 0 7-16,0 0-3 16,0 0 5-16,0 0 0 15,-17 75 3-15,17-75-6 0,0 0-2 31,0 0-5-31,0 0-4 16,52 73 2-16,-52-73-6 16,0 0 2-16,87 18-5 15,-87-18 3-15,63-3-1 0,-63 3-1 0,71-23 0 16,-71 23-2 0,0 0-1-16,81-50 1 15,-81 50-1-15,0 0-1 16,0 0 1-16,59-98-2 15,-59 98 1-15,0 0-1 16,0 0 5-16,0 0-1 16,0 0 0-16,0 0 3 0,0 0-2 15,0 0 4-15,0 0 2 16,0 0 0-16,0 0-2 16,0 0 1-16,0 0-1 0,-38 81 1 15,38-81-3-15,0 0 1 16,0 0-1-1,0 0 0-15,62 47 0 16,-62-47-4-16,0 0 3 0,62 7-2 0,-62-7 1 16,0 0-1-16,70-34-3 15,-70 34 0-15,0 0-6 16,64-56 3-16,-64 56-3 16,0 0-3-16,51-83 3 15,-51 83 0-15,0 0 0 31,0 0 2-31,45-73 7 0,-45 73 2 16,0 0 3-16,0 0 5 16,0 0-1-16,0 0 3 15,0 0 2-15,0 0 2 16,52 105 0-16,-52-105-1 16,14 81 2-16,-14-81-3 0,17 99-2 15,-17-99-4-15,31 77-4 16,-31-77 2-16,24 66-2 15,-24-66-4-15,0 0-4 0,23 71 3 16,-23-71 1-16,0 0 2 16,0 0 2-16,0 0-5 15,0 0 0-15,0 0 0 32,0 0 4-32,-59 20-5 0,59-20 2 15,0 0 2-15,-60-85-2 16,60 85 1-16,-28-64 1 15,28 64 2-15,-7-62-4 16,7 62 5-16,23-59-5 16,-23 59 0-16,0 0 0 15,87-85 1-15,-87 85 3 0,70-36-7 16,-70 36 1-16,72-23 0 16,-72 23 1-16,65-12-2 15,-65 12 1-15,0 0 1 16,80 9 0-16,-80-9 0 15,0 0 3-15,0 0-1 0,59 45 3 16,-59-45-1-16,0 0-1 16,0 0 0-16,0 0-5 15,0 0 7-15,14 75-1 32,-14-75-1-32,0 0-5 0,0 0 5 15,0 0-2-15,0 0 3 16,0 0 3-16,0 0-5 15,0 0 1-15,-62 27-3 0,62-27 4 16,0 0-2-16,0 0 1 16,0 0 0-16,13-81-1 15,-13 81 2-15,0 0-3 16,0 0 3-16,75-54-1 16,-75 54 0-1,0 0-1-15,75-3-1 0,-75 3 2 0,0 0 0 16,83 16 1-1,-83-16-2-15,0 0 2 16,69 14 0-16,-69-14-4 16,0 0-3-16,0 0-16 0,60-24-30 15,-60 24-82-15,0 0-9 16,0 0-2 0,0 0-5-16</inkml:trace>
  <inkml:trace contextRef="#ctx0" brushRef="#br1" timeOffset="698942.421">23239 717 234 0,'0'0'145'0,"0"0"-1"16,56 35-34-16,-56-35-60 0,0 0 1 15,0 0-11-15,3 92-13 16,-3-92-12-16,0 0-6 16,0 0-10-16,0 0 3 15,-9 82-4-15,9-82-7 16,0 0-18-16,0 0-26 0,0 0-49 16,0 0-46-16,0 0 4 15,0 0-2-15,0 0-1 16</inkml:trace>
  <inkml:trace contextRef="#ctx0" brushRef="#br1" timeOffset="708462.4437">23931 581 38 0,'0'0'60'16,"0"0"6"-16,0 0-12 0,0 0-6 15,0 0 2-15,0 0-1 16,0 0-4-16,0 0-5 16,0 0-6-16,0 0-5 0,0 0-5 15,0 0 0-15,0 0-5 32,0 0-1-32,0 0-1 0,0 0-3 15,0 0-2-15,0 0-2 0,-69 15 1 16,69-15-5-16,0 0 1 15,0 0 1 1,-75 42-4-16,75-42 0 16,0 0 0-16,0 0-3 0,-71 68-2 15,71-68 1-15,0 0 2 16,0 0-2-16,-29 76-4 16,29-76 3-16,0 0 2 15,0 0-1-15,0 0-2 16,0 0 1-16,0 0-6 15,54 76 1-15,-54-76 2 16,0 0 1-16,65-11-6 0,-65 11 4 16,0 0 2-16,67-35 0 15,-67 35 3-15,0 0-1 16,0 0-1-16,0 0 0 16,68-89 3-16,-68 89 0 0,0 0 0 15,0 0-1-15,0 0 0 16,0 0 1-16,0 0 1 15,0 0-1-15,0 0 4 16,0 0-3-16,0 0 1 16,0 0 0-1,0 0 4 1,0 0-4-16,0 0 2 0,0 0-4 0,0 0 5 16,0 0-3-16,0 0-4 15,29 78 2-15,-29-78-2 16,0 0 4-16,59 29-4 15,-59-29 6-15,58 8-9 16,-58-8 4 0,65-11-2-16,-65 11 2 0,63-32 0 15,-63 32-3-15,0 0 1 16,83-56 1-16,-83 56 0 16,0 0-3-16,52-83 6 0,-52 83-5 15,0 0-1-15,26-106 6 31,-26 106-2-31,0 0-1 16,-3-101 1-16,3 101 3 0,0 0-1 16,-31-78-3-16,31 78 5 15,0 0-2-15,0 0-1 16,-62-26 1-16,62 26-1 16,0 0 2-16,0 0-3 15,-60 92 3-15,60-92 0 16,-20 85-2-16,20-85 2 0,-3 87-2 15,3-87 2-15,16 99-4 16,-16-99 2 0,36 87 1-16,-36-87-4 0,53 68-2 15,-53-68-6-15,61 47-4 16,-61-47-14-16,67 11-8 0,-67-11-20 16,58-6-21-16,-58 6-30 15,0 0-19-15,0 0-1 16,69-77 8-16</inkml:trace>
  <inkml:trace contextRef="#ctx0" brushRef="#br1" timeOffset="708723.7667">24514 677 75 0,'0'0'104'15,"0"0"5"-15,0 0-29 16,0 0-27-16,65 1 0 0,-65-1-4 15,56 4-10 1,-56-4-13 0,70-2-7-16,-70 2-5 15,72-5-14-15,-72 5-7 0,65-3-9 0,-65 3-10 16,0 0-8-16,62-18-9 16,-62 18-16-1,0 0-15-15,0 0-9 16,0 0-8-1,0 0-10-15,0 0 15 16</inkml:trace>
  <inkml:trace contextRef="#ctx0" brushRef="#br1" timeOffset="708962.8175">24758 528 93 0,'0'0'99'0,"0"0"-17"16,0 0-7-16,0 0-2 15,0 0-11 1,-10 75 0-16,10-75-7 0,0 0-5 15,1 103-10-15,-1-103-8 16,13 77-5-16,-13-77-7 16,0 0-5-16,29 103-10 15,-29-103-3-15,0 0-2 16,0 0-9-16,0 0-9 16,65 46-21-16,-65-46-61 0,0 0-43 15,0 0-4-15,0 0 5 16,0 0-5-16</inkml:trace>
  <inkml:trace contextRef="#ctx0" brushRef="#br1" timeOffset="709970.1724">25487 717 24 0,'0'0'85'15,"0"0"6"-15,0 0 4 0,0 0-73 16,0 0 5-16,75-24 13 16,-75 24-5-1,0 0-10-15,88-5-5 16,-88 5-6-16,70-1-10 0,-70 1-7 16,64-5-16-1,-64 5-10-15,0 0-11 16,63-20-23-16,-63 20-42 15,0 0-1-15,0 0 8 0</inkml:trace>
  <inkml:trace contextRef="#ctx0" brushRef="#br1" timeOffset="710270.2106">25726 596 113 0,'0'0'114'16,"0"0"6"0,0 0 4-16,0 0-75 15,0 0-22-15,-63 118 6 16,63-118 3-16,0 0-7 16,-9 103-8-16,9-103-3 15,9 78-6-15,-9-78-8 16,0 0 0-16,0 0-5 0,53 67-7 15,-53-67-8-15,0 0-16 16,0 0-24-16,0 0-32 16,65 0-40-16,-65 0-3 15,0 0 2-15,0 0 15 0</inkml:trace>
  <inkml:trace contextRef="#ctx0" brushRef="#br1" timeOffset="710643.1597">25899 847 103 0,'0'0'105'0,"0"0"5"15,0 0-4-15,0 0-79 16,0 0-12-16,0 0 7 16,0 0-3-16,0 0-6 15,0 0-7-15,0 0-4 0,33 58 4 16,-33-58-4-16,0 0-1 15,0 0 0-15,64 11-4 16,-64-11 2-16,0 0 1 0,0 0 1 16,66-26 3-16,-66 26-3 15,0 0 5-15,0 0-2 16,0 0 2 0,22-68 8-16,-22 68 0 15,0 0 2-15,0 0-7 16,-65-37 4-16,65 37-2 15,0 0 0-15,-58-52-10 16,58 52-18-16,0 0-13 16,0 0-31-16,0 0-39 15,0 0-28-15,0 0 4 0,0 0-6 16</inkml:trace>
  <inkml:trace contextRef="#ctx0" brushRef="#br1" timeOffset="714051.2548">26978 795 28 0,'0'0'94'16,"0"0"7"-16,0 0 2 16,0 0-64-16,0 0-8 15,-11-108 5-15,11 108 5 0,0 0-10 16,0 0-5-16,-61-13 0 15,61 13-3-15,0 0 0 16,-63 29-5-16,63-29-3 0,0 0 0 16,-71 31-1-16,71-31-4 15,0 0-2-15,0 0-8 32,-65 73 4-32,65-73-2 0,0 0 0 15,0 0-6-15,5 79 4 16,-5-79-3-16,0 0 2 15,0 0 6-15,67 35-6 16,-67-35 0-16,0 0 1 16,62-6 1-16,-62 6-3 15,0 0 2-15,0 0-5 0,64-41-4 16,-64 41 6 0,0 0-4-16,0 0 3 0,0 0-2 15,45-65 2-15,-45 65 4 16,0 0-2-16,0 0 6 15,0 0-7-15,0 0 7 16,0 0-2-16,0 0 7 16,0 0-4-16,0 0 0 15,0 0 4-15,0 0-8 16,0 0 7-16,0 0-2 0,59 58-2 16,-59-58-1-16,0 0-1 15,65 28-4 1,-65-28 0-16,57 7 6 15,-57-7-5-15,61-7-1 0,-61 7-2 0,58-13-2 16,-58 13-2-16,0 0 1 16,69-52-5-16,-69 52-3 15,0 0 6-15,40-97 3 16,-40 97 0-16,0 0 0 16,0 0 4-16,3-78 0 15,-3 78 8 1,0 0 0-16,0 0-1 15,0 0-2-15,0 0 2 16,0 0 3-16,0 0-2 16,0 0 1-16,-8 79 1 15,8-79 1-15,0 0-4 16,24 84 1-16,-24-84 0 16,0 0 0-16,0 0-2 0,41 85 0 15,-41-85-4-15,0 0 1 16,0 0 1-16,0 0-1 0,0 0 1 15,0 0-4-15,0 0 4 16,0 0-3-16,0 0 1 16,0 0 5-16,0 0-5 15,14-89-5-15,-14 89 1 0,0 0 2 16,9-88-4-16,-9 88-5 16,0 0 2-16,0 0-4 15,59-87 0-15,-59 87 7 16,0 0-3-16,73-26-2 15,-73 26 4-15,0 0 6 32,70 9-1-32,-70-9-3 0,0 0 7 15,0 0-1-15,0 0 2 16,0 0 7-16,0 0-1 16,-8 91-2-16,8-91 6 15,0 0 0-15,-65 46-3 16,65-46 1-16,0 0 0 15,-60 37-8-15,60-37 2 0,0 0 3 16,0 0-5 0,0 0-4-16,0 0 2 15,0 0-4-15,0 0 2 0,0 0-2 16,56 58 2-16,-56-58-2 16,62 3-4-16,-62-3 0 15,71-4-1 1,-71 4-6-16,72-15-7 0,-72 15-5 15,69-26-10-15,-69 26-8 16,65-33-7-16,-65 33-5 16,0 0-4-16,72-59 3 15,-72 59 7-15,0 0 8 16,0 0 10-16,0 0 16 16,0 0 16-16,47-79 15 0,-47 79 8 15,0 0 16-15,0 0 0 16,0 0 6-16,0 0 0 15,0 0-4-15,0 0-4 16,0 0-2-16,0 0-2 16,0 0-5-16,-52 89-2 0,52-89-6 15,0 0-2-15,10 78-5 16,-10-78 3-16,0 0-3 16,0 0-3-16,21 82-5 15,-21-82-1-15,0 0-2 0,0 0-1 31,0 0 0-31,0 0-3 16,0 0-5-16,0 0 0 16,0 0-3-16,0 0 0 0,0 0-2 15,0 0 0-15,22-83 1 16,-22 83-7-16,0 0 0 16,1-94 5-16,-1 94-4 15,0 0 1-15,13-85 4 16,-13 85-1-16,0 0 2 15,0 0 5-15,62-42 5 0,-62 42-4 16,0 0 5-16,65 4 0 16,-65-4 5-16,0 0 1 15,0 0 4-15,60 42 1 16,-60-42 1-16,0 0 1 16,0 0 3-16,0 0 6 0,-35 82-6 31,35-82 1-31,0 0-5 15,-71 36 3-15,71-36 0 16,0 0-3-16,-65 20-5 0,65-20-4 16,0 0-5-16,0 0 3 15,0 0 2-15,0 0-3 16,0 0-5 0,-26 87 2-16,26-87-4 0,0 0 5 0,62 30 3 15,-62-30-5-15,58 5-2 16,-58-5 1-16,66 1-3 15,-66-1 6-15,73-9 1 0,-73 9-3 16,76-20 3-16,-76 20 3 16,71-17-2-16,-71 17-2 15,66-33 8-15,-66 33-6 16,0 0-1-16,71-57 2 16,-71 57-2-16,0 0 0 15,0 0 5-15,0 0-3 16,0 0-2-16,7-79-1 15,-7 79 5-15,0 0-2 0,0 0 3 32,-63-11-3-32,63 11 0 15,0 0 4-15,-70 37-1 16,70-37 6-16,0 0-6 0,-68 69 4 16,68-69-3-16,0 0 3 15,0 0-6-15,-24 84 1 16,24-84-5-16,0 0 3 15,0 0 2-15,66 43-3 0,-66-43-2 16,0 0 2-16,78 0-4 16,-78 0 0-16,0 0 1 15,78-17-6-15,-78 17 0 16,0 0-3 0,59-33-1-16,-59 33 2 15,0 0 5-15,0 0-3 16,0 0 0-16,49-64 4 15,-49 64 0-15,0 0 3 16,0 0 9-16,0 0-2 16,0 0 3-16,0 0 3 15,0 0 2-15,0 0 0 16,0 0 2-16,0 0-4 0,0 0-4 16,-26 58 1-16,26-58-5 15,0 0-1-15,0 0 4 16,0 0-6-16,65 53 2 0,-65-53 0 15,0 0 2-15,71 12-7 16,-71-12 4-16,0 0 1 16,71-16-11-16,-71 16 7 15,0 0-6-15,0 0 1 0,68-49-8 16,-68 49 8-16,0 0 0 16,0 0-1-16,26-75 3 15,-26 75 0-15,0 0 3 16,0 0 2-16,0 0 2 15,0 0-1-15,0 0-3 32,0 0 4-32,0 0 2 0,0 0 3 15,0 0 0-15,0 0 0 16,0 0 2-16,0 0-2 0,7 59-1 16,-7-59-1-16,0 0 1 15,0 0-5-15,0 0-4 31,0 0 3-31,76 56 1 0,-76-56-3 0,0 0 0 16,75-2 0-16,-75 2-2 16,0 0 0-16,75-32-2 0,-75 32-4 15,0 0-1-15,58-55-1 16,-58 55 0-16,0 0 0 16,48-134 2-16,-48 134-1 31,0 0 7-31,20-80 2 0,-20 80 1 15,0 0 0-15,0 0 9 16,0 0-5-16,0 0 3 16,0 0 3-16,0 0 0 15,0 0-3-15,0 0 5 16,0 0-1-16,52 74-2 16,-52-74 1-16,0 0-2 0,39 107 0 15,-39-107-4-15,26 86 5 16,-26-86-4-16,26 78-1 15,-26-78 2-15,14 75-4 16,-14-75 3 0,10 74-2-16,-10-74 2 15,-1 56-4-15,1-56 1 0,0 0-1 0,-19 65-3 16,19-65 7-16,0 0-5 16,0 0 2-16,-59-1 0 15,59 1 1-15,0 0 0 0,-52-64 3 16,52 64-2-16,-29-65-2 15,29 65 0-15,-10-69 2 32,10 69-3-32,19-82 2 0,-19 82-2 15,47-65 1-15,-47 65 0 16,71-58 0-16,-71 58 4 16,89-94-6-16,-89 94-1 15,77-23 2-15,-77 23 2 16,69-1-1-16,-69 1 3 15,59 11-2-15,-59-11 0 0,0 0 0 16,65 28 4-16,-65-28 1 16,0 0 0-16,0 0-1 15,0 0-1-15,0 0 2 16,0 0-2-16,0 0-1 16,33 78 0-16,-33-78-2 0,0 0-2 31,0 0 0-31,0 0 0 15,0 0-3-15,0 0-1 16,0 0 0-16,0 0-6 0,0 0-8 0,0 0-16 16,0 0-9-16,0 0-14 15,0 0-14-15,0 0-30 32,0 0-38-32,0 0 2 0,0 0 7 0</inkml:trace>
  <inkml:trace contextRef="#ctx0" brushRef="#br1" timeOffset="715101.6542">29918 668 68 0,'0'0'100'16,"0"0"5"-16,0 0-38 0,0 0-21 15,0 0 2-15,0 0-1 0,0 0-10 16,0 0-6-16,0 0-7 16,0 0-1-16,0 0-10 15,0 0 2-15,33 87-5 16,-33-87-2-16,0 0-1 15,0 0 1-15,14 83 0 0,-14-83-4 32,0 0 3-32,0 0-2 15,2 70 4-15,-2-70-3 16,0 0-2-16,0 0 2 16,0 0-3-16,0 0 4 15,-65 26-2-15,65-26 0 16,0 0 2-16,0 0-2 0,-61-26 3 15,61 26-6-15,0 0 5 16,0 0-5-16,0 0-2 16,-9-67 2-16,9 67-6 0,0 0 3 15,0 0-3 1,71-63 2-16,-71 63-4 16,0 0 4-16,85-77-5 0,-85 77-6 15,0 0-12-15,75-19-17 0,-75 19-19 16,0 0-35-16,0 0-40 15,57 0 1-15,-57 0 2 16</inkml:trace>
  <inkml:trace contextRef="#ctx0" brushRef="#br2" timeOffset="738928.4472">18800 1889 146 0,'0'0'122'15,"0"17"13"-15,0-17-6 16,-2 29-68-16,9-6-26 31,-12 9-2-31,17 11 5 0,-9-1-12 16,8 3-4-16,-3 4-9 16,7 4 1-16,-2-3-7 15,3 1-1-15,0-5-3 16,0-5-5-16,1-4-1 0,-7-4-3 0,5-10-5 31,-6-4-5-31,2-3-7 0,-11-16-16 16,0 0-17-16,-1-19-21 0,8-1-58 15,-13-7 0-15,2-4 0 16,-3-6 8-16</inkml:trace>
  <inkml:trace contextRef="#ctx0" brushRef="#br2" timeOffset="739286.0048">18679 1835 44 0,'9'-13'99'0,"-3"-1"6"15,14 5 8-15,-1 15-59 0,5-9-23 16,19 12 7-16,-5-5 2 15,14 9-9-15,-6-1-2 16,6 5-15-16,-12 3-2 0,4-4-10 16,-13 4 5-16,-5 2-8 15,-11 4 4-15,-8-5 3 16,-7 1-1 0,-7-2 3-16,-11 2-1 15,-2 0 2-15,-9-1-2 0,-4-8 0 16,-1 0-2-16,-2-3 0 15,-2-1-5-15,5 0-2 16,7-8-10-16,1-1-10 16,25 0-19-1,-23-6-17-15,23 6-48 0,19-1-22 16,3-1-3-16,-1 2 7 16</inkml:trace>
  <inkml:trace contextRef="#ctx0" brushRef="#br2" timeOffset="740090.4385">19284 2173 179 0,'0'0'126'0,"8"16"2"15,-8-16 1-15,12 24-109 0,-9-9-4 0,8 5 8 16,-8 0-1-16,9 2-5 16,-5-3-11-1,6 2-4-15,-4-1-2 16,1-4 1-16,-10-16 0 0,11 20-2 16,-11-20 0-16,0 0 0 15,0 0-1 1,0 0-1-16,0 0 2 15,0 0-1-15,0 0 0 16,-4-20-1-16,0 4 1 16,-2-1-3-16,3-5 2 15,2 1-2-15,1-4-1 16,1-2-2-16,8 4-3 16,-4-5-3-16,10 10 0 0,-2-4-2 15,7 6 0-15,-3 3 0 16,8 3 1-16,-6 4 1 15,5 3 4-15,-4 0 1 0,1 2 5 16,-6 5 2-16,0-2 5 16,-15-2 3-16,17 10 3 15,-17-10 2-15,0 0 2 0,6 23 2 16,-6-23-1-16,-6 23 1 16,-1-9-3-16,6 1 0 15,-2 1-5-15,3 1 1 16,3 3-4-16,4-1 0 15,4-5-2-15,7 2 0 32,6 2-3-32,4-4 0 0,3-5-2 15,8-2 2-15,-1-3-1 16,1-1 1-16,3-4-1 16,-5-4-1-16,-7-3 3 15,-4-4 0-15,-8-2 2 16,-8-1-1-16,-9 1 0 15,-7-2 1-15,-8 0 0 0,-8-4 0 16,-4 6 1-16,-2 1-2 16,-6 0 1-16,0 2-3 15,1 1 0-15,1 5-5 0,6 2-4 16,-3 0-8-16,15 3-17 16,-8-9-15-16,22 9-25 31,0 0-53-31,0 0-3 0,22 2 5 15,-1-2 3-15</inkml:trace>
  <inkml:trace contextRef="#ctx0" brushRef="#br2" timeOffset="740840.4826">20203 2371 116 0,'0'0'116'0,"0"0"2"15,0 0-1-15,-15-5-83 32,15 5-3-32,0 0 3 0,2-16-2 15,-5 1-11-15,3 15-7 16,6-35-3-16,-3 15-3 16,1-2 0-16,6-4-4 15,0 0 0-15,3 0-4 0,2-3 0 16,2 6-1-16,6 3 1 15,1 3 0-15,8 4 0 16,0 7 1-16,4 3 0 0,3 9 0 31,1 5 1-31,1 2 0 16,-2 6 0-16,-2 4 2 16,-5 3-1-16,-2 2 2 15,-7-1-2-15,-2 2 2 16,-10 0-1-16,-1 0 1 15,-10-6-1-15,-1-2 2 16,-8-5-1-16,-4-3 0 16,-6-3-1-16,-4-5-1 0,-3-8 1 15,-3-2-2-15,1-6 0 16,-1-2-2-16,6-6 1 16,2-1-2-16,7-3 1 0,5-2-1 15,11 4 2-15,7-4-3 16,8 3 3-16,6 4-2 15,6 6 1-15,4 2-2 0,3 6 1 16,0 4 0-16,0 1-1 16,-1 6 1-16,-5 2-2 31,-4 0 1-31,-7-1-3 16,-3 0 0-16,-16-8-7 0,16 7-10 15,-16-7-19-15,0 0-19 16,0 0-46-16,0 0-25 15,0 0-3-15,0 0 4 16</inkml:trace>
  <inkml:trace contextRef="#ctx0" brushRef="#br2" timeOffset="741611.841">18914 2845 50 0,'0'0'93'15,"0"0"-2"-15,0 0 4 32,31-14-86-32,-1 11 3 0,7-6 19 15,18 9 8-15,9-13-3 0,21 13-4 16,13-13-2-16,22 10-2 16,8-12-1-16,15 15-4 15,-2-10-9-15,12 10-5 16,-7-6-1-16,-3 6-1 15,-16 1 0-15,-12 2 3 0,-19-4 0 16,-8 4 2-16,-15-8 2 16,-15 5-3-16,-16-4 2 15,-8 4-2-15,-15-7-1 16,-3 7-2 0,-16 0-2-16,0 0-7 15,0 0-8 1,0-21-21-16,0 21-43 0,0 0-67 15,-16 2-1-15,16-2-6 16,-14-4 3-16</inkml:trace>
  <inkml:trace contextRef="#ctx0" brushRef="#br3" timeOffset="747114.2601">25436 1923 38 0,'0'0'94'16,"0"0"-5"-16,0 0-40 15,0 0-16-15,0 0 4 0,0 0-8 31,-3-17 1-31,3 17-8 0,0 0-3 16,-4-17 5-16,-3 4-8 16,7 13 1-1,-12-23-9-15,12 23 7 0,-22-19-9 16,12 6 8-16,-4 4-8 16,0 2 0-16,-5 4 2 15,1 6 2-15,-5 1 1 16,3 8-8-16,-6 2 7 15,5 5-7-15,-4 1 6 16,3 5-7-16,1 8 4 0,5 0-6 16,1 5 5-16,8 1 2 15,6 0-5-15,2 2 3 16,8 0-3-16,5-2 3 16,8-3-4-16,4-6 2 0,3-5-2 15,7-7 0 1,3-3 0-16,1-5 0 0,3-7-2 15,1-7 1-15,0-4-1 16,1 0-1-16,0-4-1 0,-2-5-3 16,-2-1 0-16,-5 0-2 15,-2-1 0-15,-5 0-2 16,-3-1 2 0,-6 0-2-1,-4 5 3-15,-16 15 1 0,18-24 3 16,-18 24 1-1,5-17 2-15,-5 17 1 16,0 0 2-16,0 0 2 16,-18 5 2-16,18-5 0 15,-13 23-3-15,10-4 4 16,-2 0-2-16,4 1-1 0,4 3-1 0,4 2 0 16,2-4-3-16,5-3 0 15,3-2-2-15,4-3 1 16,2 1-2-16,1-5 1 15,2-5-3-15,2-5-3 0,2-1 1 16,-4-5-1-16,0-2 1 31,-2-1-2-31,-3-9 3 16,-6-1-1-16,-3-3 4 16,-6-1-1-16,-8-2 4 0,-2-2-2 15,-8 1 2-15,-3 1-1 16,-7 1 2-16,-3 4-2 15,-1 2 2-15,0 3-1 16,-2 2 1-16,6 5-1 0,-3 0 0 16,4 3-5-16,5 9-4 15,3-3-4-15,13 0-6 16,0 0-1 0,-2 15-4-16,2-15-3 15,29 11-6-15,-10-9 0 0,14 1 2 16,-4-5 5-16,14 1 4 0,-6-2 5 15,4-3 5-15,-3-1 9 16,-2 3 9-16,-4 1 6 16,-6-6 7-16,1 9 2 15,-11-3 3-15,1 7 1 16,-17-4 1-16,20 19-2 0,-20-19-1 31,15 25-1-31,-12-2-2 16,5 0-2-16,-2 3-4 15,1 4 0-15,-4-4-5 0,6 3 0 16,-5-3-5-16,2-3 1 16,-2-9-2-16,1 4 1 15,-5-18-1-15,5 16 1 16,-5-16-1-16,0 0-1 0,0 0 1 16,0 0-2-16,9-16 0 15,-5 1-4-15,2-3 1 16,1-7-5-16,4-2 1 15,-1-2-2-15,4 0-1 16,-1-6-1-16,9 1 3 16,-4 1-3-1,6 7 2-15,-1 2 0 16,1 3 4-16,-2 6-2 0,1 2 1 0,-1 8 1 16,-4 2 3-16,0 4 2 15,-3 9 2 1,0 5 3-16,-5 5 1 15,2 7 3 1,-5 4-1-16,1-3 1 0,-2 9-2 16,3-3 1-16,-3-6-4 15,1-5 0-15,3-2-4 0,0-3 1 16,0-5-1-16,-10-13 0 16,20 14-1-16,-20-14 1 15,19 6-2-15,-19-6 0 16,16-10 0-16,-10-5 0 0,2 1-1 31,0-5-1-31,-1-5 1 0,3-5-4 0,0-6 1 16,2-1-3-16,6 1 1 15,0 2-2-15,5-1 3 16,1 0 5-16,7 8-5 31,0 5 7-31,4 8-4 0,-3 6 8 16,4 2-7-16,3 10-1 15,-6 6 1-15,3 4-7 16,-7 6 8-16,-3 8-6 16,-7 1 7-16,-2 5-7 15,-6 0 8-15,-3-4 3 16,-8 1-2-16,0 0 2 0,-8-9-3 16,-2-1 2-16,-1-9-3 15,-4-8 2-15,-2-3-2 0,-2-7-1 16,-2-2 0-16,2-6-1 15,0-3 0-15,3-5-2 16,8-4 2-16,0 1-2 16,5 1 1-1,6 2-1-15,5 3 0 16,5 3-3-16,5 5-3 16,1 0-7-16,7 9-11 15,-7-4-10-15,10 11-20 16,-12-6-30-16,2 7-40 15,1 2 9-15,-20-9-1 16</inkml:trace>
  <inkml:trace contextRef="#ctx0" brushRef="#br3" timeOffset="747814.6394">25217 2643 64 0,'34'-8'112'0,"18"5"4"31,7 6 0-31,6-15-80 0,25 18 5 0,-4-13 5 16,31 15 0-16,-4-12-6 15,18 14-7-15,-2-11-8 16,8 6-9-16,-3-5-3 16,-1 3-5-16,-6-1-2 15,-12-2-3-15,-13-5 0 16,-12 3-1-1,-15-3 0-15,-9 4 1 16,-15-4-2-16,-8 3 1 16,-11-4 0-16,-9 0-3 15,-9 5-1-15,-14 1-4 16,15-2-8-16,-15 2-13 0,0 0-33 16,0 0-63-16,0 0-21 15,0 0-2-15,0 0 1 16</inkml:trace>
  <inkml:trace contextRef="#ctx0" brushRef="#br1" timeOffset="755666.2509">18070 3228 162 0,'0'-13'128'15,"0"13"0"-15,0-18-4 16,0 18-93-16,0 0-13 15,-13-7 5-15,13 7-9 16,-21-3-4-16,8 9-11 0,-3-3-6 16,-6 6 3-16,-2-7-6 15,-4 6 3-15,-8-1-4 16,3 2 4-16,-7-5-5 0,2 0 7 16,1 3 0-16,8-4 2 15,4 5 4-15,6-4 0 31,19-4 2-31,-14 14 0 0,14-14 3 16,12 16 0-16,-12-16 2 16,20 29-1-16,-9-7 4 15,-1-1-2-15,3 5 2 16,-4-1-2-16,1 5 0 16,-4 2-1-16,4 1 0 0,-3-4-2 15,2-2-2-15,-3-1-1 16,1-1 0-16,-4-6-2 15,1-4-1-15,-4 0-4 16,0-15-4 0,1 16-8-16,-1-16-13 15,0 0-17-15,0 0-18 0,0 0-29 16,-8-22-35-16,8 22 1 0,-7-24 3 16</inkml:trace>
  <inkml:trace contextRef="#ctx0" brushRef="#br1" timeOffset="755898.742">17665 3519 13 0,'-13'-7'97'0,"13"7"5"0,0 0-1 16,10-13-64-16,7 14-2 16,-17-1 3-16,36-5-2 15,-15-1-11-15,6 6-6 16,-5-6-6-16,5 6-3 15,-5-4-3-15,1-1-10 16,-2 7-17-16,-6-8-18 0,4 9-33 16,-19-3-40-16,21-4-4 15,-21 4 2-15</inkml:trace>
  <inkml:trace contextRef="#ctx0" brushRef="#br1" timeOffset="756652.0468">18303 3506 48 0,'0'0'97'15,"10"-17"1"-15,-10 17-3 16,0-20-74 0,0 20-4-16,-8-18 2 15,8 18-6-15,-11-13-5 0,11 13-5 16,-22-10-1-1,6 9 0-15,-2-2-1 16,-4 6 1-16,-1 0 1 0,-2 1 1 16,1 3 1-16,1 5 1 15,0 1 1-15,3 3 1 0,2-2 0 16,8 6 1 0,1-2-3-16,7 0-1 0,6-2-1 15,3 0-1 1,-7-16-2-16,26 19 0 15,-9-12-1-15,2-7-2 16,1 0 2-16,1-6-2 0,-6-1-2 0,1-2 0 16,-3-4-3-16,-4-2-3 15,0 2-1-15,-7-6 0 16,1 4 1-16,-3-3 0 16,0 6 2-16,-1-1 2 15,1 13 3-15,-2-17 4 16,2 17 4-1,0 0 3-15,0 0 1 16,0 0 2-16,0 0 2 16,2 20 0-16,-2-20 2 15,4 24 1-15,-2-11-3 16,5 5 0-16,-3-7-3 0,5 4 0 16,-9-15-4-16,19 24-1 15,-19-24-3-15,23 15-2 0,-9-10-7 16,-2-3-9-16,5 5-12 15,-17-7-16 1,30 2-24-16,-30-2-45 0,29-8-1 16,-17 0 0-16,-12 8 61 15</inkml:trace>
  <inkml:trace contextRef="#ctx0" brushRef="#br1" timeOffset="757199.2666">18571 3447 54 0,'19'-12'93'15,"-19"12"2"-15,11-13-41 16,-11 13-22-16,0 0 1 0,0 0 1 16,0 0-5-1,0 0-8-15,0 0-5 16,0 0-3-16,-18-2-3 15,18 2-3-15,-24 8-3 0,10-3-1 16,-3 3-2-16,-2-1 0 0,5 2-1 16,-2 1 1-1,3-3-2-15,13-7 2 16,-16 15 0-16,16-15 0 0,0 0 1 31,14 17-1-31,2-13 0 0,4 1 1 0,2-1 1 31,5 3 1-31,1-1 0 0,2 4 1 16,-5-3 0-16,3 6 2 16,-6-1 2-16,-2 2 1 15,-5-2 0-15,-4 4 2 16,-11-16 0-16,10 23-1 0,-10-23-2 16,-7 17 0-1,7-17-2-15,-20 16-1 0,8-13-2 16,-2 0-3-16,1 0-3 0,0-6-2 15,13 3-3 1,-19-9-5-16,19 9-5 16,-11-16-9-16,11 16-10 15,-3-23-8-15,3 23-8 0,6-23-9 16,-6 23-9 0,10-23-7-16,-10 23-7 15,14-17-10-15,-10 2 44 16</inkml:trace>
  <inkml:trace contextRef="#ctx0" brushRef="#br1" timeOffset="757551.8315">18740 3441 3 0,'0'0'96'0,"0"0"2"15,13 3 4-15,-13-3-54 16,13 4-21-16,4 1 3 16,-2-10 5-16,10 10-5 15,0-11-6-15,8 7-5 16,-4-6-2-16,7 5-4 15,-7-6 0-15,6 3-5 0,-8-1-7 16,-2-1-7-16,-5 4-8 16,-7-8-9-16,1 9-14 15,-14 0-15-15,0 0-37 16,12-19-25-16,-12 19-1 16,0 0 7-1</inkml:trace>
  <inkml:trace contextRef="#ctx0" brushRef="#br1" timeOffset="758368.899">18881 3363 1 0,'0'0'74'16,"0"0"21"-16,7 16 2 15,-7-16-53 1,15 16-13-16,-15-16 3 0,19 23 2 0,-19-23-4 16,17 30-6-1,-17-30-4-15,19 32-3 0,-12-19-2 16,6 6-1-16,-6-6-3 16,5 1-3-16,-12-14-4 15,18 25 1-15,-18-25-3 16,22 23 1-16,-22-23-1 15,27 17 0-15,-12-10-1 16,4-1 1-16,-4-3 0 0,9 0 0 16,-3-4 0-16,4-1-1 15,-2-4 1-15,0 2-2 16,0-3 1-16,0 1-1 0,-1-3 0 16,-4 1-1-16,0-5 1 15,-4 1-2 1,-14 12 1-1,20-24-2-15,-14 9 1 16,-4 2-1-16,-2 0-1 0,0 13 0 16,-9-23 0-16,9 23 0 15,-17-19 0-15,17 19-1 16,-23-13 1-16,8 8-2 16,4 0 1-16,-4 0-1 15,2 5 2 1,13 0 0-16,-20 0-1 15,20 0 2-15,-13 2 1 16,13-2 1-16,0 0 2 0,0 0 1 16,-9 16 1-16,9-16 1 15,6 15 0-15,0-1 3 16,-6-14-2-16,14 22 0 16,-14-22-2-16,26 26 1 15,-14-13-2-15,5 1 1 16,-1-4-2-16,1-1-1 15,1-2 1-15,0 0 0 0,-2 1-1 16,3-6 1-16,0 0-2 16,0-2 1-16,-1 1 0 15,1-1-1-15,-2 0-1 16,-2-1-2-16,-4-1-4 0,-11 2-5 16,18-2-6-16,-18 2-11 15,0 0-13-15,7-21-14 16,-7 21-12-16,4-17-18 15,-4 17-36-15,5-17 1 16,-5 17 8-16</inkml:trace>
  <inkml:trace contextRef="#ctx0" brushRef="#br1" timeOffset="759253.8494">19513 3414 1 0,'12'-9'49'0,"-12"9"33"15,0 0 7-15,0 0-49 0,13 4-9 16,-13-4 6-16,0 0 5 16,17 16 0-1,-17-16-3-15,12 15-2 0,-12-15-3 16,8 16-2-16,-8-16-4 0,7 18-6 15,-7-18-5-15,5 22-3 16,-5-22-3-16,6 23-2 16,-6-23-2-16,7 25-2 15,-7-25-1-15,8 21-1 16,-8-21 0 0,12 16-1-16,-12-16 0 15,0 0 0-15,13 13-1 16,-13-13-1-16,0 0 2 0,0 0-2 15,0 0 0-15,0 0 0 16,0 0-2-16,1-19-1 16,-1 19-1-1,-5-23-1-15,0 7-2 16,-2-2-1-16,3-4-1 0,-4-1 0 0,1-2 2 16,0 1 0-16,3-1 2 15,-2 2 0-15,6 5 2 16,4-1 1-16,5 1 1 15,4 5-2-15,6 2 1 16,-1 5-1-16,7 0 0 16,-2 3 0-16,2 3 0 0,-4 6 1 15,-2 1 1-15,-6 4 2 16,-13-11 0-16,19 23 1 16,-16-10 1-16,0 0 0 15,-3-13 0-15,-6 23 1 31,6-23 0-31,-13 23 1 0,13-23-1 16,-19 21 0-16,6-10 0 16,13-11-1-16,-25 18 1 15,25-18 0-15,-23 21-1 16,23-21 0-16,-14 14 0 16,14-14 1-16,0 0 0 15,-4 20 0-15,4-20 0 0,20 7 0 16,-1-2 0-16,2 0 0 15,7-3 1-15,2 1-1 16,2 0 0 0,4 0 0-16,-6-2 1 15,2 2 0-15,-8-2-1 16,-1 1 0-16,-2-1-1 16,-7 2 0-16,-14-3-1 15,20-1-1-15,-20 1-5 0,0 0-6 16,0 0-10-16,0 0-18 15,20-2-22-15,-24-11-32 16,4 13-42-16,13-7 1 16,0 7 3-16</inkml:trace>
  <inkml:trace contextRef="#ctx0" brushRef="#br1" timeOffset="759601.5411">20372 3385 71 0,'0'0'108'15,"0"0"1"-15,0 0 5 31,0 0-74-31,0 0-8 16,21 13 5-16,-3-19 0 0,13 12-8 16,-3-10-8-16,9 4-4 15,-1-6-4-15,2 3-6 16,-5-1-11-16,-4-4-14 16,0 10-20-16,-16-17-24 15,4 11-63-15,-17 4 1 0,9-13-4 16,-9 13 5-16</inkml:trace>
  <inkml:trace contextRef="#ctx0" brushRef="#br1" timeOffset="760190.8385">20500 3244 96 0,'0'0'123'0,"2"24"0"15,-2-24 5-15,5 38-68 16,-5-23-24-16,10 20 4 0,-8-15-5 16,8 13-10-16,-7-7-10 15,7 5-4-15,-3-5-6 16,2-2-2-16,2-4-7 0,-1-7-5 16,8 3-10-16,-5-13-11 15,10 7-10 1,-10-18-11-16,13 13-12 15,-13-20-7-15,13 13-12 16,-15-17-2-16,9 8 10 16,-12-11 18-16,6 8 22 15,-7-4 21-15,1 3 21 16,-8 15 18-16,7-26 22 16,-7 26 12-16,0-13 4 15,0 13-4-15,0 0-8 0,0 0-7 16,-7 13-6-1,11 1-7-15,-4-14-7 0,3 27-4 16,-2-15-5-16,9 5-4 16,-10-17-2-16,22 25-4 15,-3-15-2-15,-2-3-1 0,2-3-2 16,2-2 1-16,1-6-1 16,1-1 0-16,-3-2 0 15,-2-5-1-15,-4-3 1 16,-2 0-1-16,-5-2 1 0,-7 1-2 15,-6-1 1-15,-7 1-1 16,-4 0 0-16,-5 4 0 16,-1 4-2-16,-1-2-6 15,2 7-11-15,-1-3-16 0,10 13-23 32,-2-7-49-32,15 0-13 15,0 0 2-15,0 0-1 16</inkml:trace>
  <inkml:trace contextRef="#ctx0" brushRef="#br1" timeOffset="762118.9174">21662 3345 44 0,'18'-18'99'0,"-18"18"-1"16,8-14 3-16,-8 14-70 15,-12-13-19-15,12 13 3 16,-19-13 2-16,9 10-2 15,-12 0-1-15,2 7 0 0,-6-1-1 16,3 4 2-16,-4-1 0 16,5 10-1-16,-1-7-2 15,6 5 1-15,2-1-4 16,10 5 0-16,2-4-2 0,8 2 0 31,-5-16-2-31,25 24 1 0,-6-14-1 0,5-2-2 16,1-4 0-16,-1-1-1 15,2-3-1-15,0-3-2 16,-1-3 0-16,-5 0-2 0,-1-2-1 16,-8-2-2-16,-11 10 0 15,19-26-2-15,-15 11 3 32,-1 2-1-32,-3 13 0 15,-7-21 3-15,7 21 1 0,-7-13 1 16,7 13 1-16,0 0 2 15,0 0 1-15,-12 5 3 16,12-5 1-16,0 15 0 16,0-15 2-16,9 17 1 15,-9-17 1-15,22 19 0 0,-22-19-2 16,28 17 0-16,-9-10-2 16,9 2 0-16,-2-2-2 15,7-1-1-15,1-3-1 16,4 0-1-16,-2-2 0 0,2 1-1 15,-4-4-2-15,-2-1 0 32,-5 1-2-32,-6-4 0 0,-3 1-1 15,-5-3-2-15,2-1-1 16,-15 9 0-16,26-20 1 16,-26 20-1-16,21-23 2 15,-21 23 0-15,25-22 2 16,-25 22-1-16,16-20 3 15,-16 20 0-15,7-19 1 16,-9 5-1-16,2 14 1 0,-7-22 0 16,7 22 0-16,-17-20 1 15,17 20 0-15,-19-22 4 16,8 18-3-16,-2 4 0 0,-9 0 1 16,3 0 2-16,-2 1 1 15,-1 8 0-15,-4 0 0 16,6 5-2-16,0-2 2 15,5 6 1-15,1-3-2 16,7 7 0-16,1-2-2 16,9-1 2-16,2-2-3 15,7 2 1-15,2-5-1 16,5-2-1 0,3-5 0-16,4 0 0 15,0-7 0-15,3-1-2 16,-1-5 1-16,1-3 0 15,0-2 1-15,0-4-2 0,-4-1-1 16,-5-8-1-16,-2-2-1 16,-5-6 0-16,-1-1-4 15,-9-8 0-15,-2 1-4 0,-8-5 6 16,-2 2-3-16,-6-2 4 16,-1 5 0-16,-3 7 3 15,2 2 2-15,1 8 3 16,1 7-1-16,15 16 1 15,-14-8 1-15,14 8 1 0,-4 26-1 32,5-5 0-32,5 7-2 15,0 5 5-15,1 0 1 16,6 8-2-16,-2-1 0 16,5 2-4-16,3-6 1 15,1 3-2-15,3-4 4 0,3-2-8 16,0-7 4-16,0-3-4 15,6-3 5-15,0-7-1 0,-1-2 0 16,4-2 0-16,0-6-1 16,2 0 1-1,-4-3 0 1,3-3 0-16,-2-4-1 0,0-2 0 16,-5-1 1-16,-3-1-2 0,-4-4 1 0,-2-4-2 15,-4 1 1-15,-3-4 0 16,-7 0 0-16,-4 2 2 15,-3 0-2-15,-8 1 3 16,-1 2-2-16,-7 5 2 16,-3 4-3-16,-3 5 4 31,0 1-2-31,-8 12 0 0,5 3 0 16,2 3-2-16,-2 2 2 15,8 3-2-15,4-1 4 16,2 3-6-16,8 1 4 15,8-10-2-15,4 2 2 16,3-2 0-16,7-5 0 16,0-2 0-16,4-3-1 15,4-4 2-15,0-2-1 0,-2-3-2 0,5-5 0 16,-4-4-2 0,1-2-2-16,-2-9-3 15,1-1-1-15,-6-7-4 0,1 0-6 16,-9-9 2-16,4 3-4 15,-12-10 3-15,1 7-1 32,-11-1 6-32,-6 7 2 0,-3 0 6 15,-3 6 5-15,0 6 3 16,-5 4 5-16,5 12 1 16,-1 2 2-16,20 6 2 15,-23 9 1-15,17 9 0 16,-1-2 0-16,8 12 0 0,-1-2 0 15,10 10 1-15,-2-6 2 16,9 9-1-16,-1 1-1 16,8 5-3-16,2-7 1 15,6 0-4-15,-2-3 1 16,5-2-5-16,1-8-1 16,-3 1-3-16,2-13-3 15,-5-6-4-15,-1 0-9 0,-10-10-14 0,4 8-30 16,-19-20-55-1,-4 15-30-15,6-20 1 16,-6 20-2-16</inkml:trace>
  <inkml:trace contextRef="#ctx0" brushRef="#br1" timeOffset="763471.562">17940 4085 98 0,'19'-3'126'0,"-19"3"0"0,0 0-2 15,-11-16-81-15,11 16-24 16,-18-4-1-16,18 4-5 16,-18-6-12-16,3 4-2 15,2 0-2-15,-1-1 1 16,-2 1 0-1,1-1 0-15,-2 2 1 0,3-1-1 16,1 1 1-16,13 1 1 0,-19 3 1 16,19-3 0-16,0 0 0 15,-14 11 1-15,14-11 1 16,-3 15-1-16,3-15 4 16,-2 23-1-16,2-10 2 15,3 4 0 1,0-1 3-16,1 6 0 15,1-1-1-15,3 2 2 0,0 5-2 16,3 2 1-16,-1-1-3 16,3 0 2-16,-3 1-5 15,5-1 0-15,-4-3-1 16,-1-1-1-16,0-7-2 16,-2-2 1-16,-8-16-2 0,11 20-1 15,-11-20-2-15,0 0-3 16,0 0-3-16,0 0-5 0,0 0-8 15,-7-23-14-15,7 23-11 16,-12-30-13-16,14 17-12 16,-14-14-6-16,12 14 0 31,-11-13 5-31,8 13 14 0,-9-9 21 16,2 9 21-16,-1 1 22 15,-4 0 23 1,15 12 15-16,-24-15 9 0,24 15 3 0,-16-6 1 15,16 6-4-15,0 0-5 16,0 0-7-16,23-7-8 31,0 9-6-31,0-5-5 0,9 4-7 16,-2-1-9-16,3-3-14 16,3 10-20-16,-10-9-23 15,6 4-56-15,-7 0-6 16,-4 1-3-16,-6-3 44 15</inkml:trace>
  <inkml:trace contextRef="#ctx0" brushRef="#br1" timeOffset="764119.5435">18406 4310 1 0,'0'0'56'16,"9"-16"39"-16,-9 16-2 0,0-26-56 15,0 26-22-15,-7-23 3 32,7 23 1-32,-14-17-4 15,14 17-2-15,-24-15 0 0,10 12 0 0,-6-1 1 16,4 7 3-1,-6-2 1-15,4 6 1 16,-6-1-2-16,7 7-2 0,-2 0-3 16,6 6 0-16,0-2-4 15,8 3-1-15,2-1-3 16,6 0 0-16,4 0-3 16,6-6 1-16,1 0-2 15,5-5 1-15,1-5-1 0,2 0-1 16,-3-3-2-16,1-6-4 15,0-2-1 1,-3-4-6-16,1 2-4 16,-11-9-7-1,9 3-6-15,-12-10-6 0,6 9 0 16,-10-10 0-16,7 7 6 16,-10-2 6-16,3 3 13 15,-1 3 10-15,-2 3 12 16,3 13 11-16,0 0 7 15,0 0 3-15,0 0 4 16,-7 15 0-16,7-15-4 0,7 33-3 16,-4-14-4-16,9 7-3 15,-10-2-5 1,13 4-3-16,-4-5-5 0,4 1-4 0,2-2-9 16,-1-6-8-16,4 1-12 15,-8-13-10-15,11 9-14 16,-23-13-15-16,30 0-26 15,-17-10-26-15,0-1 4 0,0-7 66 16</inkml:trace>
  <inkml:trace contextRef="#ctx0" brushRef="#br1" timeOffset="764689.2544">18694 4148 1 0,'-13'-20'13'0,"13"20"72"15,-26-10 0-15,11 7-50 16,-4 4-15-16,-2-1 7 16,5 6 1-16,0-3-5 15,16-3-4-15,-19 16-2 16,19-3-3-16,0-13 0 0,13 25 0 16,0-13-3-16,10 7 2 15,-1-3 2-15,10 4 1 16,-5-1-2-16,5 4 1 15,-6-6 0-15,1 5 1 16,-6-2-3 0,-1-1-1-16,-12-3-3 15,0 0 0-15,-8-16-2 16,-12 21-1-16,1-13-3 0,-8-4-1 16,-3-4-3-16,-2-1-3 15,2-7-1-15,-3-2-2 16,4-3-2-16,2-4-5 15,7 0-1-15,1-6-4 16,11 4 1-16,0-3-1 0,10 9 2 16,0-4 1-16,9 8 3 15,-2-2 3-15,5 9 4 16,-2-4 3 0,3 6 6-16,2 0 3 0,1 0 2 0,1 0 2 31,3-2 3-31,2 4 1 0,-2-6 1 0,6 4-2 15,-2-4-1-15,-1 2-4 16,-3-2-6-16,-2 0-10 16,-4 1-12-16,-24 3-13 0,26-12-16 31,-26-1-21-31,0 13-43 16,-7-21 3-16,-5 5 15 15</inkml:trace>
  <inkml:trace contextRef="#ctx0" brushRef="#br1" timeOffset="765589.8676">18939 4079 1 0,'-15'9'51'15,"15"-9"51"-15,-2 18 4 16,2-18-52-16,7 26-18 0,-7-10 7 16,13 9 0-16,-12-8-6 15,14 10-7-15,-11-5-7 16,13 6-5-16,-7-7-4 15,5 5 0-15,-1-7-7 16,4 3 0-16,0-7-3 31,4-2-1-31,0-5-2 0,1-3 1 16,3-2-2-16,-2-3 0 16,5-3-1-16,-2-5-3 15,1-4 1-15,-4-4-4 0,1-1-1 16,-8-6-3-16,2 1-1 15,-7-5-1 1,-5 5 2-16,-4-4 0 0,-3 6 2 16,-8 1 0-16,1 3 5 0,7 16 1 15,-27-18 2-15,12 15 0 16,2 0 1-16,-1 4 0 16,0 5 1-16,14-6 2 15,-21 17 1 1,14-2 3-16,0 1 1 0,5 2 2 0,1 4 0 31,7 0 2-31,0-2-1 16,5 2-1-16,4-5-2 15,3 2-1-15,4-9-2 16,2 0-1-16,4-4-4 16,-2-2-2-16,3-3-5 15,-2-5-5-15,-1 0-7 0,-6-11-9 16,6 7-7-16,-11-14-12 15,6 8-8-15,-13-12-6 16,6 5 2-16,-13-6 8 0,4 7 11 16,-8-3 14-16,1 5 16 15,0 5 16-15,-4 0 16 16,6 13 10-16,0 0 7 16,0 0 2-16,0 0 1 0,0 0-4 15,4 19-3-15,8 0-2 16,-8-6-3-16,10 10 0 15,-6-10-5-15,3 9-4 16,-5-6-4-16,4 2-2 31,-10-18-3-31,10 22-2 0,-10-22-3 16,0 0-1-16,0 0-2 16,0 0 0-16,0 0-1 15,0 0-3-15,-10-16 0 16,7 3-2-16,2-3-1 15,-1-1-2-15,7 1 1 16,-3-4-2-16,6 1-1 0,2 3-3 16,4 2-1-16,-1-2-3 15,6 7-3-15,0-2-7 16,7 11-8-16,-8-9-11 16,14 13-13-16,-12-8-21 0,5 7-36 15,1-2 6-15,-7 2 31 31</inkml:trace>
  <inkml:trace contextRef="#ctx0" brushRef="#br1" timeOffset="765889.8466">20331 4151 118 0,'0'0'112'0,"0"0"-1"16,22-16-35-16,-3 16-58 15,2-3 4-15,8 6 0 16,4-6-4-16,3 5-7 0,0-2-11 15,-4-3-15-15,1 4-17 16,-12-9-18-16,-1 8-35 31,-20 0-25-31,14-18-5 16,-14 18 15-16</inkml:trace>
  <inkml:trace contextRef="#ctx0" brushRef="#br1" timeOffset="766473.9939">20408 3998 39 0,'-7'15'106'16,"2"2"7"-16,2 2 1 15,9 11-62-15,-9-10-14 16,10 12 2-16,-7-8-6 16,8 7-7-16,-3-7-11 15,3 1-4-15,-3-4-6 16,7-3-1-1,-2-1-5-15,2-7-3 16,5 0-6-16,0-8-8 16,6 3-7-16,-1-12-7 15,7 4-7-15,-8-11-3 0,11 2 0 16,-9-6 2-16,5 3 3 16,-11-4 6-16,2 4 13 15,-8-1 11-15,-1 3 13 16,-10 13 9-16,5-18 6 15,-5 18 3-15,0 0 3 0,0 0 1 16,0 0-1-16,-5 19-3 16,5-19-4-16,3 26-5 15,4-11-4-15,6 0-1 16,0-2-2-16,6 3 0 0,0-4-4 16,3-2-1-16,1-6-1 15,0-1 1-15,0-6-1 16,1-1-1-16,-5-6 1 15,-2 0 0-15,-2-5 0 16,-8-1-1-16,-5-1 1 31,-7-2-2-31,-6 2 1 0,-4 0-3 16,-6 2-1-16,-1 1-5 16,0 5-11-16,-7-2-16 15,11 12-38-15,0-2-45 16,4 2-5-16,14-1 1 0</inkml:trace>
  <inkml:trace contextRef="#ctx0" brushRef="#br1" timeOffset="767690.4778">21496 4053 1 0,'0'0'71'15,"0"0"36"-15,13 4-1 16,-13-4-49-16,7 13-5 16,-7-13 1-16,13 23-7 0,-13-23-9 15,17 32-8-15,-8-15-7 31,5 5-4-31,-2-2-7 16,1 0-2-16,-5-1-5 0,1-4-1 16,-3-1-3-16,-6-14-1 15,6 22-1-15,-6-22 0 16,0 0-2-16,0 0-1 16,0 0 0-16,0 0-1 15,-16-23 2-15,7 4-1 0,2-3 1 16,-3-5-1-16,3 1 3 15,-1-3 1-15,5 3 1 16,2 0-2-16,4 6-2 16,4 1 1-16,-7 19-2 15,25-22 1-15,-7 17-1 16,1 3-1-16,6 5 0 0,-1 1 3 16,4 5 0-16,-5 1-2 15,0 0 5-15,0 3-3 16,-1 0 3-16,-2 0-1 0,-3-3 2 15,2 2-1-15,2-5 2 16,-2 0 2-16,3-4-1 31,2-1 1-31,-2-4 0 16,1-1 0-16,-1-4 0 16,-4 0-3-16,-2-3 0 0,-1-2-3 15,-7 1-2-15,-3-4-1 16,-4 1-4-16,-7-3 4 15,-4 4-4-15,-1-2 3 16,-5 8-2-16,-3-2 5 0,-1 8 0 16,3 1 4-1,-4 6 4 1,6 5 0-16,-1 2 2 0,9 7 0 0,-1 1 3 16,5 3-1-16,6-1 2 15,6 5-3-15,4-5-2 16,7 0 0-1,5-2-2-15,2-6-3 16,3-4-6-16,-1-5-5 16,7 0-11-16,-10-12-11 15,6 6-8-15,-13-14-10 0,8 6-12 16,-15-12-10-16,6 4-10 16,-12-4-9-16,1-1 8 15</inkml:trace>
  <inkml:trace contextRef="#ctx0" brushRef="#br1" timeOffset="768375.1118">22237 4004 32 0,'0'0'70'16,"-7"-17"7"-16,7 17-15 16,0 0-7-16,7 13-3 15,-7-13-4-15,13 21-8 16,-8-8 0-16,8 10-7 0,-8-4-2 16,11 6-8-16,-6-8-3 15,2 5-7-15,-5-5-2 16,3 0-3-16,-10-17-3 15,12 20-1-15,-12-20-2 32,0 0-1-32,0 0 0 15,0 0-2-15,0 0-1 0,-2-18-2 16,-1 5-1-16,-1-5-4 16,3-5-1-16,-1-1-3 15,4 1-4-15,0-8-1 0,9 8-2 16,-4-3 7-16,10 9-4 15,-1 0 8-15,6 12-3 16,-1 2 4-16,4 8 8 16,-4 5 4-16,3 3 6 0,0 8-3 15,-5-2 8-15,1 6-2 16,-6-4 6-16,1 4-1 16,-9-8-2-16,2 3-2 15,-6-5-4-15,-1-1 0 16,-1-14-3-1,-3 13-2-15,3-13-3 16,0 0-1-16,0 0-3 16,-18-11-2-16,18 11-1 15,-9-25-5-15,7 11-2 16,1-5-3-16,7 3-6 16,-3-5 0-16,8 5-2 15,-1-5 2-15,8 13 0 0,-4-7 3 16,9 12 3-1,-4 2 5-15,4 2 10 0,-1 10 5 16,-4-1 7-16,4 7 5 16,-6-3 3-16,1 7 1 0,-8-6 1 15,4 4-4-15,-6-6-2 16,2 3-4-16,-9-16-7 16,10 19-4-16,-10-19-9 0,0 0-11 15,0 0-12-15,0 0-12 16,0 0-14-16,7-15-16 31,-7 15-20-31,19-20-21 0,-12 4 1 16</inkml:trace>
  <inkml:trace contextRef="#ctx0" brushRef="#br1" timeOffset="768722.9247">22969 3988 1 0,'13'-7'78'15,"-13"7"25"-15,0 0 0 16,-16 26-59-1,4-16-3 1,8 10 0-16,-6-8-5 0,10 11-7 0,-4-7-5 31,8 7-5-31,2-7-5 0,7 1-1 16,1-6-6-16,3 1 0 16,7-6-4-16,0-3-1 0,1-3-2 15,-2-3 0-15,1-4-1 31,-2-2-2-31,-2-4-1 0,-6-3-3 16,-1 0-1-16,-8-7-4 0,-4 4-1 16,-8-5 1-16,-5 5-3 15,-9-4 2-15,-1 10-4 16,-8-7-1-16,4 11-2 16,-6-1-4-1,11 9-10-15,-5-5-19 0,13 6-42 16,13 0-11-16,0 0 8 15,0 0 87-15</inkml:trace>
  <inkml:trace contextRef="#ctx0" brushRef="#br1" timeOffset="769476.9451">23291 3946 52 0,'14'3'100'0,"-14"-3"6"16,14 16 2-16,-14-16-85 31,25 26-1-31,-11-13 7 0,12 9-1 16,-7-5-2 0,6 6-6-16,-2-4-9 0,-2 1-2 15,1-7-1-15,-3 1-3 16,-3-5-4-16,-3-5 0 15,-13-4 0-15,18-4-1 16,-18 4 1-16,8-19 0 0,-8 5 1 16,0-6-2-16,-3 1-1 15,0-7 0-15,0 3-2 16,0-5 2-16,3 5-6 16,0 0 0-16,4 4-10 15,-2-1-4-15,-2 20-11 16,11-24-6-1,4 24-7-15,-15 0-6 0,21 1-2 16,-21-1-2-16,25 16 7 16,-12-7 3-16,6 5 14 15,-2 2 7-15,3-4 16 16,-2 1 7-16,3-3 15 16,-2 0 5-16,3-6 8 15,2 0 2-15,-2-4 2 0,4-3-1 16,-5-1-6-16,5-2-4 15,-4-5-6-15,0-1 1 16,-5-2-9-16,-1-2 2 16,-8 3-7-16,-3-3 4 15,-10 3-2-15,5 13 5 16,-23-20-2 0,5 17 6-16,-4-3 5 15,0 12 4-15,-7-2 3 16,8 14 6-16,-2-4-1 0,5 12-1 15,3-6 5-15,7 14-8 16,1-10 1 0,11 12-7-16,4-10 0 15,8 4-9-15,4-8 3 0,9 0-5 0,1-5-4 16,3-3-3-16,3-3-5 16,-4-9-5-16,5 0-12 15,-12-12-20-15,8 7-34 16,-14-13-53-16,0-3-6 15,-6-5 4-15,-6-4 29 16</inkml:trace>
  <inkml:trace contextRef="#ctx0" brushRef="#br1" timeOffset="773308.0142">25748 2977 43 0,'0'0'49'16,"0"0"7"-16,-13-10-8 15,13 10 1-15,0 0-7 16,0 0 2-16,0 0-1 16,0 0-1-16,0 0-4 0,-3 14-4 15,3-14-1-15,10 17-4 16,-10-17-4-16,14 33-2 16,-9-15-2-16,5 6-6 15,-3 4-3-15,5 3-5 16,-8-2 0-16,3 0-4 15,0-6 3 1,-1 0-6-16,-2-5 0 16,1-4-2-16,-5-14 3 0,0 0 0 15,0 0 0-15,0 0 0 16,0 0 0-16,0 0-2 16,-15-14 1-16,10-1 1 15,0-1-3-15,1-5 0 16,1 2-2-16,4-7-2 15,7 0-5-15,3 0 3 16,8 9-6-16,-3-8 0 0,10 14-2 16,1-4 2-16,5 11-2 15,-2 2 8 1,5 7 4-16,-5 3-1 0,2 5 5 16,-3 5 3-16,-3 2 4 15,-3 2 2-15,-4 1 3 0,-6 3-3 31,-5-2-1-31,2 1 3 0,-8-5-2 0,1 0-3 16,-3-5 0-16,0 0-4 16,0-15-3-16,1 15-4 31,-1-15-6-31,0 0-10 0,25 6-11 16,-18-21-11-16,12 18-8 0,-9-19-6 15,13 13-3 1,-12-17 2-16,11 13 7 15,-12-13 12-15,6 8 19 16,-6-2 12-16,-4 1 18 0,-6 13 11 16,10-23 13-16,-10 23 5 0,1-15 3 15,-1 15 1-15,0 0-5 16,0 0-2-16,0 0-7 16,-7 13-4-16,7-13-4 15,-4 23-4-15,2-10-3 16,5 6-4-16,0-5-1 31,7 5-3-31,-10-19-1 0,26 23-1 16,-7-16-3-16,6 2-1 15,-1-3-3-15,3-6-1 16,1-2 0-16,-2-6 0 16,-5-1 1-16,-2-5-2 15,-6-4 3-15,-6 0 1 0,-12-4 1 16,-7 2 0-16,-7 0 1 15,-5 4 0-15,-5-2 0 0,-1 7 0 16,1 2-1-16,1 2-8 16,10 7-10-16,-1-7-10 15,19 7-19 1,-15 8-42-16,15-8-33 0,12 13 6 16,-12-13-7-16</inkml:trace>
  <inkml:trace contextRef="#ctx0" brushRef="#br1" timeOffset="773623.7714">27208 2995 59 0,'-15'-23'108'16,"15"23"-9"-16,-7-14 3 0,7 14-80 15,0 0-55 1,0 0-6-16,0 0-18 0,18 1-36 16,-18-1-9-16,10 16 37 15</inkml:trace>
  <inkml:trace contextRef="#ctx0" brushRef="#br1" timeOffset="775171.3383">27218 3076 41 0,'0'0'118'0,"-6"20"2"0,5-7 7 15,1-13-76-15,1 31-3 16,-1-31-2-16,10 37-10 16,-4-21-9-16,10 7-10 15,0-6-4-15,5 4-4 0,3-7-2 16,2-1-4 0,2-3 0-1,3-6 0-15,-2-2-2 16,1-5 0-16,-4-3-4 0,-3-5 1 15,-4-8-2-15,-2-1-2 16,-1-3-4-16,-10-9-3 16,2 6 2-1,-5-6-1-15,0 11 2 0,-4-1 0 16,-1 6-2-16,1 5 6 0,1 11 1 16,0 0 8-16,0 0 1 15,0 0 3-15,0 0 1 16,-9 24 3-16,8-8 3 15,5 3-2-15,-3-1 3 16,5 7-6-16,-3-3-2 16,4 1-1-16,-2-6-2 0,-1 2-1 15,0-6-1-15,-4-13-1 16,6 17 0-16,-6-17 0 16,0 0 0-16,0 0 0 15,0 0-1-15,3-17 0 16,-2 4-2-16,2-9-2 15,3 5-3 1,-3-8-3-16,11 4-1 16,-5-4-4-16,8 12-1 15,-2-4-1-15,6 8 2 0,-3 0 0 16,2 9 4 0,-3-1 3-16,-1 8 4 15,-3 2 6-15,1 0 2 0,1 8 6 16,-5-1 0-16,4 4 2 0,-5-3 1 15,8 8 2-15,-5-6-3 16,7 2-1-16,-2-5-1 16,8 0-3-16,-2-7-1 15,5 2-1-15,4-7-2 16,1-1 0-16,3-4-1 16,1-3 0-1,-4-2-1-15,1-6-1 16,-2-4-1-16,-3 1 2 15,-6-4-2-15,-1 0-2 16,-6-3 0-16,-5 2 0 0,-4 0-1 16,-7 3-2-1,-3 2 2-15,-8 1-2 16,-2 7 2-16,-9-4-1 0,1 7 2 16,-5 1 0-16,0 3 2 0,-3 3 2 15,4 4 1-15,1 5 2 16,2-2-1-16,3 7 3 15,4 2-2-15,6 3 2 16,5-2 1-16,4 4-3 16,4-3 1-1,5-4-2-15,5-1 0 16,3-2 0-16,3-7-1 0,2-5 0 16,3-1-2-16,1-2 1 0,1-12 0 15,0 0-1-15,-2-3-1 16,1-4-2-16,-2-3-2 31,-2-3-4-31,3-2-8 0,-10-13-4 16,4 10-7-16,-12-18-4 15,6 13-2-15,-14-17 2 16,2 14 3-16,-9-9 7 0,-4 11 11 16,-2 3 5-1,-2 4 11-15,3 14 6 16,-4 3 2-16,17 13 1 0,-25-3 2 15,25 3 2-15,-10 25-3 0,13 4 0 16,-2 0-2-16,7 10 3 16,-3-5 0-16,7 12 2 15,-3-9-1 1,4 9-2-16,-2-12 0 16,8 2-3-16,-5-7 0 15,5 0-1-15,-2-1-2 16,2-4-3-16,3-5-2 15,4-2-1-15,-2-5-1 16,7-2-1-16,2-2-1 16,1-5-2-16,4-8 0 15,-4-4-2-15,1-4-3 16,-5-2-1-16,-1-2-3 0,-9-7-4 16,-1 5 1-16,-12-9-1 15,-2 13-1-15,-8-9 2 16,-3 12 2-16,-4-3 4 0,10 15 1 15,-29-10 7-15,13 10 4 16,-1 6 3 0,0 1 4-16,5 10 0 0,-2-2 4 15,6 6-1-15,3 4 3 0,6 5-2 16,3-4-4-16,7 3 0 16,3-7-3-16,9 1-2 15,6-7-2-15,3-1-1 16,5-6-6-16,-1-9-4 31,8 3-7-31,-8-17-11 0,7 14-15 16,-13-21-19-16,9 17-28 15,-14-20-47-15,5 0-3 16,-7-2 7-16,0-2 57 16</inkml:trace>
  <inkml:trace contextRef="#ctx0" brushRef="#br1" timeOffset="775425.4582">29397 2991 169 0,'0'0'134'15,"0"19"-2"-15,-5 5-19 0,-12-8-84 16,10 12 3-16,-13-8 4 31,2 16-9-31,-3-9-7 16,3 5-9-16,-6-9-4 15,8 3-3-15,-3-4-6 0,2-6-6 16,8-2-8-16,-4-11-10 16,13-3-18-16,-13-3-19 15,13 3-33-15,0 0-39 16,-3-26-1-16,-2 2 7 0</inkml:trace>
  <inkml:trace contextRef="#ctx0" brushRef="#br1" timeOffset="775672.019">29153 2991 114 0,'17'-3'127'15,"-17"3"-2"-15,22 15 7 0,-22-15-93 16,32 34-2-16,-18-16 3 16,13 16-7-16,-8-9-9 15,6 8-6-15,-4-6-6 16,8 1-4-16,-6-7-3 0,5 0-3 0,-1-7-5 31,-2-5-5-31,3-4-8 16,-2-12-10-16,5 9-13 0,-12-21-14 15,8 16-18-15,-14-26-25 16,6 2-41-16,-9-5 3 16,0-4 13-16</inkml:trace>
  <inkml:trace contextRef="#ctx0" brushRef="#br1" timeOffset="775793.777">29652 2855 1 0,'0'0'40'16,"3"-14"21"-16,-3 14-31 15,19 9-99-15,-19-9 7 16,0 0 62-16</inkml:trace>
  <inkml:trace contextRef="#ctx0" brushRef="#br1" timeOffset="777159.5666">29677 2959 83 0,'0'15'124'0,"-3"3"9"0,-2 1-4 15,13 9-76-15,-16-14-5 16,17 16 0-16,-10-14-11 16,12 9-12-16,-4-11-7 15,5 11-5-15,2-7-4 0,1 0-2 16,2-4-3-16,2-4-2 15,2-5-2 1,1-1-5-16,4-3-4 16,-4-11-4-16,4 2-4 0,-9-13-7 0,12 8-5 31,-15-14-3-31,11 11 0 0,-12-14 2 0,7 11 4 16,-11-10 5-16,5 12 7 15,-7 1 12-15,-2 0 7 16,-5 16 9-1,0 0 4 1,16-4 4-16,-16 4 4 0,7 20-2 16,-7-20 0-16,7 35-3 15,-8-15 0-15,8 6-5 16,-7-9 0-16,4 9-5 0,-4-8-2 16,2 0-1-16,-2-3-1 15,1-2-2-15,-1-13-2 16,0 16 0-16,0-16-4 15,0 0-1-15,6-13-2 0,-5 0-3 16,5 1-3-16,-5-11-4 16,11 7-1-1,-5-8-5 1,8 11 3-16,-8-6 2 0,9 7 0 0,-3-2 3 0,1 5 3 31,0 5 4-31,2 2 2 16,-3 2 4-16,-13 0 2 15,26 19 2-15,-26-19 5 16,26 28-1-16,-14-10 3 16,2 10 2-16,1-5 0 15,5 6 0-15,0-5-4 16,9 4 5-16,0-10-5 0,5 3 2 16,4-11-5-16,-1 0 0 15,4-7-2-15,-2-2 0 16,-2-4-2-16,-3-5-6 15,-3-3-2-15,-5-9-2 0,0-1-2 16,-4-7-4-16,-3 4 2 16,-9-8-4-16,0 7 5 15,-12 1-2-15,-1 4 5 0,-7 7-1 16,-5 5 5-16,-7 4 2 16,-4 3 1-16,-4 6 2 15,-1 1 1-15,0 6 2 16,-3 1 0-16,3 3 2 31,2 5-1-31,1 4-1 0,5-4-3 16,5 3 3-16,2-4-4 15,7 0 1-15,8-4 0 16,5-2 3-16,-4-14-2 16,23 12 2-16,-4-9 0 15,2-2 0-15,4-1-2 16,1-3 1-16,0-1-6 0,0 0-1 15,1-2-1 1,-2-6-1-16,-1 8 1 0,-5-8-2 16,-2 8 2-16,-2-3-1 0,-15 7 2 15,16-7 1-15,-16 7 0 16,0 0 3-16,10 18-1 31,-6-3 3-31,-1-2-2 16,4 7 4-16,-3 0-2 0,7 8 4 15,-3-2-2-15,5 5 1 16,-1 0 0-16,2 6 0 16,1 4-2-16,-2 0 2 15,-3 3-3-15,0-2 1 16,-3-1-3-16,-3-3 1 0,-7-1-1 16,-4-5 1-16,-4-9-2 15,-5-4 1-15,-9-6 0 16,-5-6 1-1,-2-5-1-15,-5-8 0 16,-2-6 2-16,-2-5-2 0,1-8 1 16,5 2-1-16,2-7 1 0,6-2-2 15,7 2 1 1,7 0-2-16,7 1 1 16,9 3-2-16,8 6 1 15,7 2-3-15,6 7 0 16,4 1-2-16,3 7-2 0,1 1-2 15,6 7-5 1,-8-4-6-16,7 9-12 16,-16-13-18-16,12 16-29 15,-20-11-56-15,-13-2 3 0,16-2-1 16,-16 2 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14T15:38:36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6C0AFF9B-8FFD-4124-8C47-6EB9DE32D57A}" emma:medium="tactile" emma:mode="ink">
          <msink:context xmlns:msink="http://schemas.microsoft.com/ink/2010/main" type="writingRegion" rotatedBoundingBox="1037,184 13299,354 13269,2472 1007,2302"/>
        </emma:interpretation>
      </emma:emma>
    </inkml:annotationXML>
    <inkml:traceGroup>
      <inkml:annotationXML>
        <emma:emma xmlns:emma="http://www.w3.org/2003/04/emma" version="1.0">
          <emma:interpretation id="{7A9E81AC-9013-4F23-B4B4-A0846841E6F8}" emma:medium="tactile" emma:mode="ink">
            <msink:context xmlns:msink="http://schemas.microsoft.com/ink/2010/main" type="paragraph" rotatedBoundingBox="1031,306 9867,248 9875,1428 1039,14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64614B-14DE-40DA-B5F4-3AD089AD7682}" emma:medium="tactile" emma:mode="ink">
              <msink:context xmlns:msink="http://schemas.microsoft.com/ink/2010/main" type="line" rotatedBoundingBox="1031,306 9867,248 9875,1428 1039,1486"/>
            </emma:interpretation>
          </emma:emma>
        </inkml:annotationXML>
        <inkml:traceGroup>
          <inkml:annotationXML>
            <emma:emma xmlns:emma="http://www.w3.org/2003/04/emma" version="1.0">
              <emma:interpretation id="{05B22025-490C-419A-95BC-62A6B2AA6DE2}" emma:medium="tactile" emma:mode="ink">
                <msink:context xmlns:msink="http://schemas.microsoft.com/ink/2010/main" type="inkWord" rotatedBoundingBox="1031,306 5554,276 5559,1089 1037,1119"/>
              </emma:interpretation>
              <emma:one-of disjunction-type="recognition" id="oneOf0">
                <emma:interpretation id="interp0" emma:lang="en-US" emma:confidence="1">
                  <emma:literal>bit-wise</emma:literal>
                </emma:interpretation>
                <emma:interpretation id="interp1" emma:lang="en-US" emma:confidence="0">
                  <emma:literal>b it-wise</emma:literal>
                </emma:interpretation>
                <emma:interpretation id="interp2" emma:lang="en-US" emma:confidence="0">
                  <emma:literal>bitwise</emma:literal>
                </emma:interpretation>
                <emma:interpretation id="interp3" emma:lang="en-US" emma:confidence="0">
                  <emma:literal>bit-wire</emma:literal>
                </emma:interpretation>
                <emma:interpretation id="interp4" emma:lang="en-US" emma:confidence="0">
                  <emma:literal>bit-wore</emma:literal>
                </emma:interpretation>
              </emma:one-of>
            </emma:emma>
          </inkml:annotationXML>
          <inkml:trace contextRef="#ctx0" brushRef="#br0">1170 450 103 0,'-49'-86'94'15,"49"86"-3"-15,0 0 5 0,-50-58-59 16,50 58 11-16,0 0 5 16,0 0-9-16,0 0-7 15,-31 78-7-15,31-78-1 16,-7 105 1-16,7-105-8 16,2 121-8-16,-2-53-2 15,0-68-1-15,18 116 0 16,-18-116-11-16,20 103-4 15,-20-103-8-15,47 87 0 16,-47-87-6-16,0 0-4 16,54 81-4-16,-54-81-4 15,0 0 3-15,0 0 0 16,0 0 4-16,0 0 2 16,26-65 4-16,-26 65-4 15,13-75 12-15,-13 75 5 16,21-85 2-16,-21 85 6 0,28-70 1 15,-28 70 4 1,0 0 5-16,86-75 8 0,-86 75-6 16,91-24 4-16,-37 21 4 15,16 20-15-15,-1 1 2 16,-11 16-2-16,2-1 0 16,-60-33-4-16,72 94-1 15,-72-94-8-15,21 97 15 16,-21-97 5-16,-65 72 4 0,65-72-4 15,-78 35-4 1,13-17 1-16,-7-5 0 16,-1-5-5-16,-9 2-12 15,7-13 1-15,10-1-3 0,65 4-5 16,-99-34-7-16,99 34-22 16,-67-46-21-16,67 46-31 15,0 0-28-15,-10-68 3 16,10 68-1-16</inkml:trace>
          <inkml:trace contextRef="#ctx0" brushRef="#br0" timeOffset="199.5613">2062 674 146 0,'-68'-45'69'16,"68"45"-33"-16,0 0-34 15,0 0-118-15,0 0 16 16</inkml:trace>
          <inkml:trace contextRef="#ctx0" brushRef="#br0" timeOffset="435.6467">2094 743 193 0,'0'0'109'16,"28"79"7"-16,-28-79 2 16,0 0-96-16,0 68 0 15,0-68 6-15,3 67 0 16,-3-67-9-16,0 0-16 15,0 95-13-15,0-95-26 16,0 0-16-16,0 0-27 16,0 0-41-16,0 0-3 15,0 0 3-15,0 0 5 16</inkml:trace>
          <inkml:trace contextRef="#ctx0" brushRef="#br0" timeOffset="659.7375">2222 869 125 0,'0'0'115'16,"7"-75"5"-16,-7 75 3 15,0 0-46-15,74-19-37 16,-74 19 4-16,98-13-1 16,-40 4-11-16,8-7-15 15,2-1-11-15,-5 3-14 16,-63 14-21-16,113-24-23 15,-113 24-25-15,79-26-41 16,-79 26-22-16,0 0 5 0,0 0 2 16</inkml:trace>
          <inkml:trace contextRef="#ctx0" brushRef="#br0" timeOffset="900.871">2588 527 273 0,'0'0'134'16,"-28"69"4"-16,28-69 0 16,-16 84-109-16,16-84-1 15,6 95 4-15,-6-95-11 16,11 107-17-16,-11-107-8 16,20 76-13-16,-20-76-14 0,0 0-28 15,29 71-26-15,-29-71-58 16,0 0-3-16,0 0 12 15,56 24 2 1</inkml:trace>
          <inkml:trace contextRef="#ctx0" brushRef="#br0" timeOffset="1184.3009">3072 812 113 0,'0'0'100'16,"0"0"-6"-16,0 0 3 15,0 0-92-15,0 0-4 16,62-1-9-16,-62 1-26 16,68-22-54-16,-68 22-6 15,62-11 7-15,-62 11-8 16</inkml:trace>
          <inkml:trace contextRef="#ctx0" brushRef="#br0" timeOffset="1779.7437">3399 717 215 0,'0'0'132'0,"0"0"4"16,0 0 0-16,0 0-111 16,0 0 6-16,32 79 3 15,-32-79-6-15,-1 80-10 16,1-80-5-16,-8 86-5 0,8-86 1 15,0 73-4 1,0-73-8-16,0 0-2 16,60 43 1-16,-60-43-3 15,0 0-9-15,0 0-1 16,66-15-3-16,-66 15 3 0,0 0 3 16,62-67 2-16,-62 67-4 15,40-62 2-15,-40 62 5 16,45-68 1-16,-45 68 2 15,0 0 3-15,56-75 6 16,-56 75 1-16,0 0 3 16,0 0 6-16,0 0 1 15,0 0 4-15,41 63-1 0,-41-63 0 16,0 0-3 0,17 100-2-16,-17-100 1 15,0 0-6-15,52 79 0 16,-52-79-3-16,0 0-1 0,103 9-2 15,-103-9-4-15,0 0 5 16,0 0-7-16,57-31 7 16,-57 31-2-16,0 0 1 15,-3-64 2-15,3 64 4 16,0 0 0-16,-20-97-8 16,20 97 1-16,0 0-10 15,-29-93-3-15,29 93-26 16,0 0-25-16,0 0-36 15,0 0-45-15,9-66 10 16,-9 66-1-16,0 0 1 16</inkml:trace>
          <inkml:trace contextRef="#ctx0" brushRef="#br0" timeOffset="2751.5772">4352 599 153 0,'0'0'117'16,"0"0"-3"-16,-18-68-3 15,18 68-111-15,0 0-16 16,0 0 13-16,0 0-5 16,0 0-5-16,0 0-4 15,0 0 4-15,0 0 2 0,12 76 7 16,-12-76 9-16,0 0 5 15,-9 91 4-15,9-91 4 16,-16 90 5 0,16-90 0-16,-16 81 9 0,16-81 1 15,-11 85-6-15,11-85-3 16,0 0-10-16,-3 83 3 16,3-83-6-16,0 0 2 15,0 0-12-15,0 0 2 16,0 0-2-16,95 18 5 15,-95-18 2-15,0 0-1 16,0 0-6-16,45-65 5 16,-45 65-4-16,22-67 2 0,-22 67-4 15,44-102-2-15,-44 102 3 16,54-105 2-16,-54 105 1 16,65-91-5-16,-65 91 4 15,0 0-6-15,98-71 7 16,-98 71 4-16,63 0-4 15,-63 0-1-15,54 48 2 16,-54-48 3-16,39 79 3 16,-39-79-1-16,24 84-1 15,-24-84-4-15,13 83 2 16,-13-83 0-16,-3 68-4 16,3-68 1-16,0 0-1 0,0 0 1 15,-55 71-2-15,55-71-3 16,0 0 1-16,-77 6-5 15,77-6 4 1,-52-26 0-16,52 26-5 16,0 0 4-16,-54-51-2 0,54 51 6 15,0 0-7-15,0 0 3 16,26-81-1-16,-26 81 1 16,0 0 3-16,90-43-5 15,-90 43 3-15,75-16-5 16,-75 16 7-16,76 12-2 15,-76-12 0-15,74 6 0 16,-74-6-2-16,68 11 4 0,-68-11-4 16,66 6 2-16,-66-6 1 15,69-15 1-15,-69 15 1 16,62-23-3-16,-62 23 4 16,0 0-4-16,97-69 4 15,-97 69-1-15,56-69-5 16,-56 69 2-16,36-69 2 15,-36 69 2-15,0 0-2 16,0 0-2-16,0 0 2 16,0 0-1-16,-60-34 3 15,60 34 2-15,0 0-6 16,-78 106 2-16,78-106-4 0,-28 83-1 16,28-83-28-16,26 84-48 15,-26-84-62-15,93 43-6 16,-24-37 1-1,6-7-6-15</inkml:trace>
        </inkml:traceGroup>
        <inkml:traceGroup>
          <inkml:annotationXML>
            <emma:emma xmlns:emma="http://www.w3.org/2003/04/emma" version="1.0">
              <emma:interpretation id="{487F0E95-370C-439F-BFC6-184D2A790EEF}" emma:medium="tactile" emma:mode="ink">
                <msink:context xmlns:msink="http://schemas.microsoft.com/ink/2010/main" type="inkWord" rotatedBoundingBox="6152,319 9868,295 9875,1428 6160,1453"/>
              </emma:interpretation>
              <emma:one-of disjunction-type="recognition" id="oneOf1">
                <emma:interpretation id="interp5" emma:lang="en-US" emma:confidence="0">
                  <emma:literal>(ah it's</emma:literal>
                </emma:interpretation>
                <emma:interpretation id="interp6" emma:lang="en-US" emma:confidence="0">
                  <emma:literal>(shifts</emma:literal>
                </emma:interpretation>
                <emma:interpretation id="interp7" emma:lang="en-US" emma:confidence="0">
                  <emma:literal>(shuts</emma:literal>
                </emma:interpretation>
                <emma:interpretation id="interp8" emma:lang="en-US" emma:confidence="0">
                  <emma:literal>(shity</emma:literal>
                </emma:interpretation>
                <emma:interpretation id="interp9" emma:lang="en-US" emma:confidence="0">
                  <emma:literal>(shut's</emma:literal>
                </emma:interpretation>
              </emma:one-of>
            </emma:emma>
          </inkml:annotationXML>
          <inkml:trace contextRef="#ctx0" brushRef="#br0" timeOffset="6469.2435">6551 463 1 0,'0'0'87'15,"33"-66"17"-15,-33 66-1 16,0 0-44-16,0 0-18 16,0 0 2-16,0 0 6 15,0 0-4-15,0 0-7 0,-49 112-10 16,49-112 0-16,-65 140-7 15,21-47-10-15,-9 0-3 16,1 11-4-16,-8-7-2 16,52-23-11-16,-21-2 4 15,2 0-23-15,27-72-25 16,-32 108-33-16,32-108-49 16,-5 91-3-16,5-91 3 15</inkml:trace>
          <inkml:trace contextRef="#ctx0" brushRef="#br0" timeOffset="7726.4726">6867 1114 6 0,'0'0'97'16,"0"0"-1"-16,0 0 2 16,0 0-64-16,0 0-14 15,0 0 8-15,0 0 0 16,0 0-8-16,0-61-2 16,0 61-5-16,18-63 1 15,-18 63-2-15,31-80-2 16,-31 80-7-16,67-121-1 15,-67 121 5-15,80-108-7 0,-80 108 3 16,85-88 0 0,-85 88 1-16,73-39-2 15,-73 39 8-15,55 19 1 16,-55-19 0-16,22 75-1 16,-22-75-1-16,3 111 0 0,-3-111-3 15,-10 121 0-15,10-121-6 16,-31 111 1-16,31-111-4 15,3 62 4-15,-3-62 0 16,0 0-8-16,0 0-5 16,0 0-3-16,0 0-2 15,-63 51-5-15,63-51 1 16,0 0-4-16,0 0-3 16,-26-65 9-16,26 65 4 15,0 0 4-15,11-69 5 16,-11 69 3-16,0 0 1 15,0 0 3-15,58-60 3 0,-58 60-3 16,0 0 2-16,0 0 3 16,0 0 4-16,66 0-3 15,-66 0 0-15,0 0 2 16,0 0 1-16,0 0 3 16,71 21-3-16,-71-21 1 15,0 0-1-15,59-21 1 16,-59 21 2-16,0 0-6 15,78-64-2-15,-78 64 0 16,46-76 4-16,-46 76-8 16,37-89-3-16,-37 89 2 15,24-101 2-15,-24 101-1 16,13-104 5-16,-13 104-1 0,4-75-4 16,-4 75 6-16,0 0 1 15,0 0 1-15,0 0-2 16,0 0 6-16,0 0-4 15,0 0 2-15,-31 113 2 16,31-113-3-16,-12 121 1 16,12-121-2-16,-13 120 2 15,13-120-5-15,-3 103-2 16,3-103-1-16,0 83 2 16,0-83 0-16,0 0 2 15,0 0-5-15,10 72-2 16,-10-72-1-16,0 0 4 0,0 0-3 15,0 0-2-15,0 0-4 16,0 0-8-16,59-75 6 16,-59 75-2-16,52-78-1 15,-52 78 0-15,75-91 1 16,-75 91-1-16,77-74 6 16,-77 74 4-16,65-37 1 15,-65 37 4-15,0 0 3 16,62 40 0-16,-62-40-1 15,14 70 3-15,-14-70-2 16,5 83-3-16,-5-83 2 16,5 75-2-16,-5-75-10 15,0 0-9-15,0 0-11 0,19 75-28 16,-19-75-24-16,0 0-46 16,0 0-11-1,0 0 0-15,0 0 39 0</inkml:trace>
          <inkml:trace contextRef="#ctx0" brushRef="#br0" timeOffset="8754.9827">8190 602 64 0,'0'0'103'16,"0"0"3"-16,0 0-3 15,0 0-92-15,0 0-3 0,0 0 0 16,0 0 0-16,0 0-7 15,0 0 0-15,0 0 0 16,0 0 3-16,26 95 2 16,-26-95 1-16,0 69 1 15,0-69 0-15,0 0 5 16,4 98-3-16,-4-98 3 16,0 0-1-16,0 0 4 15,53 75-3-15,-53-75 5 16,0 0 0-16,84-3-2 15,-84 3 0-15,76-30-2 16,-76 30-3-16,86-50-2 16,-86 50-5-16,80-77-5 0,-80 77-3 15,75-111 2 1,-43 42-1-16,-3 0-2 16,-29 69 2-16,39-123-2 0,-39 123 6 15,17-94 0-15,-17 94 5 16,0 0-3-16,0 0 5 15,0 0 2-15,0 0-1 16,0 0 1-16,-83 133 0 16,54-64 2-16,3 21-5 15,-7-2 2-15,4 4-1 16,-3-3-4-16,7-2 2 16,2-13-3-16,23-74 1 0,21 72-4 15,-21-72-1-15,0 0-1 16,5 72-6-1,-5-72 1-15,0 0-7 16,0 0-2-16,0 0-7 0,0 0-4 16,0 0-12-16,5-59-11 15,-5 59-1-15,-12-81-11 16,12 81 6-16,-19-105 6 16,19 105 9-16,-10-130 18 15,10 130 15-15,-14-104 18 16,14 104 12-16,-15-71 13 15,15 71 8-15,0 0 5 16,0 0 2-16,0 0-12 16,0 0 4-16,0 0-8 15,0 0 0-15,-21 95-9 16,21-95-2-16,0 0-9 16,53 97-7-16,-53-97 1 0,62 45-2 15,-62-45-3-15,72 21-10 16,-72-21 4-16,74 13-10 15,-74-13-4-15,62-3-10 16,-62 3-3-16,0 0-13 16,74-23 3-16,-74 23 1 15,0 0 2-15,0 0 7 16,0 0 4-16,52-76 13 16,-52 76 10-16,0 0 13 15,0 0 4-15,0 0 7 16,0 0 2-16,0 0 6 0,64-17 2 15,-64 17-2-15,0 0-2 16,73 11-1-16,-73-11-7 16,57-6-3-16,-57 6-2 15,72-14-9-15,-72 14-10 16,77-23-9-16,-77 23-19 16,75-41-24-16,-75 41-22 15,68-47-42-15,-68 47-10 16,0 0 3-16,49-98 79 15</inkml:trace>
          <inkml:trace contextRef="#ctx0" brushRef="#br0" timeOffset="9399.5801">9318 299 80 0,'0'0'125'15,"0"0"4"-15,-58 89 2 16,58-89-74-16,-32 110-22 15,32-110 6-15,-41 138 0 16,41-138-11-16,-35 133-10 16,35-133-3-16,-22 114-5 15,22-114-2-15,-4 92-2 16,4-92-1-16,0 0-4 16,19 77 2-16,-19-77-2 15,0 0-2-15,0 0-3 16,95 8 2-16,-95-8-5 0,0 0-1 15,0 0 5-15,72-54-6 16,-72 54-1-16,33-67-2 16,-33 67 6-16,47-104-5 15,-47 104 3-15,56-115 0 16,-56 115 0-16,65-101 4 16,-65 101 0-16,62-76 2 15,-62 76 0-15,0 0 3 16,89-47 1-16,-89 47 1 15,0 0 1-15,67 39-3 16,-67-39 0-16,30 81 6 16,-30-81-4-16,19 97-1 15,-19-97 0-15,1 107 3 0,-1-107-3 16,-14 99 0-16,14-99 2 16,-28 75-3-16,28-75 0 15,0 0 2-15,0 0-2 16,-46 43-3-16,46-43 0 15,0 0 4-15,0 0-4 16,-71-28 0-16,71 28-2 16,0 0 1-16,-17-61-3 15,17 61 2-15,0 0 0 16,46-85-6-16,-46 85 3 16,0 0-4-16,90-78-3 15,-90 78-6-15,62-30-8 0,-62 30-22 16,0 0-29-16,68-16-44 15,-68 16-21 1,0 0 5-16,0 0 2 16</inkml:trace>
        </inkml:traceGroup>
      </inkml:traceGroup>
    </inkml:traceGroup>
    <inkml:traceGroup>
      <inkml:annotationXML>
        <emma:emma xmlns:emma="http://www.w3.org/2003/04/emma" version="1.0">
          <emma:interpretation id="{2FA15715-A162-4D19-8367-4F4C7E958BE3}" emma:medium="tactile" emma:mode="ink">
            <msink:context xmlns:msink="http://schemas.microsoft.com/ink/2010/main" type="paragraph" rotatedBoundingBox="2910,1181 13285,1325 13269,2472 2894,23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FCB62E4-A32F-4E9B-BB19-3BCD443ADAF6}" emma:medium="tactile" emma:mode="ink">
              <msink:context xmlns:msink="http://schemas.microsoft.com/ink/2010/main" type="line" rotatedBoundingBox="2910,1181 13285,1325 13269,2472 2894,2328"/>
            </emma:interpretation>
          </emma:emma>
        </inkml:annotationXML>
        <inkml:traceGroup>
          <inkml:annotationXML>
            <emma:emma xmlns:emma="http://www.w3.org/2003/04/emma" version="1.0">
              <emma:interpretation id="{302EB4D7-7463-467C-AB36-EB475DE07915}" emma:medium="tactile" emma:mode="ink">
                <msink:context xmlns:msink="http://schemas.microsoft.com/ink/2010/main" type="inkWord" rotatedBoundingBox="2931,1303 3545,1532 3384,1963 2771,1734"/>
              </emma:interpretation>
              <emma:one-of disjunction-type="recognition" id="oneOf2">
                <emma:interpretation id="interp10" emma:lang="en-US" emma:confidence="0">
                  <emma:literal>L</emma:literal>
                </emma:interpretation>
                <emma:interpretation id="interp11" emma:lang="en-US" emma:confidence="0">
                  <emma:literal>1</emma:literal>
                </emma:interpretation>
                <emma:interpretation id="interp12" emma:lang="en-US" emma:confidence="0">
                  <emma:literal>U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15442.3099">2932 1303 93 0,'0'0'106'16,"0"0"3"-16,0 0 0 16,0 0-61-16,0 0-16 15,0 0 8-15,0 0-10 0,0 84-12 16,0-84-9-1,-13 92 1-15,9-39-2 16,-2-1-9-16,1 2 1 16,5-7-10-16,-1-11 9 0,13-2 1 15,-2-10 4-15,11-4-8 16,2-11 6-16,9-2-2 16,3-7 1-16,7-3 2 15,4-4-2-15,1 1-1 16,4-5-3-16,-8 2-1 15,3-4-12-15,-1-1-10 16,-13 1-10-16,4 1-24 16,-14 2-17-16,-22 10-45 0,37-17-1 15,-37 17 8 1,0 0 91-16</inkml:trace>
        </inkml:traceGroup>
        <inkml:traceGroup>
          <inkml:annotationXML>
            <emma:emma xmlns:emma="http://www.w3.org/2003/04/emma" version="1.0">
              <emma:interpretation id="{6EF100E9-2D9E-453D-B2B7-173E147D2E66}" emma:medium="tactile" emma:mode="ink">
                <msink:context xmlns:msink="http://schemas.microsoft.com/ink/2010/main" type="inkWord" rotatedBoundingBox="3880,1352 5889,1419 5864,2149 3855,2082"/>
              </emma:interpretation>
              <emma:one-of disjunction-type="recognition" id="oneOf3">
                <emma:interpretation id="interp15" emma:lang="en-US" emma:confidence="1">
                  <emma:literal>order</emma:literal>
                </emma:interpretation>
                <emma:interpretation id="interp16" emma:lang="en-US" emma:confidence="0">
                  <emma:literal>Order</emma:literal>
                </emma:interpretation>
                <emma:interpretation id="interp17" emma:lang="en-US" emma:confidence="0">
                  <emma:literal>orders</emma:literal>
                </emma:interpretation>
                <emma:interpretation id="interp18" emma:lang="en-US" emma:confidence="0">
                  <emma:literal>Orders</emma:literal>
                </emma:interpretation>
                <emma:interpretation id="interp19" emma:lang="en-US" emma:confidence="0">
                  <emma:literal>ordure</emma:literal>
                </emma:interpretation>
              </emma:one-of>
            </emma:emma>
          </inkml:annotationXML>
          <inkml:trace contextRef="#ctx0" brushRef="#br0" timeOffset="16374.0509">3959 1652 1 0,'0'0'62'16,"0"0"31"-16,0 0 6 16,0 0-50-16,0 0-13 15,0 0-1-15,0 0-1 16,0 0-11-16,0 0-3 16,-17-19 0-16,17 19-4 15,-19 28-6-15,8-1 0 16,0 5 2-16,-3 3-5 15,7 3 2-15,-2 9-19 16,6-6 15-16,-4 3-16 16,14-11 19-16,-1 0-22 15,7-11 17-15,6-2-14 16,2-11-6-16,3-5 20 0,2-3 0 16,-1-8 12-16,1-7-17 15,-4-4 18 1,-5-2-15-16,-5-4 15 0,-5-5 4 15,-5-3-4-15,-4 2-15 16,-8 0 0-16,-1-2 0 16,-4 6-1-16,-4 1-3 15,5 2-3-15,14 23-5 16,0 0-8-16,-58-53-16 16,58 53-11-16,0 0-26 15,0 0-29-15,-36-25-21 16,36 25 6-16,12 10 68 0</inkml:trace>
          <inkml:trace contextRef="#ctx0" brushRef="#br0" timeOffset="16823.9667">4281 1677 5 0,'0'0'95'15,"-9"-15"-2"-15,9 15 8 16,-5 20-65-16,3-1-18 16,4-2 10-16,0 8-2 15,6-2 3-15,-4 13-3 0,10-3-1 16,-9 6-14 0,9-4 9-16,-7 2-15 15,3-2-11-15,-4-10 7 16,1 2-13-16,-5-2 6 0,5-11-7 15,-7 2 16-15,0-16-22 16,0 0 21-16,0 11 0 16,0-11 0-16,0 0-1 15,0 0 0-15,0-16-1 16,-3 2 0-16,-1 0 20 16,4-8-7-16,0-8 5 0,0-1-6 15,0-3 5 1,4-5-7-16,2 4 1 15,-6 35-11-15,14-76-28 16,-14 76-8-16,21-55-16 16,-1 36-11-16,-9 6-25 0,8 10-31 15,3-4 1-15,-3 20 48 16</inkml:trace>
          <inkml:trace contextRef="#ctx0" brushRef="#br0" timeOffset="18041.4218">4900 1854 1 0,'-3'-14'72'15,"10"-2"22"-15,-7 16-2 16,-11-22-75-16,8 9 5 15,-6-4 7-15,9 17-6 16,-21-19-6-16,8 13 1 16,-8 5-1-16,-3 11 1 15,-2-4 0-15,0 12-3 16,-3 6-1-16,6 0-2 16,-3 6-12-16,10 6-5 15,-4-4 2-15,14 3-6 16,-1-1 1-16,11-3-1 15,3-4 1-15,8-8-4 16,2-6 16-16,6-7-1 0,2-5-2 16,1-5 1-16,3-6 0 15,-2-8 17-15,-2-8-6 16,-1 2 4-16,-5-6-4 16,-2-8 3-16,-5-5-8 15,-12 43 4-15,14-101-6 16,-17 39-18-16,2 5 8 15,-9-9-3-15,5 4 5 16,5 62-2-16,-20-99 8 16,20 99 0-16,-17-67 0 15,17 67 5-15,0 0-1 16,0 0 1-16,0 0-6 16,0 0 3-16,-7 79-3 0,12-31 1 15,-2 7 1-15,7 3 2 16,-1 5-8-16,3 2 5 15,-2-1-10-15,6-14-6 16,-1 1 1-16,4-10-3 16,0-2 2-16,1-13-5 15,-1-7 5-15,5-4-7 16,-2-13 19-16,3-2 0 16,3-8-1-16,-2-7 16 15,3-8-4-15,-4-3-2 16,2-5-4-16,-7-11 0 0,-20 42-7 15,32-85 5-15,-32 85-4 16,13-84-15-16,-13 84 3 16,-10-61 3-16,10 61 7 15,-27-14-2-15,9 22 6 16,5 7 3-16,-2 9 0 16,0 13 11-16,4 3-18 15,8 0 16-15,1 2-18 16,9-7 0-16,-1 7 0 15,7-11-5-15,6 0 3 16,4-13-10-16,4-5 19 16,2-2-19-16,7-11 16 15,2 1 17-15,2-11-19 16,1-9 12-16,-1-1-7 0,-4-10 1 16,0 2-5-16,-7-5 3 15,-4 8-2 1,-8-5-10-16,-4 3 14 0,-4 8-6 15,-4 2 7-15,-5 17 2 16,0 0 5-16,0 0 5 16,0 0-2-16,-5 23 2 15,3 4-11-15,6 5 12 16,-4 0-17-16,8 1-5 16,-7 3 1-16,6-7-6 15,-2-2 4-15,-1-2-8 16,0-5 14-16,-4-20-17 0,8 17 18 15,-8-17 0 1,0 0 0-16,0 0-1 0,2-14 0 16,-2-2 14-1,0-4-14-15,0 0 14 0,0-5-5 16,5 0 7-16,2-8-7 16,-1 0 3-16,5 4-11 15,-4 2-15-15,12 2 1 16,-7 2-22-16,9 9-11 15,-6-2-17-15,6 14-14 16,1-5-20-16,-3 14-18 16,10 1 7-16</inkml:trace>
        </inkml:traceGroup>
        <inkml:traceGroup>
          <inkml:annotationXML>
            <emma:emma xmlns:emma="http://www.w3.org/2003/04/emma" version="1.0">
              <emma:interpretation id="{CEC52944-F27D-4842-AA9E-C7FBFABD56A9}" emma:medium="tactile" emma:mode="ink">
                <msink:context xmlns:msink="http://schemas.microsoft.com/ink/2010/main" type="inkWord" rotatedBoundingBox="6602,1430 7519,1443 7509,2176 6592,2163"/>
              </emma:interpretation>
              <emma:one-of disjunction-type="recognition" id="oneOf4">
                <emma:interpretation id="interp20" emma:lang="en-US" emma:confidence="1">
                  <emma:literal>of</emma:literal>
                </emma:interpretation>
                <emma:interpretation id="interp21" emma:lang="en-US" emma:confidence="0">
                  <emma:literal>ot</emma:literal>
                </emma:interpretation>
                <emma:interpretation id="interp22" emma:lang="en-US" emma:confidence="0">
                  <emma:literal>off</emma:literal>
                </emma:interpretation>
                <emma:interpretation id="interp23" emma:lang="en-US" emma:confidence="0">
                  <emma:literal>ut</emma:literal>
                </emma:interpretation>
                <emma:interpretation id="interp24" emma:lang="en-US" emma:confidence="0">
                  <emma:literal>use</emma:literal>
                </emma:interpretation>
              </emma:one-of>
            </emma:emma>
          </inkml:annotationXML>
          <inkml:trace contextRef="#ctx0" brushRef="#br0" timeOffset="18659.6899">6601 1773 1 0,'-3'-18'19'0,"20"12"65"16,-17 6 7 0,0 0-48-16,0 0-12 0,0 0 7 15,16 11 3-15,-13 4-4 16,7 3 1-16,-10 1 1 16,8 4-3-16,-8 5-17 15,4 2-8-15,-4-1 0 16,7 4-7-16,-4-8 1 15,4 6-6-15,-2-6-1 16,6-3-4-16,1-2 11 16,3-4 1-16,1-8-3 15,2-5 0-15,2 0-2 16,0-6-2-16,-1-3 2 16,0-2-2-16,-1-8 2 15,-3-1 12-15,-2-5-14 0,-7 2 12 16,-5-6-5-16,-4-6 7 15,-4-1-6-15,-8 0 4 16,0 2-2-16,-6 4-10 16,0 2 11-16,-1 9-9 15,-1 9-2-15,1 0-1 16,8 4-6-16,-3 3-7 16,17 0-10-16,-16-6-11 15,16 6-14-15,0 0-13 16,13 0-4-16,-13 0-11 15,30 6-4-15,-11-9 0 16,10 6 7-16,-1-1 24 0</inkml:trace>
          <inkml:trace contextRef="#ctx0" brushRef="#br0" timeOffset="19259.6886">6957 1743 61 0,'84'-51'66'0,"-84"51"-2"15,54-57-3-15,-54 57-9 16,50-68-4-16,-50 68-8 15,36-65-4-15,-36 65-4 16,0 0-6-16,15-63 6 16,-15 63-6-16,0 0-3 15,0 0-9-15,0 0 4 16,0 0-8-16,-61 31 1 16,61-31 2-16,-20 61-6 0,11-16 2 15,-2 5 2-15,6-1 1 16,-5 13-14-16,9-1-1 15,-2-2 1-15,3-1-6 16,0-6 1-16,3-9-2 16,1-1 2-16,2-8-5 15,-2-5 12-15,0-6 0 16,2-4-4-16,-4-5 3 16,-2-14-5-16,0 0-3 15,0 0-7-15,0-20 1 16,-2-1-8-16,-11-7 8 0,9-6-8 15,-13-4-4-15,5-7-6 16,-13-5 5-16,7 1 2 16,18 49 8-16,-52-104 6 15,52 104-3 1,-51-84 12-16,51 84 11 0,0 0 12 16,-57-63 6-16,44 61 6 15,11 15 0-15,-2 10-3 16,14 0 0-16,-3 8-4 15,9-1-1-15,1 12-6 16,12-5 0-16,1-5-16 16,9-6 8-16,-1-1-9 15,7-7 9-15,1 0-12 0,1-8 2 16,1-10-15-16,-5-4-6 16,4-1-10-16,-9-5-18 15,6 1-9 1,-10-2-41-16,-2-5-24 0,7-1-11 15,-9 2 35-15</inkml:trace>
        </inkml:traceGroup>
        <inkml:traceGroup>
          <inkml:annotationXML>
            <emma:emma xmlns:emma="http://www.w3.org/2003/04/emma" version="1.0">
              <emma:interpretation id="{F55E37A3-BEA5-4BCC-BEC2-82DD182733DE}" emma:medium="tactile" emma:mode="ink">
                <msink:context xmlns:msink="http://schemas.microsoft.com/ink/2010/main" type="inkWord" rotatedBoundingBox="7817,1304 13273,1277 13279,2376 7822,2403"/>
              </emma:interpretation>
              <emma:one-of disjunction-type="recognition" id="oneOf5">
                <emma:interpretation id="interp25" emma:lang="en-US" emma:confidence="1">
                  <emma:literal>precedence</emma:literal>
                </emma:interpretation>
                <emma:interpretation id="interp26" emma:lang="en-US" emma:confidence="0">
                  <emma:literal>prudence</emma:literal>
                </emma:interpretation>
                <emma:interpretation id="interp27" emma:lang="en-US" emma:confidence="0">
                  <emma:literal>prevalence</emma:literal>
                </emma:interpretation>
                <emma:interpretation id="interp28" emma:lang="en-US" emma:confidence="0">
                  <emma:literal>presidency</emma:literal>
                </emma:interpretation>
                <emma:interpretation id="interp29" emma:lang="en-US" emma:confidence="0">
                  <emma:literal>presidenci</emma:literal>
                </emma:interpretation>
              </emma:one-of>
            </emma:emma>
          </inkml:annotationXML>
          <inkml:trace contextRef="#ctx0" brushRef="#br0" timeOffset="19559.8918">8045 1806 145 0,'8'22'129'0,"-1"-2"-1"16,0 19-41-1,-4 0-63-15,8 7 4 0,-11 6 4 16,15 2-13-16,-8-1-2 16,3-1-11-16,0-1 3 15,2-10 0-15,-2-2-7 16,0-8-6-16,2-5-9 15,-7-13-5-15,5 5-19 16,-10-18-12-16,0 0-22 16,0 0-15-16,-1-21-25 0,-8 8-19 15,-9-10 15-15</inkml:trace>
          <inkml:trace contextRef="#ctx0" brushRef="#br0" timeOffset="19875.5357">7820 1900 44 0,'5'-32'116'0,"-7"5"-4"16,15 8-51-16,12 9-17 15,1 0 0-15,18 10-5 16,-2 0-5-16,19 4-6 16,-6 1-6-16,10 9-3 15,-13-2-3-15,4 8-4 16,-10-1-11-16,-9-2-8 0,-9 9 5 15,-12-3-9 1,-12 3 5-16,-11-7-4 16,-10 4 1-16,-11-10-4 0,-4 1 8 15,-4-2-4-15,0-8-9 16,-4-4-6-16,11 2-16 16,-3-7-2-16,16 0-25 15,2-7-11-15,14 12-32 16,10-17-1-16</inkml:trace>
          <inkml:trace contextRef="#ctx0" brushRef="#br0" timeOffset="20892.5878">8458 1817 38 0,'20'-5'112'15,"-20"5"11"-15,26 9-9 0,-11 18-61 16,-15-1-9-16,14 10-8 15,-14-8-6-15,14 5-13 16,-14-1-2-16,8 1-10 16,-8-4-2-16,4-9-6 15,-4 2 10-15,0-8-3 16,-1 3-2-16,1-17 1 16,-3 13-3-16,3-13-1 15,0 0-2-15,-10-13-2 16,8-3-1-16,-5-1-2 15,7-6-4-15,-6-4 5 16,9-5-5-16,-3-3 2 0,17-2-6 16,-5 1 4-16,17 1-10 15,-5-4 1-15,11 6-1 16,-8 5-10-16,7 11-2 16,-4 0-6-16,-1 15 1 15,-5-6 3-15,2 14 6 16,-7 4 7-16,4-2 10 15,-1 11 12-15,-4-7 14 16,0 9 11-16,-4-6 4 16,3 8 11-16,-5-6 0 15,7-1 7-15,-12-2-12 16,7-4-1-16,-14-10-13 16,29 15 3-16,-29-15-3 0,29 0-10 15,-29 0 1-15,22-12-8 16,-22 12 1-16,14-20-3 15,-11 4 5-15,-3 16-7 16,-10-14 1-16,-4 5 3 16,-1 5-1-16,-7 4 3 15,-1 0 3-15,-1 14 3 16,-1 2-5-16,7 1-1 16,-4 7 7-16,8 2-7 15,2 1 6-15,8 6-6 16,2 2 0-16,11-5-6 15,4 3 8-15,4-10-1 0,5 0-5 16,2-10-2-16,2 2-6 16,6-12-7-16,4-3-5 15,-1-12-9-15,4-1-6 16,-9-4-9-16,12-2-11 16,-18-1-7-16,17-3-8 15,-17-3 7-15,14-4-18 16,-14 1 9-16,8-12 5 15,-2 4 34-15,2-2 32 16,-2 3 0-16,-1-3 3 16,-7 7 36-16,-3 5 28 15,-5 4 8-15,-14 23 7 0,0 0-4 16,0 0-13-16,-3 18-5 16,-18 8-14-16,8 6-2 15,-12 4-12 1,6 6-11-16,-10-3-1 0,12 0-9 15,1-5-1-15,9 3-8 16,3-7 1-16,11-7-9 16,9 3 7-16,8-9 0 15,7-1-6-15,5-6-3 16,4-4-5-16,-1-10-10 16,9-1-8-16,-17-6-13 15,14-7-18-15,-16-6-13 16,1-1-36-16,-5 2-11 0,-6-8-1 15,-4-1 86-15</inkml:trace>
          <inkml:trace contextRef="#ctx0" brushRef="#br0" timeOffset="21034.9754">9904 1654 1 0,'14'-64'10'15,"-14"64"68"-15,0 0-2 16,0 0-55-16,0 0-29 15,0 0-11-15,0 0-14 16,0 0-10-16,0 0-10 16,15 12 24-16</inkml:trace>
          <inkml:trace contextRef="#ctx0" brushRef="#br0" timeOffset="22611.3507">9921 1817 112 0,'9'21'77'0,"-2"7"-3"15,-1-2-11-15,8 1-15 16,-2-10-2-16,5 11-8 16,2-7 1-16,10 0-12 15,-6-1 1-15,11-9-13 16,0-2 3-16,6-2-2 16,-5 2-5-16,6-8-3 0,0-2-4 15,-2 2 0-15,-2-6-1 16,1 0-3-1,-6-6-1-15,1-7 7 16,-4-6-10-16,-3-4 3 16,-2-2-8-16,-12-3-1 0,-2-3-6 15,-6 3 5-15,-8-1-6 16,-11 13-1-16,-2 3 7 16,-12 16 4-16,-3 4 9 15,-2 13 6-15,-7 9 0 16,1 7-4-16,-3 3 9 15,8 5-7-15,0-3 5 16,12-4-7-16,-3 1 0 16,12-8-5-16,5-2 7 15,14-3 1-15,6-3-3 16,5-8 0-16,7 3-3 16,3-11 0-16,4 1 0 0,5-5 0 15,1-6-1-15,2-1 0 16,1-10-1-16,-3 0 5 15,5-8-6-15,-2-4 2 16,2-15-9-16,-41 47-2 16,70-119-3-16,-41 47-3 15,2-3 3-15,-14 5-5 16,3-10 5-16,-11 11 0 16,-3 13 10-16,-6 56 4 15,-6-81 8-15,6 81 6 16,0 0-4-16,0 0 4 15,0 0 3-15,-64-39-1 16,64 39-2-16,0 0 2 0,-33 61-7 16,33-61 3-16,-24 83 3 15,15-29-3-15,-5 5-2 16,2-3 2-16,-1 6 0 16,9-1 0-16,-5-2-8 15,12-7-2-15,0-3-2 16,4-4-2-16,6-14 2 15,3 0-2-15,3-8-1 16,4-7-2-16,1 1 7 16,9-11-1-16,6-3 1 15,2-6-2-15,3 3 1 16,3-9-3-16,3-5 0 0,-2-2 6 16,2-15-3-16,-6 0-2 15,-1-11-4-15,-9 3 4 16,-34 39-3-16,52-95-2 15,-52 95 4-15,25-87-10 16,-25 87 8-16,-7-59 0 16,7 59 5-16,0 0-5 15,0 0 6-15,-81-26 1 16,48 45-3-16,2-1 4 16,0 17-4-16,-1-8 4 15,3 10-3-15,6 6 6 16,4-6-12-16,9-3 0 15,3-3 2-15,7 0-3 0,7-8 4 16,5-6-5-16,5-3 3 16,9-6-6-16,-4 0 13 15,6-8-3 1,6-3 3-16,-1 0-3 0,6-5 6 16,-2-2 2-16,4-8-4 15,1 1 4-15,-2-3-6 16,-3 0 7-16,1 5-7 15,-8-2 6-15,-2 4-10 16,-4 7 5-16,-9 3 1 16,-1 9 3-16,-14-6 1 15,16 22-10-15,-16-2 5 0,0 6-2 16,-4 1 3-16,-1 1-5 16,-2 5 1-16,4 0-3 15,-1-1 0 1,4-2 8-16,-3-7-2 15,3-3 0-15,3-2-2 0,-3-18 1 16,7 14 0-16,-7-14-2 16,0 0-1-16,12-16-1 15,-5 2-1-15,3-5 1 16,2-3-2-16,-1-4-2 16,6 1 5-16,5-7 1 15,3-1-1-15,1-3 3 16,7 2-3-16,0-5 1 0,7 5 0 15,-4 9 4-15,5 1-6 16,-2 5 1 0,-5 15 0-16,-2 4 4 0,-2 11 0 15,-5 9 6-15,-9 5-1 16,1 1-8-16,-5 7 3 16,-7 6 0-16,-2-12 0 15,2 7-5-15,-5-10 3 16,1-1-6-16,-2 2 0 15,1-8 6-15,0-17-8 16,1 13-3-16,-1-13-8 16,0 0-14-16,14-1-14 0,-12-11-5 15,18 1-23 1,-14-8-3-16,17 4-17 16,-9-5-1-16,11 1-11 15,-2-4 18-15</inkml:trace>
          <inkml:trace contextRef="#ctx0" brushRef="#br0" timeOffset="23160.0506">12308 1837 40 0,'15'-12'81'0,"-15"12"1"16,15-20-12-16,-15 20-8 15,0 0 6-15,-7 16-4 16,-15-2-8-16,10 5-6 16,-11 0-14-16,6 4-6 15,-7 7-5-15,9 1-11 16,1-8-2-16,8 3-7 15,4-2-2-15,7-2-3 16,6-1 3-16,8-3 0 16,7-7-1-16,7-2-1 0,3 1-2 15,3-9 3-15,5-1-2 16,0-4 0-16,4-7 1 16,2 0-1-16,1 0-1 15,-3-6 0-15,1-4-2 16,-2-3 7-16,-1 1-2 15,-5 0 3-15,-2 3-4 16,-13-8 3-16,-2 5-1 16,-11 0 1-16,-4 3 0 15,-9 4-6-15,-6 4 0 16,6 12 0-16,-22-11 4 16,9 17-1-16,-2-1 2 0,0 3-1 15,-4 13-5-15,1 4-1 16,3-2 3-16,1-3-4 15,4 6 2-15,5 0-1 16,1 1-1-16,8-2 1 16,8-2 6-16,2-1 1 15,11-5-2-15,1 2 0 16,7-6 0-16,-1-6 0 16,4-4-3-16,1-3-1 15,2-13-3-15,-3-2-6 16,2-5-12-16,-9-10-14 15,11 2-59-15,-10-2-41 16,2-3 2-16,-6 3-2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14T15:39:28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E083DB8-1319-4ECC-9116-60008C2DE1AD}" emma:medium="tactile" emma:mode="ink">
          <msink:context xmlns:msink="http://schemas.microsoft.com/ink/2010/main" type="writingRegion" rotatedBoundingBox="11529,902 32469,-198 33444,18352 12505,19453"/>
        </emma:interpretation>
      </emma:emma>
    </inkml:annotationXML>
    <inkml:traceGroup>
      <inkml:annotationXML>
        <emma:emma xmlns:emma="http://www.w3.org/2003/04/emma" version="1.0">
          <emma:interpretation id="{DD903373-55A9-4968-AC16-4355C6E73AB5}" emma:medium="tactile" emma:mode="ink">
            <msink:context xmlns:msink="http://schemas.microsoft.com/ink/2010/main" type="paragraph" rotatedBoundingBox="19295,417 32506,-76 32651,3795 19440,429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C9119EC-6F37-4F9A-87F2-21C529AC9AE2}" emma:medium="tactile" emma:mode="ink">
              <msink:context xmlns:msink="http://schemas.microsoft.com/ink/2010/main" type="line" rotatedBoundingBox="19304,252 31153,187 31158,1148 19309,1213"/>
            </emma:interpretation>
          </emma:emma>
        </inkml:annotationXML>
        <inkml:traceGroup>
          <inkml:annotationXML>
            <emma:emma xmlns:emma="http://www.w3.org/2003/04/emma" version="1.0">
              <emma:interpretation id="{BEE0985C-6813-49E5-AD9C-7CEFED5C392C}" emma:medium="tactile" emma:mode="ink">
                <msink:context xmlns:msink="http://schemas.microsoft.com/ink/2010/main" type="inkWord" rotatedBoundingBox="19305,492 23373,469 23377,1191 19309,1213"/>
              </emma:interpretation>
              <emma:one-of disjunction-type="recognition" id="oneOf0">
                <emma:interpretation id="interp0" emma:lang="en-US" emma:confidence="0">
                  <emma:literal>translate</emma:literal>
                </emma:interpretation>
                <emma:interpretation id="interp1" emma:lang="en-US" emma:confidence="0">
                  <emma:literal>translate.</emma:literal>
                </emma:interpretation>
                <emma:interpretation id="interp2" emma:lang="en-US" emma:confidence="0">
                  <emma:literal>translates</emma:literal>
                </emma:interpretation>
                <emma:interpretation id="interp3" emma:lang="en-US" emma:confidence="0">
                  <emma:literal>translated</emma:literal>
                </emma:interpretation>
                <emma:interpretation id="interp4" emma:lang="en-US" emma:confidence="0">
                  <emma:literal>translator</emma:literal>
                </emma:interpretation>
              </emma:one-of>
            </emma:emma>
          </inkml:annotationXML>
          <inkml:trace contextRef="#ctx0" brushRef="#br0">19442 603 83 0,'0'0'103'16,"0"0"3"-16,-69 51-42 15,69-51-30-15,0 0 4 16,0 0 1 0,0 0 2-16,-66 65-4 0,66-65-6 15,0 0 5-15,0 0-5 16,0 0-3-16,76-3-6 16,-76 3-3-16,81-13-5 15,-81 13-8-15,105-23-8 16,-105 23-10-16,100-26-22 15,-100 26-16-15,79-21-16 16,-79 21-25-16,0 0-46 0,65-30 2 16,-65 30 6-16,0 0 54 15</inkml:trace>
          <inkml:trace contextRef="#ctx0" brushRef="#br0" timeOffset="607.873">19391 521 199 0,'0'0'134'15,"-60"-29"-3"-15,60 29 7 16,0 0-107-16,0 0-10 16,8 75 1-16,-8-75 1 0,13 92-10 15,-13-92-4-15,21 124-4 16,-21-124 0-16,23 114-6 15,-23-114 2 1,29 107 2-16,-29-107-3 0,0 0-2 16,78 58 3-16,-78-58 1 15,0 0-4-15,84 19 2 16,-84-19-2-16,56-21 1 16,-56 21-3-16,61-40 1 15,-61 40-5-15,46-68 2 16,-46 68 2-16,37-105 0 15,-37 105 3-15,26-95-1 16,-26 95 6-16,0 0 3 16,5-80 0-16,-5 80 0 15,0 0 3-15,0 0 5 16,-12 85-6-16,12-85-1 0,7 97-1 16,-7-97-2-16,15 121 0 15,-15-121 0-15,43 78 0 16,-43-78-5-16,30 59 4 15,-30-59-5-15,0 0 4 16,0 0 4-16,0 0-4 16,0 0 1-16,0 0-1 15,0 0 1-15,0 0-2 16,0 0 0-16,0 0 1 16,3-82-7-16,-3 82-2 15,4-82-5-15,-4 82-11 16,26-108-20-16,-26 108-14 15,47-83-21-15,-47 83-29 0,0 0-19 16,88-40-16-16,-88 40 5 16</inkml:trace>
          <inkml:trace contextRef="#ctx0" brushRef="#br0" timeOffset="1583.9869">20236 837 22 0,'0'0'88'0,"0"0"-12"16,59 78-9-16,-59-78-10 15,0 0-3-15,0 0-11 16,0 0-4-16,62 4 1 16,-62-4-8-16,0 0-5 15,0 0-1-15,0 0-2 0,18-97-3 16,-18 97-3-16,0 0-4 16,0 0-4-16,0 0-3 15,-58-79 5-15,58 79-6 16,0 0-1-16,-72 42 1 15,72-42-1-15,-51 81 3 16,51-81-5-16,-39 102 2 16,39-102-4-16,0 82-1 15,0-82-1-15,19 74 1 16,-19-74 2-16,0 0 0 16,59 49-1-16,-59-49-2 15,0 0-3-15,65-3 2 16,-65 3 3-16,0 0-5 0,40-62-3 15,-40 62-2-15,12-59 3 16,-12 59 0-16,3-77 3 16,-3 77-1-16,-3-63-2 15,3 63 5-15,0 0 2 16,6-110 1-16,-6 110 3 16,0 0 0-16,0 0 3 15,0 0 0-15,7 80 2 16,-7-80-1-16,9 92-7 15,-9-92 3-15,39 71-1 16,-39-71-1-16,0 0-5 16,60 73 1-16,-60-73-4 15,0 0-2-15,61 23 2 0,-61-23-4 16,0 0-7-16,0 0-2 16,66-50-4-1,-66 50-5-15,0 0 2 0,48-95 0 16,-48 95 3-16,26-84 3 15,-26 84 12-15,34-115 1 16,-34 115 13-16,0 0 5 16,32-93 7-16,-32 93 5 15,0 0 3-15,0 0 3 16,0 0-8-16,9 90 2 16,-9-90-3-16,0 101-1 15,0-101-4-15,-3 111-5 0,3-111-2 16,20 68-5-16,-20-68 2 15,0 0 1 1,10 65-2-16,-10-65-4 16,0 0-4-16,0 0 3 0,0 0 0 15,0 0-1-15,0 0 1 16,0 0-6-16,39-88-1 16,-39 88 1-16,36-81 3 15,-36 81 2-15,54-109-3 16,-54 109 0-16,63-82-5 15,-63 82 8-15,0 0 3 16,77-39-2-16,-77 39 4 16,0 0-5-16,44 93 1 0,-44-93 2 15,12 99 1 1,-12-99-2-16,4 98-12 16,-4-98-4-16,30 48-24 0,-30-48-17 15,0 0-25-15,0 0-48 16,63 37-13-16,-63-37 1 15,0 0 11-15</inkml:trace>
          <inkml:trace contextRef="#ctx0" brushRef="#br0" timeOffset="1956.176">21462 721 71 0,'0'0'113'0,"0"0"4"15,0 0 7-15,-30-83-69 16,30 83-3-16,0 0-2 15,-89 29-7 1,89-29-12-16,0 0-7 0,0 0-5 16,-68 95-4-16,68-95-5 15,0 0-1-15,33 82-2 16,-33-82-1-16,56 71-1 16,-56-71-1-16,67 59 1 15,-67-59-4-15,69 55 2 16,-69-55 1-16,33 57-5 15,-33-57 4-15,0 0-1 16,-17 73 1-16,17-73 0 16,0 0 0-16,-77 43-2 15,77-43-2-15,-62-7 2 16,62 7-9-16,0 0-4 0,-69-46-20 16,69 46-21-16,-14-60-36 15,14 60-56-15,17-70 3 16,-17 70 0-16,43-67 2 15</inkml:trace>
          <inkml:trace contextRef="#ctx0" brushRef="#br0" timeOffset="2204.7606">21677 515 224 0,'0'0'149'0,"0"0"-3"15,0 0 4-15,0 0-74 0,-23 110-64 16,23-110 7-16,3 135 3 16,6-61-16-16,-9-74-4 15,29 134-4-15,-29-134-6 16,50 84 0-16,-50-84-8 16,0 0-11-16,55 72-19 15,-55-72-28-15,0 0-46 16,0 0-23-16,0 0 2 0,65 0 1 15</inkml:trace>
          <inkml:trace contextRef="#ctx0" brushRef="#br0" timeOffset="2752.1225">22292 821 282 0,'0'0'150'15,"0"0"5"-15,25-79-6 16,-25 79-139-16,0 0-1 16,0 0 8-16,0 0-3 15,0 0-9-15,-67-29-4 16,67 29-6-16,-68 43 0 16,68-43 3-16,-88 74-1 15,88-74 1-15,-80 89-4 16,80-89 2-16,-64 90 0 0,64-90 2 15,-6 57 2-15,6-57 0 16,0 0-2-16,0 0-3 16,73 64 2-16,-73-64-1 15,63-2 1-15,-63 2-2 16,59-30 0-16,-59 30-4 16,0 0 2-16,65-74 3 15,-65 74 0-15,22-67-2 16,-22 67 5-16,4-61-1 15,-4 61 0-15,0 0 4 16,7-107-2-16,-7 107 4 16,0 0 1-16,0 0-1 15,0 0 0-15,-11 85 2 0,11-85 0 16,4 80-1-16,-4-80 0 16,32 65-3-1,-32-65 1-15,0 0-3 0,55 60-4 16,-55-60-8-16,0 0-9 15,56 13-14-15,-56-13-16 16,0 0-22-16,59-34-26 16,-59 34-38-16,0 0 6 15,0 0 7-15</inkml:trace>
          <inkml:trace contextRef="#ctx0" brushRef="#br0" timeOffset="2957.0784">22438 820 68 0,'0'0'120'16,"0"0"4"-16,0 0 6 15,0 0-55-15,0 0-17 16,0 0 5 0,81-26-7-16,-81 26-20 0,67 10-12 15,-67-10-5-15,88 0-6 16,-88 0-9-16,84-2-5 16,-84 2-16-16,68-19-20 15,-68 19-26-15,0 0-40 16,0 0-42-16,0 0 4 15,36-95 0-15</inkml:trace>
          <inkml:trace contextRef="#ctx0" brushRef="#br0" timeOffset="3675.705">22985 987 202 0,'0'0'138'16,"0"0"5"-16,62 13 4 0,-62-13-79 16,0 0-45-1,0 0 5-15,60-6-5 16,-60 6-10-16,0 0-4 0,67-56-8 16,-67 56 2-16,0 0-2 15,52-120-3-15,-52 120 2 16,10-79 0-16,-10 79-6 15,0 0 5-15,-35-95 0 16,35 95-1-16,0 0 0 16,-75-25 2-16,75 25 0 15,0 0 1-15,-84 75 5 16,84-75-2-16,-44 97 6 0,44-97 0 16,-23 104 1-1,23-104-1-15,2 103-1 16,-2-103-4-16,52 62 2 15,-52-62-2-15,65 41-4 0,-65-41-5 16,77 26 2-16,-77-26-2 16,78 3-4-16,-78-3-8 15,65-23-22-15,-65 23-29 16,0 0-34-16,56-54-49 16,-56 54-3-16,0 0-3 15,6-59 8-15</inkml:trace>
          <inkml:trace contextRef="#ctx0" brushRef="#br0" timeOffset="4191.5766">22568 537 196 0,'0'0'138'0,"0"0"4"16,0 0 7-16,0 0-86 16,0 0-39-16,0 0 12 15,0 0 2-15,7 107-15 16,-7-107-3-16,4 111-2 15,-4-111-7-15,12 118-1 16,-12-118-2-16,26 99-4 16,-26-99 0-16,55 58-1 15,-55-58-1-15,64 32-11 0,-64-32 1 16,65 11-16-16,-65-11-21 16,65-7-47-16,-65 7-66 15,58-31 0-15,-58 31 2 16,0 0 9-16</inkml:trace>
          <inkml:trace contextRef="#ctx0" brushRef="#br0" timeOffset="4321.9705">22941 794 91 0,'0'0'85'16,"0"0"-17"-16,0 0-32 15,0 0-119-15,0 0-18 0,0 0 8 16</inkml:trace>
        </inkml:traceGroup>
        <inkml:traceGroup>
          <inkml:annotationXML>
            <emma:emma xmlns:emma="http://www.w3.org/2003/04/emma" version="1.0">
              <emma:interpretation id="{616D7A6B-99D2-442C-9D93-3AD7F53290FB}" emma:medium="tactile" emma:mode="ink">
                <msink:context xmlns:msink="http://schemas.microsoft.com/ink/2010/main" type="inkWord" rotatedBoundingBox="24227,225 26611,212 26616,1098 24232,1111"/>
              </emma:interpretation>
              <emma:one-of disjunction-type="recognition" id="oneOf1">
                <emma:interpretation id="interp5" emma:lang="en-US" emma:confidence="1">
                  <emma:literal>from</emma:literal>
                </emma:interpretation>
                <emma:interpretation id="interp6" emma:lang="en-US" emma:confidence="0">
                  <emma:literal>frons</emma:literal>
                </emma:interpretation>
                <emma:interpretation id="interp7" emma:lang="en-US" emma:confidence="0">
                  <emma:literal>fronn</emma:literal>
                </emma:interpretation>
                <emma:interpretation id="interp8" emma:lang="en-US" emma:confidence="0">
                  <emma:literal>frond</emma:literal>
                </emma:interpretation>
                <emma:interpretation id="interp9" emma:lang="en-US" emma:confidence="0">
                  <emma:literal>foronn</emma:literal>
                </emma:interpretation>
              </emma:one-of>
            </emma:emma>
          </inkml:annotationXML>
          <inkml:trace contextRef="#ctx0" brushRef="#br0" timeOffset="6308.0619">24706 615 174 0,'0'0'127'15,"0"0"4"-15,0 0 3 16,38-91-108-16,-38 91-2 16,0 0 6-16,-15-77-7 15,15 77-10-15,-35-78-5 16,35 78-3-16,-59-65-1 16,59 65 4-16,-73-59-1 15,73 59 0-15,-84-21 1 16,84 21-1-16,-76 18 5 15,76-18 1-15,0 0-5 16,-71 111 5-16,71-111-4 16,1 123 0-16,-1-123-1 15,29 143-1-15,-1-62-4 0,-28-81 1 16,56 148 1-16,-56-148-5 16,58 120-1-1,-58-120 0-15,53 77 2 0,-53-77-2 16,0 0-2-16,35 60 3 15,-35-60 2-15,0 0-2 16,0 0-4-16,0 0 1 16,0 0-8-16,-70-23 2 15,70 23 2-15,0 0-5 16,-76-75-3-16,76 75 0 16,-58-59 3-16,58 59-1 15,-55-98 3-15,55 98 2 0,-50-64 5 16,50 64-3-16,0 0 6 15,-52-53 0-15,52 53 3 16,0 0 4 0,0 0 5-16,0 0-4 15,0 0-1-15,0 0 2 0,72 29 0 16,-72-29 1-16,85 13 2 16,-85-13-5-16,105 11-2 15,-105-11 1-15,113-5-2 16,-113 5 2-16,101-12-8 15,-101 12 4-15,78-24-3 16,-78 24-1-16,0 0 2 16,69-52-2-16,-69 52-1 0,0 0-1 15,0 0 6-15,0 0-1 16,0 0-3 0,0 0 2-16,0 0 1 15,0 0 1-15,0 0 1 0,0 0 0 16,55 80-2-16,-55-80 2 15,19 94-5-15,-19-94 7 16,21 103-5-16,-21-103 0 16,32 70 0-16,-32-70 2 15,0 0-3-15,0 0 0 16,26 62 6-16,-26-62-4 16,0 0-1-16,0 0 2 0,0 0-4 15,0 0 4 1,0 0-1-16,0 0 0 15,-37-73-5-15,37 73-1 16,-3-68-1-16,3 68 0 0,14-77-4 16,-14 77-6-16,49-141-4 15,-49 141-18-15,55-79-12 16,-55 79-21-16,65-42-26 16,-65 42-28-16,68-3-9 15,-68 3 0-15</inkml:trace>
          <inkml:trace contextRef="#ctx0" brushRef="#br0" timeOffset="7191.9038">25348 700 67 0,'0'0'114'0,"0"0"11"16,0 0-15-16,0 0-42 15,0 0-3-15,-22 85-8 16,22-85-17 0,0 0-5-16,-21 114-6 0,21-114-10 15,0 0-1-15,-22 110-5 16,22-110-4-16,0 0-3 15,41 57-3-15,-41-57-2 16,0 0 0-16,64 39 1 16,-64-39 0-16,0 0-2 15,75-1 0-15,-75 1 3 16,0 0 2-16,64-44 0 16,-64 44 1-16,0 0-3 15,25-89-1-15,-25 89 3 16,-15-58-6-16,15 58 1 15,-30-109 1-15,30 109-2 16,-52-58-3-16,52 58 0 0,-56-30-1 16,56 30-11-16,0 0-3 15,-57-23-15-15,57 23-14 16,0 0-16-16,0 0-13 16,0 0-12-16,62-2 2 15,-62 2 8-15,72 9 16 16,-72-9 23-16,80 10 25 15,-80-10 26-15,76 11 21 16,-76-11 20-16,59-2 10 16,-59 2 5-16,0 0-2 15,0 0-4-15,71 23-8 0,-71-23-7 16,0 0-6-16,0 0-3 16,23 80-6-16,-23-80-3 15,7 75-7-15,-7-75-5 16,9 75-6-16,-9-75 0 15,15 61-2-15,-15-61-1 16,0 0-4-16,14 61-2 16,-14-61 1-16,0 0 0 15,0 0-2-15,0 0-1 0,0 0-1 16,0 0-2 0,0 0 3-16,0 0 0 15,0 0-2-15,0 0 0 16,-16-70 4-16,16 70-4 0,9-69 5 15,-9 69-3-15,34-72-7 16,-34 72 3-16,67-115 1 16,-67 115 0-16,76-52 1 15,-76 52 0-15,81-5 1 16,-81 5 3-16,75 44 7 16,-75-44 0-16,58 72-1 15,-58-72 0-15,37 91-2 16,-37-91 2-16,12 88-5 15,-12-88 3-15,0 0-4 16,14 67 1-16,-14-67-1 16,0 0-2-16,0 0-1 15,0 0 0-15,0 0-7 0,0 0-5 16,0 0-13-16,0 0-20 16,0 0-33-16,0 0-72 15,0 0 5-15,0 0-3 16,70-46 7-16</inkml:trace>
          <inkml:trace contextRef="#ctx0" brushRef="#br0" timeOffset="7859.4459">26157 886 65 0,'0'0'116'0,"0"0"2"16,24-114 7-16,-24 114-74 15,0 0-11-15,0 0 1 16,63-56-5-16,-63 56-11 16,59-6-2-16,-59 6-4 15,69 9 0-15,-69-9-2 16,67 34 0-16,-67-34-1 15,58 28 1-15,-58-28 0 16,0 0-7-16,40 90 3 0,-40-90-4 16,0 0 0-16,9 90 1 15,-9-90 0-15,0 0-7 16,4 65 1-16,-4-65-1 16,0 0-3-16,0 0 3 15,0 0-6-15,0 0-14 16,0 0-3-16,0 0-17 15,0 0-30-15,0 0-49 16,0 0-33-16,66-20-6 16,-66 20 7-16</inkml:trace>
        </inkml:traceGroup>
        <inkml:traceGroup>
          <inkml:annotationXML>
            <emma:emma xmlns:emma="http://www.w3.org/2003/04/emma" version="1.0">
              <emma:interpretation id="{CBA38E80-0971-4BE3-9FE8-5F3A30E81951}" emma:medium="tactile" emma:mode="ink">
                <msink:context xmlns:msink="http://schemas.microsoft.com/ink/2010/main" type="inkWord" rotatedBoundingBox="27702,566 27884,1009 27464,1181 27282,738"/>
              </emma:interpretation>
              <emma:one-of disjunction-type="recognition" id="oneOf2">
                <emma:interpretation id="interp10" emma:lang="en-US" emma:confidence="0">
                  <emma:literal>c</emma:literal>
                </emma:interpretation>
                <emma:interpretation id="interp11" emma:lang="en-US" emma:confidence="0">
                  <emma:literal>C</emma:literal>
                </emma:interpretation>
                <emma:interpretation id="interp12" emma:lang="en-US" emma:confidence="0">
                  <emma:literal>G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[</emma:literal>
                </emma:interpretation>
              </emma:one-of>
            </emma:emma>
          </inkml:annotationXML>
          <inkml:trace contextRef="#ctx0" brushRef="#br0" timeOffset="8291.3427">27657 691 198 0,'0'0'129'15,"0"0"0"1,0 0 1-16,-42-76-120 15,42 76 15-15,0 0 4 0,-62 13-14 16,62-13 2-16,0 0 0 16,-84 62 5-16,84-62-5 15,-50 78 1-15,50-78-2 16,-37 85 0-16,37-85 2 16,-11 102-9-16,11-102-3 15,0 0-1-15,49 85 1 16,-49-85-4-16,63 39 1 15,-63-39-1-15,83 20-6 16,-83-20-1-16,82-4-3 16,-82 4-13-16,84-23-24 15,-84 23-21-15,65-53-50 0,-65 53-36 16,65-64 2-16,-65 64 2 16</inkml:trace>
        </inkml:traceGroup>
        <inkml:traceGroup>
          <inkml:annotationXML>
            <emma:emma xmlns:emma="http://www.w3.org/2003/04/emma" version="1.0">
              <emma:interpretation id="{5E6A8639-3A6C-485C-9101-0F8EC539D523}" emma:medium="tactile" emma:mode="ink">
                <msink:context xmlns:msink="http://schemas.microsoft.com/ink/2010/main" type="inkWord" rotatedBoundingBox="28234,477 29035,583 28972,1059 28170,953"/>
              </emma:interpretation>
              <emma:one-of disjunction-type="recognition" id="oneOf3">
                <emma:interpretation id="interp15" emma:lang="en-US" emma:confidence="1">
                  <emma:literal>n</emma:literal>
                </emma:interpretation>
                <emma:interpretation id="interp16" emma:lang="en-US" emma:confidence="0">
                  <emma:literal>J</emma:literal>
                </emma:interpretation>
                <emma:interpretation id="interp17" emma:lang="en-US" emma:confidence="0">
                  <emma:literal>x</emma:literal>
                </emma:interpretation>
                <emma:interpretation id="interp18" emma:lang="en-US" emma:confidence="0">
                  <emma:literal>"</emma:literal>
                </emma:interpretation>
                <emma:interpretation id="interp1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8604.3969">28185 848 189 0,'0'0'129'0,"0"0"-8"16,0 0 5-16,0 0-122 15,0 0 11-15,91-34 14 16,-91 34-17-16,91-7-2 16,-91 7-4-16,101-8-1 15,-101 8-8-15,88 0-19 16,-88 0-17-16,64-17-22 15,-64 17-39-15,0 0-26 16,64-23-4-16,-64 23 3 16</inkml:trace>
          <inkml:trace contextRef="#ctx0" brushRef="#br0" timeOffset="8992.2103">28496 512 150 0,'0'0'132'0,"0"0"-3"15,0 0 2-15,0 0-67 16,67 41-52-16,-67-41 19 16,88 41-3-16,-88-41-13 15,104 47 3-15,-104-47-2 0,112 34-2 16,-112-34-3-16,88 28-2 15,-88-28 0-15,0 0 2 16,61 27 1-16,-61-27-3 16,0 0-2-16,0 0-1 15,0 0 1-15,-51 100 0 16,51-100-3-16,0 0-9 16,-78 101 3-16,78-101-2 15,0 0 0-15,-52 80-6 16,52-80-2-16,0 0-15 15,0 0-13-15,0 0-33 16,0 0-75-16,0 0-2 0,0 0 3 16,78 41 4-16</inkml:trace>
        </inkml:traceGroup>
        <inkml:traceGroup>
          <inkml:annotationXML>
            <emma:emma xmlns:emma="http://www.w3.org/2003/04/emma" version="1.0">
              <emma:interpretation id="{F5457FEA-45C6-4B1E-A982-4C94C4C2F62A}" emma:medium="tactile" emma:mode="ink">
                <msink:context xmlns:msink="http://schemas.microsoft.com/ink/2010/main" type="inkWord" rotatedBoundingBox="29583,555 31155,546 31158,1139 29586,1147"/>
              </emma:interpretation>
              <emma:one-of disjunction-type="recognition" id="oneOf4">
                <emma:interpretation id="interp20" emma:lang="en-US" emma:confidence="0">
                  <emma:literal>cut</emma:literal>
                </emma:interpretation>
                <emma:interpretation id="interp21" emma:lang="en-US" emma:confidence="0">
                  <emma:literal>can</emma:literal>
                </emma:interpretation>
                <emma:interpretation id="interp22" emma:lang="en-US" emma:confidence="0">
                  <emma:literal>cat</emma:literal>
                </emma:interpretation>
                <emma:interpretation id="interp23" emma:lang="en-US" emma:confidence="0">
                  <emma:literal>cent</emma:literal>
                </emma:interpretation>
                <emma:interpretation id="interp24" emma:lang="en-US" emma:confidence="0">
                  <emma:literal>colt</emma:literal>
                </emma:interpretation>
              </emma:one-of>
            </emma:emma>
          </inkml:annotationXML>
          <inkml:trace contextRef="#ctx0" brushRef="#br0" timeOffset="9451.8109">29845 779 138 0,'0'0'128'16,"0"0"2"-16,0 0 2 0,0 0-82 15,-80-40-10-15,80 40 4 16,0 0-5-16,-80 83-12 16,80-83-4-16,0 0-6 15,-79 113 3-15,79-113-7 16,-20 75-4-16,20-75 3 15,0 0-3-15,40 71-4 16,-40-71-1-16,62 31 2 0,-62-31-3 16,94 28-1-1,-94-28 1-15,108 6-5 16,-50-12-8-16,-58 6-3 16,112-15-14-16,-112 15-31 0,96-39-39 15,-96 39-59-15,57-41 2 16,-57 41 3-16,0 0 2 15</inkml:trace>
          <inkml:trace contextRef="#ctx0" brushRef="#br0" timeOffset="9839.7643">30223 928 155 0,'0'-106'129'15,"0"106"3"-15,0 0 5 16,0 0-94-16,0 0-1 16,80 3 1-16,-80-3-21 15,66 0-4-15,-66 0-8 0,77 3-7 16,-77-3-4-16,67-19-13 16,-67 19-16-16,0 0-15 15,61-57-18-15,-61 57-24 16,0 0-28-16,27-80-20 15,-27 80 4-15,0 0 19 16</inkml:trace>
          <inkml:trace contextRef="#ctx0" brushRef="#br0" timeOffset="10058.7322">30492 564 187 0,'0'0'132'0,"0"0"7"16,-54 107 0-16,54-107-86 0,-17 95-1 15,17-95-10-15,-6 95-15 16,6-95-10-16,2 84-5 16,-2-84-6-16,0 0-1 15,27 72-8 1,-27-72-7-16,0 0-21 0,0 0-32 16,0 0-43-16,68-8-39 15,-68 8-3-15,0 0 0 16</inkml:trace>
          <inkml:trace contextRef="#ctx0" brushRef="#br0" timeOffset="10311.5783">30599 886 226 0,'73'-111'138'16,"-73"111"4"-16,0 0-4 15,72-3-114-15,-72 3 10 16,80 10-7-16,-80-10-15 16,89 3-6-16,-89-3-8 15,97-12-14-15,-97 12-6 16,78-23-16-16,-78 23-23 16,0 0-25-16,68-73-41 15,-68 73-12-15,0 0 6 0,0 0 11 16</inkml:trace>
          <inkml:trace contextRef="#ctx0" brushRef="#br0" timeOffset="10524.4418">31065 547 152 0,'0'0'142'0,"0"0"5"16,0 0 5-16,-51 102-73 15,51-102-21-15,0 108 1 16,0-108-23-16,-6 117-16 15,6-117-5-15,3 104-7 16,-3-104-7-16,0 0-7 16,28 75-11-16,-28-75-36 0,0 0-60 15,0 0-43 1,0 0-2-16,0 0-2 16</inkml:trace>
        </inkml:traceGroup>
      </inkml:traceGroup>
      <inkml:traceGroup>
        <inkml:annotationXML>
          <emma:emma xmlns:emma="http://www.w3.org/2003/04/emma" version="1.0">
            <emma:interpretation id="{A457C644-ED36-43DC-AD5B-B8A66076F4A0}" emma:medium="tactile" emma:mode="ink">
              <msink:context xmlns:msink="http://schemas.microsoft.com/ink/2010/main" type="line" rotatedBoundingBox="19744,1849 32560,1369 32588,2100 19771,2580"/>
            </emma:interpretation>
          </emma:emma>
        </inkml:annotationXML>
        <inkml:traceGroup>
          <inkml:annotationXML>
            <emma:emma xmlns:emma="http://www.w3.org/2003/04/emma" version="1.0">
              <emma:interpretation id="{B4A73156-A59A-46EC-AE19-E6F2B4856EE1}" emma:medium="tactile" emma:mode="ink">
                <msink:context xmlns:msink="http://schemas.microsoft.com/ink/2010/main" type="inkWord" rotatedBoundingBox="19747,1934 25679,1712 25704,2358 19771,2580"/>
              </emma:interpretation>
              <emma:one-of disjunction-type="recognition" id="oneOf5">
                <emma:interpretation id="interp25" emma:lang="en-US" emma:confidence="0.5">
                  <emma:literal>constructors</emma:literal>
                </emma:interpretation>
                <emma:interpretation id="interp26" emma:lang="en-US" emma:confidence="0">
                  <emma:literal>Constructors</emma:literal>
                </emma:interpretation>
                <emma:interpretation id="interp27" emma:lang="en-US" emma:confidence="0">
                  <emma:literal>constructions</emma:literal>
                </emma:interpretation>
                <emma:interpretation id="interp28" emma:lang="en-US" emma:confidence="0">
                  <emma:literal>constructors'</emma:literal>
                </emma:interpretation>
                <emma:interpretation id="interp29" emma:lang="en-US" emma:confidence="0">
                  <emma:literal>constructor's</emma:literal>
                </emma:interpretation>
              </emma:one-of>
            </emma:emma>
          </inkml:annotationXML>
          <inkml:trace contextRef="#ctx0" brushRef="#br0" timeOffset="14143.6275">20014 2013 107 0,'10'14'108'15,"-10"-14"10"1,-3 12-6-16,3-12-87 16,-3 16 5-16,3-16 6 0,0 14-2 15,0-14-7-15,0 0-5 16,0 0-4-16,0 0-3 15,0 0-4-15,0 0-6 16,-11-13-1-16,11 13-2 16,-15-23-2-16,8 7-1 15,-5-1 2-15,1-1 4 16,-4 3-4-16,-2 3-2 16,3 3 1-16,-6 2 0 15,1 7 0-15,0 6-1 16,-4 1 1-16,3 13-5 15,2 5 6-15,0 7 2 16,5 7 0-16,5 2 2 0,6 11-1 16,9 3 3-16,3-1-2 15,13 5 2-15,1-4-4 16,10-9-2-16,0-4-2 16,7-9-3-16,-2-7 0 15,-3-10-3-15,4-3-1 16,-7-16-3-16,2-3 0 15,-8-8-1-15,2-2-5 16,-9-7 0-16,6-2-11 16,-11-1-2-16,4-1-5 15,-12-1 0-15,7 9 0 16,-8-8 2-16,3 13 4 0,-5-7 3 16,3 8 10-16,-1-2 5 15,1 2 7-15,-7 13 5 16,13-21 6-16,-13 21 5 15,10-13 4-15,-10 13 3 16,0 0 6-16,13 6 1 16,-13-6 0-16,0 23 1 15,-1-10-6-15,4 6-2 16,-3 3-6-16,5-1-1 16,1 2-6-16,3-2-2 15,7-6-1-15,3-2-3 16,1-1 0-16,3-9 0 15,1-3 2-15,-1-3-3 0,2-4 2 16,-6 0 0-16,-3-9 0 16,-6-2 1-16,-7-2-1 15,-6-1 0-15,-7-10 1 16,-5 2-2-16,-7-4 2 16,-3 1 0-16,-3 1 1 15,-4 8 0-15,-4 4 0 16,3 4-2-16,-2 10-1 15,5 2-5-15,3 10-6 16,1 2-13-16,13 8-15 16,-3-11-13-16,17 8-31 15,-1 1-34-15,10 2-4 0,9-3 9 16</inkml:trace>
          <inkml:trace contextRef="#ctx0" brushRef="#br0" timeOffset="14692.6685">20702 2055 179 0,'-4'-13'121'15,"4"13"8"-15,-7 16-8 16,-1 4-104-16,11 10 0 0,-1 3 4 15,9 6-1-15,-4 9-12 16,8 1 2-16,-2-6-6 16,1-4 2-16,-2-4-3 15,-1-5 0-15,-1-10-1 16,-1-5 0-16,-3-2-1 16,-6-13 1-16,0 0-1 15,0 0 0-15,0 0-2 16,0 0-1-16,-7-21 1 15,4 1-4-15,0-4-1 16,1-8-2-16,10-8 1 16,-1-4-3-16,9-5 4 0,-2 2-3 15,9 5 4-15,6 3-1 16,1 10 7-16,1 6-1 16,-1 20 4-1,5 6 3-15,-8 16 1 0,-2 7 2 16,-7 7-2-16,4 6 2 15,-15 1-3-15,5 2 1 16,-9-3-5-16,-3-4-2 16,0-7-7-16,-3-7-5 15,3-1-15-15,0-20-12 16,-6 19-20-16,6-19-17 16,0 0-46-16,0 0-6 15,6-16 4-15,5 3 40 0</inkml:trace>
          <inkml:trace contextRef="#ctx0" brushRef="#br0" timeOffset="15243.6793">21382 2062 80 0,'17'-23'113'16,"-10"4"-7"-16,-4 2 9 16,-3 17-85-16,-22-6 0 15,8 3 0-15,-15 6-5 16,7 6-9-16,-8-2-4 15,6 6-1-15,-1 1-4 16,11 4 0-16,4 0-5 0,8 7 3 16,9-4-3-16,11 1 1 15,11 5-1 1,5-2 3-16,5 1-1 16,6 0 2-16,0 0-3 15,-4-2 2-15,-3 2-1 0,-3 2 2 16,-12-4 0-16,-6 1 1 15,-13-3-1-15,-8-4-1 16,-10-3-1-16,-4-1 2 16,-9-1-4-16,-3-4-3 15,-4-6-2-15,-2-6-2 16,5 0-4-16,0-4-5 16,8-2-5-16,1-8-6 15,20-6 0-15,-1 0 3 0,16 2 0 16,0 1 0-1,14-1 7-15,1 3 6 16,6-1 10-16,5 9 6 0,-1-1 7 16,5 4 1-16,-1-4 5 15,7 6-1-15,-4-4 0 16,6 2-3-16,1-6-2 16,2 0-8-16,1 4-7 15,-5-5-11-15,-1 4-9 16,-11-3-9-16,2 4-15 15,-23-14-12-15,7 9-24 0,-22-5-17 16,-4-6-20 0,-7 6 11-16</inkml:trace>
          <inkml:trace contextRef="#ctx0" brushRef="#br0" timeOffset="15494.6122">21791 1858 73 0,'-7'23'122'16,"10"8"4"-16,6 9 2 16,2 11-48-16,8 9-42 15,-7 8 3-15,15-2-11 16,-11 1-13-16,3-7-4 16,-2-6-10-16,-1-14-3 15,0-9-9-15,-9-11-3 16,4 1-9-16,-11-21-15 15,12 8-15-15,-15-21-19 0,3 13-27 16,10-26-28-16,-5 5 1 16,0-5 5-16</inkml:trace>
          <inkml:trace contextRef="#ctx0" brushRef="#br0" timeOffset="16561.4622">22130 1987 90 0,'0'0'117'0,"16"-10"11"16,-16 10-5-16,8 18-72 16,5 8-12-16,-9 5 1 15,15 9-3-15,-9 1-16 0,9 6-3 16,-8 1-7-16,2-4 1 16,-1-2-5-16,-2-4 1 15,-5-8-4-15,1-7-1 16,-3-5 0-16,-3-18-1 15,2 18-3-15,-2-18-2 16,0 0-2-16,-13-7 0 16,7-6-3-16,-4-6-2 15,4-2-3-15,-7-11-3 16,4-8 1-16,1-5-2 16,8-3 4-16,0 3-3 15,7 1 4-15,4 3-1 16,10 4 5-16,2 8 0 0,6 9 4 15,4 7 0-15,-2 6 1 16,3 2 0 0,-3 10 3-16,-5 0 2 0,-1 3 3 15,-9 3 2-15,-10 6-1 16,-4 7 3-16,-10 3 0 16,-4-1 3-16,-9 6-3 15,-1-2 3-15,-10 3-3 16,3-4 2-16,0 1-2 15,2-4 0-15,1-4-3 16,7-2 1-16,8-3-3 16,6-2-1-16,10-2-2 0,8-2-1 15,7-3 0 1,9-3 0-16,4-2-1 16,3-3 0-16,3-6 1 15,4 4-3-15,-2-7-1 0,-5 0-4 16,3-4-2-16,-9-4-5 15,2-5-4-15,-11-2-3 16,3-4 2-16,-11-6-3 16,2 3 5-16,-6-2 1 15,-2 7 6-15,-1 3 3 16,0 3 8-16,-3 6 4 16,-3 14 5-16,0 0 3 15,0 0 4-15,11 23 3 16,-12-7 0-16,4 10 2 15,-5 2-2-15,8 8 0 16,-6-2-4-16,6 0-1 16,-2 1-5-16,2-6-1 0,1-2-4 15,3-5 0-15,2-5-3 16,1-2 0-16,-13-15-4 16,21 11 0-16,-6-11-4 15,-15 0-2-15,26-16-3 16,-19-1-7-16,6-3-2 15,-10-9-7-15,13-1 1 16,-13-12-2-16,7 3 4 16,-7 0 2-16,7 1 6 15,-6 5 6-15,2 6 10 16,2 8 8-16,-8 19 12 16,15-2 3-16,-15 2 3 0,16 34 2 15,-12-7 0-15,12 6-1 16,-9 3-6-16,6 5-2 15,-3-5-10-15,8-6-3 16,-7 0-9-16,4-8-6 16,2-2-13-16,-6-10-10 15,12-2-12-15,-23-8-10 16,35-8-12-16,-23-5-6 16,11 0-16-16,-10-2-12 15,1-11-7-15,8 1 67 16</inkml:trace>
          <inkml:trace contextRef="#ctx0" brushRef="#br0" timeOffset="17028.1739">23403 2059 37 0,'4'-25'100'0,"2"10"14"15,-6 15-44-15,0 0-7 16,0 0-5-16,-24 10-4 16,12 8-9-16,-10 3-9 15,8 9-2-15,-8 2-10 16,11 2 0-16,-5 2-8 15,12 8 1-15,1-8-7 16,13-6-1-16,1 2-4 16,11-8-1-16,7-6-1 15,4-5-2-15,8-9-1 16,2-1-4-16,3-6-4 0,-4-7-4 16,7 0-7-16,-13-12-12 15,7 2-11-15,-18-16-7 16,8 11-5-16,-27-14-2 15,12 8 2-15,-22-6 3 16,4 6 11-16,-14 3 13 16,4 12 17-16,-5 1 10 15,2 6 12-15,13 9 10 16,-14-6 11-16,14 6 1 16,0 0 6-16,21 22-4 15,-21-22-2-15,38 16-3 16,-14-16-5-16,10 4-7 0,-3-5-7 15,7-4-5-15,-2-2-13 16,0-5-12-16,6 2-20 16,-15-4-22-16,2 1-66 15,-4-1 6 1,-11-7-10-16,-5 1 56 0</inkml:trace>
          <inkml:trace contextRef="#ctx0" brushRef="#br0" timeOffset="17277.3985">23872 1893 183 0,'-7'29'138'16,"1"8"0"-16,6 7 0 16,-1 6-100-16,9 5-22 15,-1-6 7 1,11-1-1-16,3-4-18 0,1-9-6 15,4-5-9-15,-7-11-8 16,10-3-16-16,-15-16-11 16,12 3-21-16,-26-3-19 15,33-25-43-15,-14 12-2 16,-2-13 1-16,5 2 87 16</inkml:trace>
          <inkml:trace contextRef="#ctx0" brushRef="#br0" timeOffset="24964.5451">24224 2159 1 0,'-6'-21'18'0,"6"21"64"16,2-16-32-16,-2 16-25 16,0 0-1-16,0 0 7 15,0 0-3-15,0-11-1 16,0 11-4-16,0 0 1 15,0 0 0-15,0 0 3 16,-7 16 0-16,7-16-1 16,-12 24-2-16,3-6-4 15,5 3-1-15,-3 2-4 16,4 3-3-16,3-3-4 0,4 3-3 16,3-5-3-16,5-3 0 15,1-5 0 1,9-3-1-16,-1-2 1 15,4-8 0-15,2-3 0 16,2-3 0-16,-2-8 1 0,2 1 1 16,-7-6-1-16,1 0-1 15,-6-7 2-15,-2-1-2 16,-9-4 2-16,-2 1-3 16,-4-2 2-16,-3 5-1 15,-6-5 3-15,-4 9-3 16,-4-3 2-16,-3 13-2 0,-3 0 2 15,-2 6-2-15,-4 7 1 16,3 0-3 0,-2 3-3-16,6 3-3 15,2 4-4-15,1-5-3 0,19-5-8 16,-19 18-3-16,19-18-10 16,-7 17-3-16,14-4-9 15,-7-13-3-15,12 14-14 16,-12-14-10-16,21 9-35 15,-2 0 11-15,-4-9 77 16</inkml:trace>
          <inkml:trace contextRef="#ctx0" brushRef="#br0" timeOffset="25999.9019">24508 2008 45 0,'29'-5'101'15,"-12"-3"-3"-15,5 0-37 0,-6 11-20 16,-16-3 6-1,22 11-6-15,-22-11-2 0,13 26-12 16,-9-4 0-16,10-1-2 16,-9 8-8-16,3 6-1 15,1 0-6-15,-2-7 0 16,0 6-4-16,1-1 0 16,-1-14-2-16,-1 1 1 15,-2-4-2-15,-4-16 0 16,7 18 0-16,-7-18 0 15,0 0-1-15,0 0-1 16,0 0-1-16,0 0-1 16,-14-24 1-16,7 1-4 0,4-3 1 15,-2-7-4-15,8-3 1 16,0 1-3-16,9-7 3 16,4 3 5-16,2 3-5 15,7 9 8-15,1 5-6 16,0 5 0-16,3 8 2 15,-6 3 3-15,-2 11 0 16,-2 0-8-16,-4 4 9 16,-7 4-8-16,-6 3 8 15,-4 3 2-15,-5 1 0 16,-3 3 0-16,-9 1-1 16,0-2 2-16,-2 3-2 15,1-4 2-15,1-2-2 16,1-5 1-16,4 2-1 0,14-16 0 15,-14 18 0-15,14-18-2 16,0 0 0-16,18 16 0 16,-2-12-1-16,4-4 0 15,5-2 1-15,4 0 1 16,4-4-1-16,-1-3-1 16,-2-1 1-16,0 0 1 15,2-7 0-15,-3-1-2 16,-5-3 1-16,1-1-1 15,-5 0 2-15,5-1-1 16,-7-1 0-16,3 1-2 0,-3 1 2 16,-2 0 7-16,-1 4-7 15,2 2 8-15,-1 1-6 16,0 7 4-16,0-1-6 16,2 6 1-16,1 3 1 15,1 4-9-15,3 5 10 16,5 7-9-16,-5 3 7 15,3 8-5-15,-6 2 7 16,6 7 0-16,-7 0-1 16,-2 6 2-16,2-5-4 15,-8 1 2-15,0-2-3 16,-6-6 3-16,-2-9-1 16,-3-3-1-16,-4-2-2 0,4-16 3 15,-22 13-2-15,8-13 0 16,-1-3 0-16,0-4-2 15,-4-2 1-15,1-1 1 16,5-8-1-16,2-6-1 16,7-1 2-16,4 1-1 15,4-3 1-15,7 1-2 16,4-4 3-16,7 2-2 16,-1 4 1-16,5 4-2 15,-3 5 1-15,0 1-5 16,0 7-4-16,-5-8-11 15,0 9-21-15,-15-7-22 16,13 3-75-16,-16 10 7 0,6-21-12 16,-6 21 18-16</inkml:trace>
        </inkml:traceGroup>
        <inkml:traceGroup>
          <inkml:annotationXML>
            <emma:emma xmlns:emma="http://www.w3.org/2003/04/emma" version="1.0">
              <emma:interpretation id="{10AA86FC-42EC-4E26-B0CF-C77053FA94E3}" emma:medium="tactile" emma:mode="ink">
                <msink:context xmlns:msink="http://schemas.microsoft.com/ink/2010/main" type="inkWord" rotatedBoundingBox="26244,1585 27895,1548 27910,2221 26259,2258"/>
              </emma:interpretation>
              <emma:one-of disjunction-type="recognition" id="oneOf6">
                <emma:interpretation id="interp30" emma:lang="en-US" emma:confidence="1">
                  <emma:literal>and</emma:literal>
                </emma:interpretation>
                <emma:interpretation id="interp31" emma:lang="en-US" emma:confidence="0">
                  <emma:literal>ands</emma:literal>
                </emma:interpretation>
                <emma:interpretation id="interp32" emma:lang="en-US" emma:confidence="0">
                  <emma:literal>amid</emma:literal>
                </emma:interpretation>
                <emma:interpretation id="interp33" emma:lang="en-US" emma:confidence="0">
                  <emma:literal>ad</emma:literal>
                </emma:interpretation>
                <emma:interpretation id="interp34" emma:lang="en-US" emma:confidence="0">
                  <emma:literal>add</emma:literal>
                </emma:interpretation>
              </emma:one-of>
            </emma:emma>
          </inkml:annotationXML>
          <inkml:trace contextRef="#ctx0" brushRef="#br0" timeOffset="28000.2956">26537 2024 1 0,'0'0'90'0,"-3"-18"1"16,10 3-22-16,-7 15-28 15,9-14-10-15,-2 1 3 16,-5-3-11-16,-2-1-6 16,-2-9 0-16,-4 5 4 15,-5 3-6-15,-1-1-3 16,-9 4 7-16,-1 10 1 15,-7 5-2-15,3 5-3 16,-6 13-5-16,1 5-10 16,-2 3 7-16,7 6-9 15,2 5 2-15,10 2-8 0,2 1 8 16,10 1-3-16,7-8 6 16,10-3 2-16,6-5-1 15,4-8 0-15,4-5-1 16,0-9-1-16,5-11-3 15,1-3-2-15,-6-7 0 16,-6-3-3-16,4-5 0 16,-8-2-1-16,0-5 1 15,-5 0 9-15,-4-3-6 16,-5 4 8-16,-4 3-2 16,1 5 9-16,-2 5-6 15,0 19 10-15,-3-13-7 16,3 13-9-16,-6 26 10 0,6-3-5 15,-2 9 1-15,5 1-4 16,-3 6 4-16,8-3-8 16,0 2 7-16,4-8 1 15,1-4-5-15,7-4 0 16,2-9-2-16,-1-8-1 16,4-3 0-16,-6-8-1 15,5-10 1-15,-4-7-4 16,0 0 1-16,-5-6-3 15,-1-1 0-15,-8-8 7 16,4-4-4-16,-10 4 6 16,3-1-4-16,-3 5 6 0,-3 8-3 15,3 0 10-15,-4 11-6 16,4 15 3-16,0 0 0 16,-3 13 2-16,3 10-3 15,0 5-3-15,-3 7 6 16,6 11-5-16,-3 2 6 15,6-2-9-15,-6 3 3 16,4-11-6-16,-1-2 6 16,0-5 1-16,-2-10-4 15,2-7 1-15,-3-14-3 16,0 0 0-16,0 0 0 16,4-14-2-16,2-8 1 0,1-4-4 15,5-4 1-15,2-6-6 16,8-3 5-16,1-3 4 15,6 0-6 1,0 2 7-16,3 6-4 0,-2 7 6 16,-4 8-4-16,3 6 9 15,-8 19-7-15,1 6-5 16,-8 5 9-16,-2 7-4 16,0 5 5-16,-4 6-4 15,-2 1 5-15,1 2-5 16,3-5 5-16,2-2 0 15,1 1-3-15,4-9 0 16,3 0-1-16,6-13 0 0,0-4-1 16,3-7 0-16,0-6 1 15,1-8-2-15,-1-4 1 16,-4-7-3-16,-2-2 1 16,-3-6-2-16,-4-3 3 15,-6-1 6-15,-6-1-7 16,-4 3 8-16,-5 5-5 15,-7 3 5-15,-1 7-2 16,-4 6 5-16,-5 15-8 16,0 6 1-16,-4 10 1 15,5 7-9-15,-2 4 7 16,5 9-4-16,2 6 5 16,8 1-6-16,2-2 7 0,9-4-6 15,3-5 5 1,4-2 2-16,7-8-2 15,3-6 0-15,1-10-2 16,5-6 0-16,-1-8-2 0,1-5 0 16,0-7-3-16,-4-13-2 15,0 0 0-15,-5-5 7 16,-1-9-7-16,-9-5 5 16,3-9-5-16,-7-1 8 15,-3-1-4-15,-3 2 8 16,0-1-3-16,3 62-3 0,-11-87 4 15,11 87-1-15,0 0 4 16,-12-23-1 0,9 46 1-16,3 21 1 15,-3 9-3-15,11 3-2 16,-7 8 3-16,12-2-3 0,-6 6 2 16,8-2-6-16,-1-11 3 15,3-6-7-15,2-9 0 16,3-11-6-16,7-6-17 15,-10-13-12-15,17-2-24 16,-15-23-19-16,12 2-52 16,-5-4 6-16,2-9-2 15</inkml:trace>
        </inkml:traceGroup>
        <inkml:traceGroup>
          <inkml:annotationXML>
            <emma:emma xmlns:emma="http://www.w3.org/2003/04/emma" version="1.0">
              <emma:interpretation id="{FDF06648-C23E-41FE-BBF1-D20DFC661C62}" emma:medium="tactile" emma:mode="ink">
                <msink:context xmlns:msink="http://schemas.microsoft.com/ink/2010/main" type="inkWord" rotatedBoundingBox="28390,1440 29712,1730 29572,2364 28251,2074"/>
              </emma:interpretation>
              <emma:one-of disjunction-type="recognition" id="oneOf7">
                <emma:interpretation id="interp35" emma:lang="en-US" emma:confidence="1">
                  <emma:literal>the</emma:literal>
                </emma:interpretation>
                <emma:interpretation id="interp36" emma:lang="en-US" emma:confidence="0">
                  <emma:literal>them</emma:literal>
                </emma:interpretation>
                <emma:interpretation id="interp37" emma:lang="en-US" emma:confidence="0">
                  <emma:literal>then</emma:literal>
                </emma:interpretation>
                <emma:interpretation id="interp38" emma:lang="en-US" emma:confidence="0">
                  <emma:literal>they</emma:literal>
                </emma:interpretation>
                <emma:interpretation id="interp39" emma:lang="en-US" emma:confidence="0">
                  <emma:literal>•he</emma:literal>
                </emma:interpretation>
              </emma:one-of>
            </emma:emma>
          </inkml:annotationXML>
          <inkml:trace contextRef="#ctx0" brushRef="#br0" timeOffset="28235.9265">28302 1844 87 0,'0'0'119'0,"0"0"-1"16,20-6 2-16,-1 15-80 16,-5-6-13-16,15 3 2 15,4-6-11-15,10-2-16 16,5-5-19-16,0-5-18 15,5-2-27-15,-7-2-45 16,-4 2-14-16,-5-8-1 16,-16 2 27-16</inkml:trace>
          <inkml:trace contextRef="#ctx0" brushRef="#br0" timeOffset="29199.5983">28442 1542 91 0,'-28'18'127'0,"24"6"1"16,1 7 3-16,7 10-80 15,8 14-16-15,-8 7-1 16,12-5-9-16,-10 7-13 16,10-6-12-16,1-7 2 15,2-5-7-15,-2-7 2 16,2-12-5-16,2-5 5 0,5-12 0 15,0-4-4-15,-4-19-3 16,7 0-2-16,-9-12-7 16,7-9-5-16,-9-10 3 15,6-5-9-15,-11-4-1 16,12-9-1-16,-14 1 11 16,7-4 1-16,-11 8 12 15,6-1 9-15,-13 58 6 16,10-78 12-16,-10 78 11 15,0 0 5-15,0 0-2 16,0 17-1-16,0 21 4 16,-6 15-10-16,8 2-11 0,-5 7 0 15,3 3-8-15,0-3 1 16,4-4-7-16,2-3 4 16,3-14-10-16,1-2 8 15,0-11 3-15,-3-5-5 16,2-9 0-16,-9-14-3 15,18 8-1-15,-18-8-1 16,21-26-3-16,-8 5-1 16,1-9-6-16,6-5 0 15,-1-6 7-15,5-4-4 16,-5 2 7-16,7 1-6 16,-6 6 7-16,2 8-3 0,0 9 13 15,-5 5 0-15,0 15 1 16,-2 15 0-16,-1 6-6 15,-5 7 10-15,4 4-6 16,-7-3 8-16,7 15-9 16,-5-3 3-16,7 0-9 15,-2-9 5-15,2-6 1 16,3-4-3-16,3-2 1 16,1-8-4-16,1-10 0 15,0-12-2-15,-5-4-4 16,3-7 0-16,-3-2-3 15,-3-5-3-15,-4-9 8 16,-1-3-7-16,-6-2 7 0,2 4-6 16,-8 5 10-16,1-1-3 15,-8 5 8-15,1 12-5 16,8 16 3 0,-21-11 5-16,11 25 2 0,-1 4-1 15,3 5-7-15,-2 11 7 16,3 4-3-16,3 2 8 15,5 5-9-15,-1-3 2 16,7-2-7-16,1-7 6 16,5 1 2-16,0-8-6 15,3-8-1-15,1-8-4 16,2-7-6-16,2-3-13 16,-3-13-12-16,8 2-24 0,-12-17-36 15,6 4-40 1,-1 1 5-16,-3-9-3 15</inkml:trace>
        </inkml:traceGroup>
        <inkml:traceGroup>
          <inkml:annotationXML>
            <emma:emma xmlns:emma="http://www.w3.org/2003/04/emma" version="1.0">
              <emma:interpretation id="{AB084286-1E32-4828-8B37-610E5DBE4011}" emma:medium="tactile" emma:mode="ink">
                <msink:context xmlns:msink="http://schemas.microsoft.com/ink/2010/main" type="inkWord" rotatedBoundingBox="30251,1458 32560,1371 32587,2084 30278,2171"/>
              </emma:interpretation>
              <emma:one-of disjunction-type="recognition" id="oneOf8">
                <emma:interpretation id="interp40" emma:lang="en-US" emma:confidence="1">
                  <emma:literal>order</emma:literal>
                </emma:interpretation>
                <emma:interpretation id="interp41" emma:lang="en-US" emma:confidence="0">
                  <emma:literal>orders</emma:literal>
                </emma:interpretation>
                <emma:interpretation id="interp42" emma:lang="en-US" emma:confidence="0">
                  <emma:literal>ocher</emma:literal>
                </emma:interpretation>
                <emma:interpretation id="interp43" emma:lang="en-US" emma:confidence="0">
                  <emma:literal>oater</emma:literal>
                </emma:interpretation>
                <emma:interpretation id="interp44" emma:lang="en-US" emma:confidence="0">
                  <emma:literal>ordera</emma:literal>
                </emma:interpretation>
              </emma:one-of>
            </emma:emma>
          </inkml:annotationXML>
          <inkml:trace contextRef="#ctx0" brushRef="#br0" timeOffset="31667.8008">30384 1796 133 0,'0'0'117'16,"-28"-5"3"-16,12 10 0 16,9 11-92-16,-15 4-8 15,12 8 2-15,-8 4-7 16,10-4-10-16,3 9 6 0,8-6-11 15,1 4 3-15,6-9-9 16,9-5 12-16,2-2-1 16,5-4-1-16,0-5-1 15,5-10 0-15,-3-7-2 16,3-5 1-16,-2-5-3 16,-6-1-2-16,-7-6 11 15,-2-8-8-15,-7 5 6 16,-7-9-9-16,-4 5 10 15,-3-2-8-15,-9 3 6 16,-3-2-9-16,-10 10-10 16,9 4-3-16,-9 0-9 15,13 7-5-15,-8 5-9 0,24 6 2 16,-19 10-4-16,19-10 4 16,14 10-5-16,8-4 6 15,3 0 9-15,3 4 9 16,6-7 5-16,-1-6 4 15,3 0 10-15,-3 2 6 16,2-1 16-16,-5-8 5 16,-5 4 8-16,-2 1 4 15,1 5 8-15,-11-2-2 16,9 9 3-16,-22-7-7 16,23 32-1-16,-20-9-10 15,8 9-16-15,-11-3 4 16,9 1-16-16,-6 8 5 0,4-5-11 15,-6-2 5-15,7-9-11 16,-5 6 11-16,1-14 2 16,-4-14-3-16,0 19 2 15,0-19 0-15,0 0-4 16,-10-16 0-16,10 16-4 16,-15-32-1-16,4 9 10 15,11-7-11-15,-7-5 6 16,9 5-8-16,4-5 8 15,10-1-9-15,0-4 7 16,9 5-5-16,2 9-3 16,3 6 5-16,1 5 0 0,0 7 2 15,-2 5 3-15,-7 6 5 16,-3 16 3-16,-12-5 2 16,0 8 2-16,-10-2 0 15,-4 4 4-15,-10 2-5 16,-4 2-9-16,-2-5 9 15,-1 3-11-15,-1-2 7 16,2-3-9-16,1 2 7 16,8-5-10-16,4 0 11 15,10-4-1-15,7 2-2 16,8-4 0-16,0 2-1 16,11-1-1-16,2-7-1 0,8-3 0 15,0 2-1-15,2-10-2 16,5-1 9-16,4-4-5 15,-2-6 4-15,1-3-5 16,2-1 6 0,0 0 10-16,-2-8-6 0,-2 7 8 15,-9-2-15-15,-2-3 9 16,-8 2-6-16,-8 9 9 16,-1-7-12-16,-15 3-2 15,-3 3 3-15,-7 2-3 16,-6 2 4-16,-5 1 0 15,-3 5-1-15,-4 3 4 16,-6 12 0-16,-4 4-3 0,0 8-8 16,2 8-6-16,2 6 6 15,1 2-6 1,8 1 7-16,8 1-8 16,7-3 14-16,6-3-11 0,12-3 18 15,4-11-1-15,4-6 1 16,5-1-3-16,1-6-1 15,5-12-2-15,-2-12-6 16,5-3 1-16,-6-7-4 16,1-5 11-16,0-4-10 15,-5-8 6-15,1-10-10 16,-6-4 6-16,3-12-8 16,-6-1 9-16,3 7-3 0,-9 3-6 15,1 2 9-15,-8 60-4 16,6-93 11-1,-6 93 1-15,0 0 3 16,0 0 9-16,0 0-8 0,0 0 3 16,0 0-5-16,-55 65 7 15,47-9-6-15,-2 14 4 16,7-4-5-16,0-1-19 16,0 0 13-16,12-15-9 15,-5 4 6-15,7-14-10 16,5-7 9-16,7-11-13 15,2-2 9-15,4-11 5 0,3-6-3 16,-4-2 1-16,6-7-2 16,0-4-4-16,-1-7-2 15,1-6 12 1,-1-13-11-16,0 1 10 0,-6-9-10 16,-4-7 8-16,-23 51-5 15,32-94 10-15,-32 94-7 16,7-79-4-16,-7 79 6 15,0 0 0-15,-39-56 3 16,39 56 0-16,-44 11 3 16,16 9 3-16,1 5 3 15,-1 8 2-15,5 9-2 16,9 0-13-16,-3 4 8 16,11-3-8-16,3 0 6 15,6-11-9-15,8 4 5 16,4-11-9-16,2-6 6 0,2-5 5 15,7-7-4-15,-3-4 1 16,6-7-2-16,0-6 12 16,-29 10-8-16,60-36 9 15,-60 36-8-15,59-61 6 16,-59 61-8-16,58-79 10 16,-58 79-7-16,43-78-6 15,-43 78 5-15,28-62-7 16,-28 62 6-16,0 0 5 15,0 0 6-15,0 0 0 16,0 0 1-16,0 0 3 16,0 0-8-16,-2 91-8 15,2-91 12-15,-17 88-16 0,17-88 9 16,-19 82-14-16,19-82 11 16,-16 60-12-16,16-60 16 15,0 0-2-15,0 0-3 16,0 0-1-16,0 0-1 15,0 0-2-15,0 0-4 16,0 0 17-16,-33-63-15 16,33 63 8-16,6-77-12 15,-6 77 8-15,33-92-12 16,-33 92 10-16,68-86-10 16,-68 86-6-16,90-64 5 15,-90 64 0-15,103-42 5 16,-103 42 14-16,86-6-5 0,-86 6 5 15,57 3 5-15,-57-3 3 16,0 0 2-16,0 0 3 16,-16 61 1-16,16-61-10 15,-67 46 11-15,67-46-2 16,-100 61-1-16,100-61-4 16,-94 60-4-16,94-60-13 15,-65 58 11-15,65-58-13 16,0 0 9-16,-21 75-14 15,21-75 11-15,0 0-11 16,83 51 12-16,-83-51-1 16,87 17-4-16,-87-17-8 0,108 4-15 15,-49-15-28-15,-59 11-95 16,84-16 5-16,-84 16-8 16,0 0 8-16</inkml:trace>
        </inkml:traceGroup>
      </inkml:traceGroup>
      <inkml:traceGroup>
        <inkml:annotationXML>
          <emma:emma xmlns:emma="http://www.w3.org/2003/04/emma" version="1.0">
            <emma:interpretation id="{FBBD5ADD-B7DE-4D45-AD18-B73B772CB60D}" emma:medium="tactile" emma:mode="ink">
              <msink:context xmlns:msink="http://schemas.microsoft.com/ink/2010/main" type="line" rotatedBoundingBox="21094,3063 27858,2728 27917,3912 21153,4247"/>
            </emma:interpretation>
          </emma:emma>
        </inkml:annotationXML>
        <inkml:traceGroup>
          <inkml:annotationXML>
            <emma:emma xmlns:emma="http://www.w3.org/2003/04/emma" version="1.0">
              <emma:interpretation id="{B29C4858-CF44-47D0-94CA-88A41FD8B5C7}" emma:medium="tactile" emma:mode="ink">
                <msink:context xmlns:msink="http://schemas.microsoft.com/ink/2010/main" type="inkWord" rotatedBoundingBox="21102,3209 24162,3058 24214,4095 21153,4247"/>
              </emma:interpretation>
              <emma:one-of disjunction-type="recognition" id="oneOf9">
                <emma:interpretation id="interp45" emma:lang="en-US" emma:confidence="1">
                  <emma:literal>they're</emma:literal>
                </emma:interpretation>
                <emma:interpretation id="interp46" emma:lang="en-US" emma:confidence="0">
                  <emma:literal>they are</emma:literal>
                </emma:interpretation>
                <emma:interpretation id="interp47" emma:lang="en-US" emma:confidence="0">
                  <emma:literal>they've</emma:literal>
                </emma:interpretation>
                <emma:interpretation id="interp48" emma:lang="en-US" emma:confidence="0">
                  <emma:literal>thyme</emma:literal>
                </emma:interpretation>
                <emma:interpretation id="interp49" emma:lang="en-US" emma:confidence="0">
                  <emma:literal>they use</emma:literal>
                </emma:interpretation>
              </emma:one-of>
            </emma:emma>
          </inkml:annotationXML>
          <inkml:trace contextRef="#ctx0" brushRef="#br0" timeOffset="32420.0098">21155 3549 69 0,'0'0'108'0,"-23"8"-3"16,23-8 0-16,-12 13-80 16,12-13-16-16,0 0 8 15,0 0 6-15,21 1-5 16,-5-4 0-16,12 3 2 15,4-7 0-15,14 4-5 0,6-6-4 16,9 1-5 0,1-4-6-16,-1-1-9 15,2 6-12-15,-14-9-15 16,4 13-20-16,-19-11-24 0,-11 5-40 16,-9 1 2-16,-14 8 1 15</inkml:trace>
          <inkml:trace contextRef="#ctx0" brushRef="#br0" timeOffset="33985.4765">21246 3264 24 0,'0'0'102'16,"14"-13"-4"-16,-3 24 7 15,-4 11-77-15,-4-6-4 0,8 18 6 16,-11-3 1-16,5 16-4 16,-5-5-6-16,5 12 0 15,-2-10-5-15,7 1-1 16,5-6-5-16,6-4-3 16,1-8-5-16,7-7-1 15,1-8-2-15,-1-9-1 16,1-6-2-16,-2-7-3 15,1-6-1-15,-8-10-4 16,-1-2 1-16,-4-8-4 16,-3 0 1-16,-6-10-3 15,4-2 5-15,-11-5-1 0,4 3 7 16,-4 1 3-16,1 4 4 16,-4 4 4-16,3 11 5 15,5 10 7-15,-5 7 1 16,0 13 7-16,11 16-4 15,-3 11-1-15,-1 2 1 16,3 16-3-16,-3 0-2 16,5 8-4-16,-2 2-2 15,-2 1-5-15,2-5-1 16,-1-4 1-16,3-6-5 16,-7-8 2-16,0-9-3 15,2-5 1-15,-7-19-2 16,7 14 1-16,-7-14-1 0,7-15-3 15,-2 0 2-15,2-9-6 16,3-2 1-16,-3-10-3 16,8 2 0-16,-2-3-3 15,5 1 3-15,-3 3 0 16,4 4 2-16,-3 6 2 16,4 10 4-16,-4 7 4 15,1 6 4-15,2 10 3 16,-2 6 1-16,0 10 1 15,-1 1 0-15,1 6 0 16,2 1-3-16,-1 0-1 16,5-2-5-16,3-3 1 0,4-7-5 15,-3-7 2-15,7-7-1 16,0-7 0-16,-1-7 0 16,3-4-1-16,-5-4-1 15,-5-9-2-15,0 1 0 16,-9-7-2-16,-3-1 0 15,-5-3 0-15,-6-1 2 16,-3 3-2-16,-4 2 6 16,-7 4 0-16,3 7 4 15,-5 5 2-15,-3 4 3 16,2 9 0-16,-4 6 3 16,5 10 3-16,-3 4-3 15,8 6 2-15,-1 1-1 0,9 9 0 16,0-5-2-16,10 5 1 15,2-9-4-15,5 0-1 16,5-6-2-16,4-4 0 16,2-5-3-16,-2-10-1 15,5 1-3-15,-4-10-2 16,2 1-2-16,-7-8-4 16,4-5-2-16,-9-7-2 15,2 3-1-15,-5-9 0 16,-2 3 2-16,-7-2 1 15,3 3 6-15,-5 2 2 16,-2 5 5-16,0 3 3 0,-1 18 4 16,-1-11 3-16,1 11 3 15,-3 11 1 1,0 4 2-16,8 9 0 16,-8 4-2-16,6 6 1 0,-1-3-3 15,3 5-1-15,-1-6-4 16,9 0-1-16,-4-5-3 15,7-5-1-15,2-8 0 16,4-4-1-16,-2-8-1 16,5-1 0-16,-2-6-1 15,-2-5-1-15,0-7-1 16,-3-1-1-16,-3-4 1 16,-5-7-2-16,-3 5 3 0,-4-4-2 15,-1 3 3-15,-2 4-1 16,0 4 4-1,-2 6 2-15,2 13 2 0,0 0 3 16,0 0 2-16,16 36 3 16,-9-9 0-16,5 15 4 15,-7 1-3-15,7 14 3 16,-8 2-4-16,6 10 1 16,-10-3-2-16,2-1-6 15,-5-3 1-15,0-2-4 16,-6-11 2-16,-4-12-7 15,2-9 2-15,-4-14-6 0,-2-8 4 16,-4-15-2 0,-1-8-3-16,3-11 5 15,0-11-5-15,6-5 5 16,5-7-5-16,2-7 3 0,13 2-6 16,2-3 1-16,11 9-6 15,-1-4-13-15,13 17-14 16,-11-10-18-16,20 30-18 15,-20-16-31-15,10 13-27 16,-4-3 2-16,-5 2 21 16</inkml:trace>
          <inkml:trace contextRef="#ctx0" brushRef="#br0" timeOffset="34236.5284">23122 3317 1 0,'-10'-29'33'0,"10"18"62"15,-5-11-4-15,2 2-60 0,3 20-2 16,3-20 1-16,-3 20 0 16,0 0-16-16,0 0-5 15,15 23-5-15,-11-6-1 16,0 8-3-16,4 1-4 16,-6 5-1-16,6-2-4 15,3 1-9-15,-4-2-8 16,9 1-9-16,-4-9-7 0,1 0-12 15,4-7-14 1,-2-7-23-16,8 3 74 16</inkml:trace>
          <inkml:trace contextRef="#ctx0" brushRef="#br0" timeOffset="35002.5175">23358 3441 59 0,'10'-13'83'15,"-10"13"-27"-15,6-26-1 16,-6 26 2-16,0 0-4 15,15 0-7-15,-15 0-5 16,10 20-4-16,-10-20-6 16,20 34-2-16,-13-17-7 15,6 5-5-15,-6-1-6 16,6 1-2-16,-7-2-4 16,1-4-1-16,-4-3-1 15,2 0-2-15,-5-13 0 16,-2 16 0-16,2-16 0 0,0 0-2 15,-14-2 0-15,14 2-1 16,-13-18 0-16,8 5-1 16,2-6-1-16,6-7-1 15,2 3 0-15,3-5-2 16,5 0 1-16,3-1-2 16,9 4-4-16,-1-2-7 15,4 9-5-15,-2-3-8 16,5 18-8-16,-12-12-6 15,10 21-7-15,-16-14 0 16,9 19 0-16,-22-11 8 16,21 19 7-16,-12-5 13 0,-2 2 14 15,-4 6 15-15,4-3 13 16,0 7 6-16,-1-8 7 16,3 5 4-16,0-5 4 15,4 0 2-15,-2-9-5 16,15 3-4-16,-9-12-5 15,9 3-4-15,-4-12-1 16,7 3-5-16,-8-8-3 16,3 1-5-16,-7-6-2 15,-3 2-2-15,-6-5 0 16,-6 2-2-16,-6-3 0 16,-3-2-1-16,-3 4 3 15,-5 2-1-15,-1 6 3 0,-1 6 2 16,0 4 1-16,4 8 3 15,-3 6 2-15,4 9 2 16,1 3-2 0,8 7 4-16,-3 0-4 0,12 2 2 15,-5-3-3-15,12 6-2 16,-1-11-3-16,5 4 0 16,2-10-4-16,3 0-4 15,1-8-2-15,-3-3-5 16,5-3-6-16,-7-8-7 15,7 5-13-15,-11-15-15 16,15 15-20-16,-14-21-22 0,5 12-43 16,1-7 2-16,1 4 6 15</inkml:trace>
        </inkml:traceGroup>
        <inkml:traceGroup>
          <inkml:annotationXML>
            <emma:emma xmlns:emma="http://www.w3.org/2003/04/emma" version="1.0">
              <emma:interpretation id="{175CAB79-4558-4E02-ACDF-75DC940CE6D4}" emma:medium="tactile" emma:mode="ink">
                <msink:context xmlns:msink="http://schemas.microsoft.com/ink/2010/main" type="inkWord" rotatedBoundingBox="24726,2883 27858,2728 27897,3515 24765,3670"/>
              </emma:interpretation>
              <emma:one-of disjunction-type="recognition" id="oneOf10">
                <emma:interpretation id="interp50" emma:lang="en-US" emma:confidence="1">
                  <emma:literal>called</emma:literal>
                </emma:interpretation>
                <emma:interpretation id="interp51" emma:lang="en-US" emma:confidence="0">
                  <emma:literal>cabled</emma:literal>
                </emma:interpretation>
                <emma:interpretation id="interp52" emma:lang="en-US" emma:confidence="0">
                  <emma:literal>Called</emma:literal>
                </emma:interpretation>
                <emma:interpretation id="interp53" emma:lang="en-US" emma:confidence="0">
                  <emma:literal>calved</emma:literal>
                </emma:interpretation>
                <emma:interpretation id="interp54" emma:lang="en-US" emma:confidence="0">
                  <emma:literal>calked</emma:literal>
                </emma:interpretation>
              </emma:one-of>
            </emma:emma>
          </inkml:annotationXML>
          <inkml:trace contextRef="#ctx0" brushRef="#br0" timeOffset="37487.5696">24963 3399 27 0,'7'-30'101'16,"-7"30"2"-16,-4-27-2 15,-2 14-83 1,6 13-1-16,-17-22 5 0,17 22-1 16,-28-10-2-16,14 10 2 15,-6-6 2-15,4 22 1 16,-10-12-1-16,10 17 1 16,-9-3-2-16,11 14 0 15,-1-5-5-15,10 11 0 16,-3-8-4-16,11 5-1 15,3-3-3-15,7-3-2 0,3-4-2 16,9-3-1 0,3-5-1-16,7-5-2 15,1-6 0-15,9-6-1 16,5-5 1-16,2-2-1 0,9-4 0 16,-1-8-3-16,4-1 1 15,-2-3-1-15,-4-3-1 16,-8 0-1-16,-5-2 2 15,-12-1-3-15,-11 5 2 16,-9 1 0-16,-9 1 2 16,-11 3-1-16,-6 6 2 15,-6 2 0-15,-4 5 0 0,-6 3 1 16,0 3 1 0,-2 6 0-16,-3 7 0 15,1 0 2-15,3 9-1 16,5-2 1-16,4 6-2 15,3 1 3-15,5-2-2 0,6 1 1 16,7-8-1-16,5 4 1 16,5-5-2-16,4-7 0 15,6-4-1-15,3-1 0 16,5-7 0-16,-2-1-2 16,5-3-1-16,3-6 0 15,-4 3-1-15,-3-3 0 16,-1 2 0-16,-4-1-1 15,-5 2 1-15,-4-3 0 16,-13 12 3-16,0 0-1 16,13-10 3-16,-13 10 1 15,0 0 0-15,8 13 1 0,-8-13-1 16,14 18 1-16,-14-18-1 16,26 21 1-16,-7-16 0 15,1 0-2-15,6 0 1 16,4-7-1-16,2 1 1 15,1-5-1-15,0-5 2 16,2-8-3-16,-3 3 2 16,-1-6-1-16,-8-7-1 15,-4-5 0-15,0-8 0 16,-6-4-2-16,-4-6-3 16,-5-6 2-16,-6-2-2 15,0-7 2-15,-6 4 0 0,-3 8 1 16,-5 4 0-16,-1 11 2 15,-5 5 1-15,3 15 1 16,-2 10 0-16,2 17 2 16,4 13-1-16,2 9 2 15,6 12 0-15,3 9 5 16,2 5 1-16,7 8-2 16,-2 1 0-16,8-2-1 15,4-6 1-15,6-2-3 16,2-8 0-16,8-7-5 15,6-5-1-15,4-9 0 16,5-8 2-16,6-5-2 16,-2-6 0-16,6-9-1 0,-1-3 1 15,-4-6-2-15,-1-5 0 16,-8-7-3-16,-3-8 1 16,-11-11-3-16,-5-4-3 15,-10-9 1-15,-6-5-1 16,-9-5 2-16,-5 4 0 15,-7-4 2-15,-5 11 0 16,-7 7 3-16,-3 18 2 16,0 10 2-16,3 5 1 15,-5 21 0-15,5 14 0 16,1 13 3-16,5 9 0 16,7 9 4-16,1 2 1 15,11 6 0-15,2 5-1 0,7-5-1 16,5-6-1-16,7-4-1 15,4-7 0-15,2-1-4 16,10-8-1 0,0-6-1-16,6-8 1 0,0 1 0 15,6-10-1-15,4 0-2 16,0-4-2-16,-1-3-2 16,-1-4-3-16,-6-7-3 15,2 3-2-15,-12-11-4 16,-3 4-1-16,-9-8-1 15,0 6 1-15,-11-14 1 16,-2 9 5-16,-3 2 1 0,-2 3 4 16,-4-1 2-16,0 15 3 15,3-17 3 1,-3 17 1-16,7-13 0 16,-7 13 1-16,0 0-1 15,19-14 1-15,-19 14 1 0,13-15 1 16,-13 15-1-16,11-20 1 15,-11 20 2-15,8-16-2 16,-8 16 3-16,-2-19-4 16,2 19 2-16,-7-16-1 15,7 16-1-15,-16-10-1 16,16 10-1-16,-22-1 0 16,22 1 1-16,-24 4-1 0,12 2 3 15,-2 8 0 1,2 1 0-16,-1 4 3 15,8 5 1-15,0-7 0 0,5 8 0 16,2-3 2-16,5 2-4 16,7-2 0-16,5-2 1 15,6-3-4-15,5-1 1 16,5-4-3-16,2-1 1 16,3-4-2-16,5-1 0 15,-2-6 1-15,5-1-1 16,-5-5-1-16,1-1-2 15,-1 0 0-15,-1-6-2 16,1 0 1-16,-4-2-2 16,4 1 1-16,-8-5-1 15,2 6 2-15,-2-3 0 16,-3 0 2-16,-3 3 1 0,-5-5 2 16,-2 2-1-16,-5 0-1 15,-4 0 2-15,-1-1-1 16,-8 1 0-16,2-4 0 15,-6 1-1-15,-3 6 1 16,-4-2-2-16,-3 1-1 16,-6 2 2-16,-2 2-2 15,-5-1 1-15,-1 4 0 16,-5 2 3-16,-4 1-3 16,2 2 3-16,-3 2 1 15,-2 6 3-15,0 1 2 16,3 11-2-16,-5-4 2 0,5 14-2 15,4-2 1-15,3 10-2 16,7 0 1-16,11 0-2 16,3-4-1-16,10 1-2 15,6-3 2-15,11-8-2 16,2-2 2-16,5-4 0 16,1-8-1-16,2 0-1 15,1-8-1-15,2-6 0 16,0-3-3-16,-4-5-1 15,3-8-2-15,-11-10-4 16,3-1 0-16,-9-14-4 16,0 2-4-16,-7-14 2 15,2-2 0-15,-8-7 3 16,2 8 1-16,-7 2 5 0,-2 7 3 16,-2 7 5-16,-6 8 7 15,6 18 3-15,-8 13 3 16,5 16 2-16,-5 6 2 15,6 21 2-15,-3 2-2 16,8 17 2-16,-5-4-1 16,8 12-3-16,-1-7-2 15,6 2-3-15,4-8 0 16,5 0-5-16,0-7 1 16,4-8-6-16,10-3-3 15,-4-13-6-15,5-2-10 0,-8-16-21 16,12 13-52-16,-12-19-53 15,-3-2-6-15,-12-8 2 16,-3-1 16-16</inkml:trace>
        </inkml:traceGroup>
      </inkml:traceGroup>
    </inkml:traceGroup>
    <inkml:traceGroup>
      <inkml:annotationXML>
        <emma:emma xmlns:emma="http://www.w3.org/2003/04/emma" version="1.0">
          <emma:interpretation id="{77F94A16-44B9-43C1-8C16-C9574AB195B5}" emma:medium="tactile" emma:mode="ink">
            <msink:context xmlns:msink="http://schemas.microsoft.com/ink/2010/main" type="paragraph" rotatedBoundingBox="21100,4033 31389,3798 31404,4465 21115,470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FE2B59C-2A2C-4E5C-9B4A-ABA0B22D459F}" emma:medium="tactile" emma:mode="ink">
              <msink:context xmlns:msink="http://schemas.microsoft.com/ink/2010/main" type="line" rotatedBoundingBox="21100,4033 31389,3798 31404,4465 21115,4700"/>
            </emma:interpretation>
          </emma:emma>
        </inkml:annotationXML>
        <inkml:traceGroup>
          <inkml:annotationXML>
            <emma:emma xmlns:emma="http://www.w3.org/2003/04/emma" version="1.0">
              <emma:interpretation id="{43F1F81D-1AD0-4CBE-BEEA-C19FD6D9F9DE}" emma:medium="tactile" emma:mode="ink">
                <msink:context xmlns:msink="http://schemas.microsoft.com/ink/2010/main" type="inkWord" rotatedBoundingBox="21093,4200 22568,4107 22599,4606 21124,4699"/>
              </emma:interpretation>
              <emma:one-of disjunction-type="recognition" id="oneOf11">
                <emma:interpretation id="interp55" emma:lang="en-US" emma:confidence="1">
                  <emma:literal>(and</emma:literal>
                </emma:interpretation>
                <emma:interpretation id="interp56" emma:lang="en-US" emma:confidence="0">
                  <emma:literal>land</emma:literal>
                </emma:interpretation>
                <emma:interpretation id="interp57" emma:lang="en-US" emma:confidence="0">
                  <emma:literal>Land</emma:literal>
                </emma:interpretation>
                <emma:interpretation id="interp58" emma:lang="en-US" emma:confidence="0">
                  <emma:literal>•and</emma:literal>
                </emma:interpretation>
                <emma:interpretation id="interp59" emma:lang="en-US" emma:confidence="0">
                  <emma:literal>(ands</emma:literal>
                </emma:interpretation>
              </emma:one-of>
            </emma:emma>
          </inkml:annotationXML>
          <inkml:trace contextRef="#ctx0" brushRef="#br0" timeOffset="80438.287">21180 4204 64 0,'0'0'34'0,"14"-7"6"16,-14 7 3-16,0 0-1 15,15-4-8-15,-15 4-2 16,0 0-2-16,0 0 1 15,-11 20-4-15,-4-3-3 16,3 12-2-16,-7 2-3 16,8 9 0-16,-7 2-5 15,10 5-4-15,3 1-11 16,8-3-11-16,13 1-21 16,3-13-25-16,13 0-57 0,5-5-5 15,2-11 1-15,10 2 93 16</inkml:trace>
          <inkml:trace contextRef="#ctx0" brushRef="#br0" timeOffset="81905.6027">21663 4466 1 0,'9'-18'26'0,"-9"18"57"16,0 0-35-16,8-18-21 15,-8 18 0-15,0-18-1 16,0 18-9 0,-5-20-4-16,5 20-3 0,-18-20 0 15,18 20-3-15,-27-16-3 16,8 13 0-16,0 2 1 15,-1 4 1-15,-4-1 1 16,-1 13-1-16,-1 2-1 16,4 5 1-16,4 4-2 15,-1-2 0-15,7 5-3 16,2-1 0-16,7-1-1 0,9-5 2 16,1-5-1-16,6-1 0 15,2-8 1 1,6-3 0-16,-3-5-1 0,5-5 0 15,-6-3-1-15,5-5-1 16,-3-3 0-16,-5-3-1 16,-1 3-1-16,0-5-1 15,-6 0 0-15,0 3 0 16,-4 5 2-16,0-2-2 16,-3 15 2-16,0 0 2 15,-1-13 1-15,1 13 2 16,-6 15 1-16,6-15 1 0,-6 27 0 15,6-7 2-15,-1-2-2 16,2 0 1-16,2-2-3 16,1-1 1-1,-4-15-2-15,21 20-1 0,-3-17 0 16,-2-3-1-16,0-3-1 16,1-3-1-16,1-2 0 15,-1-8-2-15,-1 1-2 16,-3-4-1-16,-3 2 0 15,-4-6-1-15,-2 3 2 16,-1-2-1-16,0 5 3 16,-3 1 0-16,0 3 2 15,0 13 2-15,0-14 1 0,0 14 3 16,0 0 2 0,0 0 1-16,6 17 2 15,-3 0 0-15,-3-2 2 16,2 6-1-16,0 0-1 0,1 0-2 15,0-4-2-15,1 1-1 16,0-4-2-16,-4-14 0 16,10 19-1-16,-10-19-2 15,0 0 0-15,18 3-3 16,-18-3-1-16,8-15-3 16,-8 15-2-16,6-21-4 15,-2 8-5-15,-2-6-2 16,5 0-5-16,-3-1-2 15,5 3-2-15,1-2 0 16,2 5 3-16,1-2 4 16,7 7 5-16,-6-2 5 0,5 8 8 15,0-2 6-15,-3 5 8 16,1 3 5-16,-1 2 5 16,-2 6 2-16,-14-11 2 15,19 27 1-15,-15-12-2 16,1 2-2-16,-7 1-3 15,2 0-4-15,-4-2-5 16,3-3-3-16,1-13-5 16,-8 17-8-16,8-17-10 15,-4 13-12-15,4-13-24 16,0 0-40-16,0 0-1 16,14 12 77-16</inkml:trace>
          <inkml:trace contextRef="#ctx0" brushRef="#br0" timeOffset="82539.2195">22477 4457 1 0,'6'-22'70'0,"-6"22"27"16,-2-20-1-1,-9 7-76-15,11 13 0 16,-18-19 5-16,5 15-6 16,-7-2-2-16,1 8-1 0,-10-2-1 15,3 8-2-15,-1-2-1 16,-2 13-2-16,-1-6-1 16,4 6-1-16,1 1-2 15,8 2-1-15,4-1-3 16,6 1 1-16,7-3-3 15,9-5 2-15,6-1-1 16,7-7-1-16,5-3-1 16,2-6-1-16,2-6-1 15,2-7-3-15,-1 2-2 16,-8-9-3-16,4 1-3 0,-11-5-2 16,0-1-2-16,-10-6-1 15,5 3 2-15,-12-3 2 16,3 2 3-16,-6-3 2 15,-1 4 5-15,-1 5 2 16,-1 0 7-16,-1 11 3 16,-1 4 3-16,8 11 2 15,-15-6 3-15,15 6 3 16,-11 17 1-16,8 3 1 16,0 2-2-16,3 7 1 15,0 3-1-15,3 5-2 16,1-1-4-16,3 2-1 15,0-2-4-15,4-3-2 16,0-6-5-16,1-5-4 0,5-2-10 16,-17-20-10-16,33 20-11 15,-33-20-18 1,26 0-28-16,-9-5-36 16,-2-10 3-16,4 5 39 0</inkml:trace>
        </inkml:traceGroup>
        <inkml:traceGroup>
          <inkml:annotationXML>
            <emma:emma xmlns:emma="http://www.w3.org/2003/04/emma" version="1.0">
              <emma:interpretation id="{A0F47D0E-FCE6-44B5-9527-30FD82640AD0}" emma:medium="tactile" emma:mode="ink">
                <msink:context xmlns:msink="http://schemas.microsoft.com/ink/2010/main" type="inkWord" rotatedBoundingBox="22999,4163 24951,4172 24949,4619 22996,4610"/>
              </emma:interpretation>
              <emma:one-of disjunction-type="recognition" id="oneOf12">
                <emma:interpretation id="interp60" emma:lang="en-US" emma:confidence="1">
                  <emma:literal>when</emma:literal>
                </emma:interpretation>
                <emma:interpretation id="interp61" emma:lang="en-US" emma:confidence="0">
                  <emma:literal>When</emma:literal>
                </emma:interpretation>
                <emma:interpretation id="interp62" emma:lang="en-US" emma:confidence="0">
                  <emma:literal>wren</emma:literal>
                </emma:interpretation>
                <emma:interpretation id="interp63" emma:lang="en-US" emma:confidence="0">
                  <emma:literal>where</emma:literal>
                </emma:interpretation>
                <emma:interpretation id="interp64" emma:lang="en-US" emma:confidence="0">
                  <emma:literal>whets</emma:literal>
                </emma:interpretation>
              </emma:one-of>
            </emma:emma>
          </inkml:annotationXML>
          <inkml:trace contextRef="#ctx0" brushRef="#br0" timeOffset="83171.9881">22998 4375 1 0,'24'4'102'0,"-24"-4"5"16,16 14 2-16,-6-1-73 15,-10-13-9-15,4 31 1 16,1-14-7-16,-2 6-9 16,1-1-3-16,3-1-1 15,-1 1-5-15,3-5-1 16,2-1-1-16,4-1 0 16,-15-15-1-16,21 17 1 15,-6-14-1-15,-1-2 0 16,1-6 1-16,2-3 0 15,0-3 0-15,-1-6-1 0,4-2 0 16,-2-4-2 0,0-2 2-16,0-2-1 15,-5 5-1-15,0-4 1 0,-5 7 0 16,-1 2 0-16,-1 4 1 16,-6 13 1-16,9-14 0 15,-9 14 1-15,0 0 0 16,13 11-1-16,-6 2 0 15,-1 3 0-15,4 3 1 16,2 1-2-16,1 2 0 16,-2-2 1-16,3 1-2 15,1-3 1-15,-4-4 0 0,4-5 0 16,-1-3 1-16,1-3 0 16,-1-6 0-1,-4-6 0-15,2-3 1 16,-2-2-1-16,1-5 1 0,-8-1-1 15,2-4 1-15,-5-1-1 16,-5-1 0-16,1 6-2 16,-6-2-5-16,0 1-10 15,3 8-14-15,-8-3-18 16,15 16-29-16,-16-12-36 16,16 12-2-16,0 0 34 15</inkml:trace>
          <inkml:trace contextRef="#ctx0" brushRef="#br0" timeOffset="84592.0595">23633 4500 1 0,'27'12'0'16,"-27"-12"58"-16,32 1 22 15,-15-1-53-15,6-3-13 16,4-2 3-16,1-4-3 15,2-1-9-15,-1-2-2 16,-2-2 1-16,-1-5 1 16,-4-4-1-16,-5-2 2 15,-2 2 0-15,-9-5 3 16,-5 2 2-16,-4-5 3 16,-1 7-1-16,-12-4 2 0,-1 11 0 15,-5-2 0-15,5 8-1 16,-9-1-2-16,4 8-3 15,0 1-1-15,7 7 0 16,-3 2-2-16,18-6 1 16,-19 23 0-16,17-4 2 15,2 3 0-15,4 4 3 16,-1 1-1-16,7 5 3 16,-3-1-2-16,5 3-1 15,-4-1-2-15,4-3-1 16,-3-2-3-16,-2-4 0 15,-1-5-3-15,-2-5-1 16,-4-14-1-16,6 18 0 16,-6-18-2-16,0 0-1 0,0 0 0 15,0 0-2-15,5-19-1 16,-2 7-1-16,4-2-1 16,1-5-5-16,6 2 1 15,-1-2-2-15,9 3 1 16,-3 2 2-16,6 5-1 15,0 0 3-15,4 8 1 16,-3 1 3-16,3 7 3 16,-8 5 3-16,1-1 2 15,-5 2 1-15,-2 5 2 16,-4-1 1-16,-4 2 0 0,1-4 2 16,-8-15-1-16,7 25-1 15,-7-25-2-15,11 16-1 16,-11-16-1-16,21 7 0 15,-8-10-2-15,1-1 0 16,0 1-3-16,5-9-1 16,-1 4-3-16,-4-8-1 15,3-1 0-15,-5-1-1 16,-1-2 1-16,-5-3 0 16,0 4 1-16,-6-1 2 15,-4 1 2-15,-2 5 2 16,-3 1 1-16,9 13 1 15,-24-12 1-15,8 12 3 16,0 5 1-16,3 5 2 0,-3 4 1 16,5 5 3-16,-2 3 0 15,7 2 1 1,1 1-2-16,8 3-1 0,3-6-2 16,6 3-1-16,2-8-3 15,3 2 0-15,4-8-3 16,5-4-3-16,0-2-2 15,-2-5-3-15,3-3-4 16,-2-6-4-16,-2 1-3 16,-4-11-5-16,5 6-2 15,-9-10-3-15,2 1 0 16,-10-5 0-16,8 2 5 0,-11-2 3 16,3 1 4-16,0 6 3 15,-4-1 7 1,0 8 5-16,-3 13 8 0,5-14 6 15,-5 14 4-15,0 0 4 16,0 17 2-16,0 1 3 16,-3-2 0-16,3 7-2 15,-5 1-6-15,5 4-3 16,2-4-6-16,5 2-3 16,0-6-4-16,5-1-2 15,-1-3-2-15,-2-3 1 16,-9-13-2-16,22 16 1 0,-22-16 0 15,14-2-1-15,-14 2 1 16,7-18 0-16,-7 3 1 16,0-2-2-1,3-5 0-15,-3-1-1 0,3-3-1 16,1-1-2-16,4 5 1 16,0-3-2-16,10 8 1 15,-4 1-1-15,5 5 2 16,1 5 1-16,3 7 2 15,-1 4 4-15,-1 6 3 16,2 4 4-16,-2 2 3 16,-1 6 3-16,-6-1 1 15,1 5 3-15,-7-5-1 16,1 2-1-16,-5-1-5 0,2-5-1 16,-4-4-5-1,-2-14-7-15,4 19-17 16,-4-19-32-16,0 0-75 0,1-20-3 15,1 2-1-15,8 3 9 16</inkml:trace>
        </inkml:traceGroup>
        <inkml:traceGroup>
          <inkml:annotationXML>
            <emma:emma xmlns:emma="http://www.w3.org/2003/04/emma" version="1.0">
              <emma:interpretation id="{BA984325-53C5-4955-B4E6-1BF2ED18B1DD}" emma:medium="tactile" emma:mode="ink">
                <msink:context xmlns:msink="http://schemas.microsoft.com/ink/2010/main" type="inkWord" rotatedBoundingBox="25415,3934 31389,3798 31404,4465 25430,4601"/>
              </emma:interpretation>
              <emma:one-of disjunction-type="recognition" id="oneOf13">
                <emma:interpretation id="interp65" emma:lang="en-US" emma:confidence="0">
                  <emma:literal>deconstructions)</emma:literal>
                </emma:interpretation>
                <emma:interpretation id="interp66" emma:lang="en-US" emma:confidence="1">
                  <emma:literal>deconstruction s)</emma:literal>
                </emma:interpretation>
                <emma:interpretation id="interp67" emma:lang="en-US" emma:confidence="1">
                  <emma:literal>de constructors)</emma:literal>
                </emma:interpretation>
                <emma:interpretation id="interp68" emma:lang="en-US" emma:confidence="0">
                  <emma:literal>deconstruct ons)</emma:literal>
                </emma:interpretation>
                <emma:interpretation id="interp69" emma:lang="en-US" emma:confidence="0">
                  <emma:literal>deconstruct ones)</emma:literal>
                </emma:interpretation>
              </emma:one-of>
            </emma:emma>
          </inkml:annotationXML>
          <inkml:trace contextRef="#ctx0" brushRef="#br0" timeOffset="86074.0301">25713 4381 1 0,'23'-13'40'15,"-21"0"52"-15,-2 13-22 16,15-21-35-16,-15 7-3 15,0 2-4-15,-4-4-11 16,1-1-8-16,-5 3-1 16,-4 1-4-16,-5-2-1 15,-2 4 0-15,-3 2 1 16,-2 6 1-16,-4 2 5 16,-3 8 2-16,-1 2-1 0,3 7 3 15,-1 4 2-15,7 1 0 16,3 4-1-16,5 5 1 15,5 3-6-15,10-4 0 16,10-1-2-16,5-1-1 16,6-5-4-16,8-2 1 15,4-9-3-15,2-6-2 16,1-8-3-16,-1-4-4 16,2-8-3-16,-8-3-4 15,-2-1-3-15,-7-12-4 16,-1 4-2-16,-10-9-2 15,1 0 1-15,-7-9-2 0,-5 9 8 16,-2-10-1-16,0 4 5 16,-8 2 7-16,5 5 4 15,-5 2 6-15,5 10 1 16,-3 4 7-16,6 7-2 16,4 12 7-16,0 0 0 15,0 0 3-15,-7 15 2 16,15 7-4-16,-3 1 7 15,3 10-2-15,-1-4 2 16,6 11-5-16,-2-2 1 16,0 2-7-16,4-2-3 15,-1-7-1-15,0 0-7 0,1-7-3 16,5-7-7-16,-6-4-4 16,8-3-7-16,-7-7-2 15,9-1-4 1,-12-12-2-16,12 3 2 0,-11-8 2 15,4 5 5-15,-4-4 4 16,5-1 7-16,-7 1 3 16,2 1 6-16,-13 13 2 15,19-20 1-15,-19 20 1 16,17-16-1-16,-17 16 0 16,12-15 0-16,-12 15 0 15,7-17 1-15,-7 17 1 16,3-19 2-16,-3 19 1 0,-6-22 4 15,6 22-1-15,-16-15 2 16,16 15 0-16,-23-10 1 16,10 10-1-1,-4 0 0-15,5 5-1 0,-6 1-1 16,8 7 0-16,-2-1 1 16,5 6-1-16,2 3-3 15,7 2 2-15,5 3-3 16,0 1 1-16,8-4-3 15,4-1 0-15,5-3-4 16,2-4-2-16,3-2-6 16,4-7-4-16,0-3-7 0,-8-9-9 15,8 5-9-15,-11-14-7 16,6 11-10 0,-9-16-4-16,3 7-10 15,-6-10-9-15,1 0-14 16,2 0 17-16</inkml:trace>
          <inkml:trace contextRef="#ctx0" brushRef="#br0" timeOffset="87208.1024">26422 4151 26 0,'0'0'98'0,"0"0"-26"16,-16 6-10-16,16-6-7 16,-18 16-4-16,15 1-5 15,-8-5-8-15,7 12-5 16,-4-4-6-16,11 5-5 0,-4-2-6 15,9 1-3 1,0 1-4-16,9-2-1 16,5-7-3-16,4 1-1 0,4-5-4 15,0-4-3-15,3-2-7 16,2-7-5-16,0-1-8 16,-5-9-7-16,-1 5-4 15,-6-13-2-15,4 9-1 16,-14-11 4-16,6 5 5 15,-10-5 6-15,-1 3 11 16,-3 0 8-16,-4 1 9 16,-1 17 3-16,-4-23 6 0,4 23 0 15,-7-12 4 1,7 12 0-16,0 0 0 16,0 0 0-16,0 0 0 0,-10 11-1 15,10-11 0-15,-3 18 1 16,3-18-3-16,-8 23 0 15,4-10-4-15,3 2-1 16,-4-1-3-16,7 2 0 16,1-3-2-16,2 2-2 15,7-2-2-15,2-3-1 16,7-3 0-16,2-3 0 16,3-1-2-16,4-4-1 15,2-2-1-15,-1-2 1 16,-2-6-2-16,-4-1 0 15,-5-4 0-15,-1 1-1 16,-9-1 2-16,-6-3-1 16,-7 3 1-16,-5-1-1 0,-5 1 3 15,-6 1 0-15,-3 4 0 16,-1 1-1-16,2 3 1 16,-4 1-5-16,8 3-3 15,-4-1-7-15,21 4-7 16,-23 0-4-16,23 0-6 15,0 0-4-15,15 13-5 16,-15-13-2-16,33 1 1 16,-10-1 5-16,6 1 6 15,1-2 6-15,2 1 6 16,-3-1 10-16,-2-2 13 16,-1 3 9-16,-10-3 8 0,4 4 7 15,-20-1 4-15,23 5 1 16,-23-5 4-16,15 7-2 15,-15-7-5-15,7 20-2 16,-3-7-4-16,4 4-2 16,-4-1-3-16,5 3-2 15,-5-2-3-15,5 1-3 16,-2-7-3-16,0 2 0 16,-7-13-1-16,12 16-1 15,-12-16-2-15,0 0 0 16,0 0 0-16,0 0-1 15,0 0-2-15,11-16-3 16,-11 16-1-16,2-27-5 0,2 8-2 16,-1-3-6-16,7 4-2 15,-2-4-1-15,11 6-1 16,-1-3 2 0,8 8 2-16,-3 1 4 0,7 5 4 15,2 5 8-15,-3 6 4 16,-1 6 6-16,-2-1 5 15,-1 9 3-15,-6-4 2 16,2 6 1-16,-11-3-1 16,-1 2-2-16,-3-3-2 15,-5 0-3-15,-2-3-5 0,1-15-3 16,-7 18-8-16,7-18-9 16,0 0-12-16,-13 6-11 15,13-6-14 1,0 0-17-16,8-14-15 0,-3 2-7 15,-5 12-10-15</inkml:trace>
          <inkml:trace contextRef="#ctx0" brushRef="#br0" timeOffset="87808.001">27762 4142 62 0,'0'0'45'0,"-17"-8"-2"15,-2 3 2-15,0 10 0 0,-5-5-4 16,5 8 0-16,-6-5-7 16,8 9-6-16,-2-6-9 15,19-6-4 1,-14 21-5-16,14-21-4 0,11 20-2 16,8-5-1-16,3-6 1 15,7 4 1-15,2-2 1 16,7 5 5-16,-2-4 1 15,0 3 2-15,-3-2 1 16,2 5 0-16,-8-2-1 16,-2-1-1-16,-6 0-4 0,-5 4 0 15,-14-19-4-15,11 24-2 16,-11-24 0 0,-14 17-1-16,0-14 0 15,-7 2 0-15,3-5-3 16,-5 0-2-16,1-6-2 0,0 0-5 15,4 3-2-15,-1-7-4 16,19 10-4-16,-25-16-2 16,25 16-1-16,-7-18 0 15,7 18 1-15,10-19 3 16,6 12 3-16,1-2 3 16,5 3 4-16,4-1 4 15,3 4 5-15,-2 2 2 16,4-2 3-16,-1 4 3 15,0-1 2-15,3 2-1 16,-5-4 1-16,5 2-1 16,-4 0-3-16,0-3-5 0,-3-3-8 15,-5-2-14-15,4 2-17 16,-14-6-27-16,-1-3-41 16,2 5-1-16,-9-12 26 15</inkml:trace>
          <inkml:trace contextRef="#ctx0" brushRef="#br0" timeOffset="88091.535">28055 4033 56 0,'-3'29'119'0,"3"-2"3"16,6 9 1-16,2 6-77 15,-3-7-17-15,13 6 4 16,-3-4-7-16,7-4-10 16,-5-6-5-16,2 1-3 15,-4-10-8-15,0 0-6 16,-5-5-7-16,-10-13-9 16,17 14-10-16,-17-14-10 15,0 0-14-15,0 0-15 16,15-7-22-16,-15 7-24 15,11-18 5-15,-11 18 88 16</inkml:trace>
          <inkml:trace contextRef="#ctx0" brushRef="#br0" timeOffset="88508.4234">28387 4194 2 0,'0'0'103'0,"0"0"9"16,0 18-1-16,-8-5-70 0,14 13 2 16,-9-3 0-1,11 7-10-15,-7-1-8 16,6 4-2-16,-4-8-8 16,9 2-4-16,-5-8-3 0,0-3-2 15,-7-16-1-15,7 16-2 16,-7-16-1-16,0 0 0 15,0 0-1-15,0 0 0 16,-4-24-1-16,1 10-2 16,0-2-1-16,-1-7-1 15,4 3-2-15,3-6-2 16,1 1-1-16,3 1-1 16,8 4 2-16,-4-1-3 15,8 7 1-15,0 2 0 16,5 7-1-16,-2 0-3 15,5 7-5-15,-11-4-7 0,10 10-15 16,-8-11-17-16,0 4-55 16,-2 2 2-16,-16-3-1 15,20 1 109 1</inkml:trace>
          <inkml:trace contextRef="#ctx0" brushRef="#br0" timeOffset="89076.254">28755 4251 30 0,'0'0'109'0,"0"0"-1"15,0 0 4-15,4 21-81 16,-4-21-2-1,-3 28 3-15,2-12-8 0,5 7-5 16,-4-3-1-16,6 4 0 16,-3-5-4-16,8 6 0 15,-5-8-3-15,8 2-2 16,-1-5-1-16,6-1-2 16,0-4-2-16,4-3-1 15,0-8-2-15,0-2-2 16,-1-2-3-16,-1-7-2 15,-2-1-4-15,-6-7-3 0,3 0 0 16,-9-8-3 0,5 6 1-16,-11-5 1 0,4 4 3 15,-5 2 1-15,2 6 4 16,-2 2 3-16,0 14 3 16,-2-13 3-16,2 13 3 15,0 0 3-15,-9 14 1 16,7-1 2-16,-2 0 1 15,4 12 2-15,0-6-3 16,3 5 0-16,1-2-4 16,5 2-2-16,-2-2-5 0,5-5-5 15,2 1-8 1,1-13-9-16,6 10-10 16,-6-12-10-16,11 4-11 15,-12-13-12-15,13 6-18 16,-8-11-11-16,3-2-8 0,1 1 18 15</inkml:trace>
          <inkml:trace contextRef="#ctx0" brushRef="#br0" timeOffset="89376.0857">29411 4275 70 0,'0'0'66'15,"-7"-14"-4"-15,7 14-3 16,-26 3-2-16,26-3-4 0,-33 16-7 15,21 2-5 1,-11-6-7-16,14 12-4 16,-5-8-8-16,11 7-2 15,-1-1-7-15,11 2-3 0,5-3-3 16,2-3-1-16,8-3-5 16,2-1-2-16,6-1-6 15,-1-7-5-15,6-2-8 16,-6-8-9-16,3 3-9 15,-11-14-9-15,7 8-9 16,-14-18-7-16,6 11-5 16,-13-13-3-16,4 6 7 15,-11-6 9-15</inkml:trace>
          <inkml:trace contextRef="#ctx0" brushRef="#br0" timeOffset="89556.4531">29589 4274 74 0,'-12'-16'50'0,"12"16"7"16,0 0 1-16,20-2-8 15,-7 1-2-15,10 5-6 16,-1-1-5-16,11 3-6 16,0-6-10-16,5 3-7 15,-4-6-14-15,4-3-12 16,5 3-24-16,-14-11-24 16,7-3-55-16,-4-2 1 15,-12-3-5-15,0-1 94 16</inkml:trace>
          <inkml:trace contextRef="#ctx0" brushRef="#br0" timeOffset="89808.9415">29746 4024 32 0,'-15'29'118'0,"10"10"-2"16,-3 0 3-16,4 0-58 15,7 8-38-15,1-8 2 16,6 2-2-16,-2-11-20 16,3-1-8-16,4-6-11 15,-4-9-9-15,6 2-13 16,-17-16-11-16,28 6-21 16,-28-6-21-16,20-11-22 0,-7 2 5 15</inkml:trace>
          <inkml:trace contextRef="#ctx0" brushRef="#br0" timeOffset="90692.6262">29983 4239 1 0,'14'9'33'0,"-14"-9"65"16,-6 19 6-16,5-5-52 15,-2 0-6-15,7 9-1 16,-4-5-12-16,13 1-5 15,-6-4-4-15,12 3-5 16,-3-8-4-16,9 3-4 0,-1-6-4 16,2-1-3-16,0-8-1 15,0 2-1-15,-2-1-1 16,-3-8 0 0,-7-4-1-16,-1-1-1 0,-7-2 2 15,-5-4-1-15,-4 1 0 16,-8-3 0-16,-2 2 1 15,-9 0-1-15,-5 1 0 16,-2 3-2-16,0 5-2 16,3 1-3-16,6 4-7 15,-3-3-3-15,23 9-3 16,-20 3-3-16,20-3-2 0,0 0 0 16,29 17 2-16,-14-14 4 15,8 3 6 1,-1-2 2-16,7-1 3 0,-2-1 4 15,-2-2 4-15,-1-3 2 16,0-3 2-16,-4 3 3 16,3-3 3-16,-6 4 3 15,2-3 2-15,-5 7 2 16,-14-2 2-16,22 3 0 16,-22-3 1-16,14 15-2 15,-14-15-1-15,9 29-1 16,-9-13-3-16,3 6 0 15,0-3-3-15,1 1-1 0,-1-4 0 16,1 0-3 0,5-3 1-16,-9-13-5 15,7 14 4-15,-7-14-5 0,0 0 3 16,0 0-6-16,7-16-1 16,-8 3-1-16,-2-4-5 15,-1-3 3-15,4-2-2 16,0-4-2-16,0 1 1 15,3-1-1-15,2 3 1 16,7-3 3-16,2 8 3 16,1-3-1-16,2 8-3 0,2 3 6 15,3 6-2 1,-1 1 4-16,1 2-1 16,0 5 0-16,2 5 0 15,2 1 2-15,-6 1-1 16,2-1 0-16,-1 3 0 0,0 0 0 15,-3-1-1-15,1-1 0 16,-1 1-2-16,-4-5 0 16,2-1-3-16,-16-6-6 15,24 6-8-15,-24-6-4 16,19-3-12-16,-19 3-16 16,7-13-36-16,-7 13-22 15,8-12-1-15,-8 12 82 16</inkml:trace>
          <inkml:trace contextRef="#ctx0" brushRef="#br0" timeOffset="91375.5963">31083 4158 1 0,'0'0'71'0,"0"-13"17"16,0 13-26-16,0 0-37 16,-21-5 5-16,8 6-2 15,-6-2-8-15,-1 3 0 16,-3-2 2-16,1 3 1 15,-2 0-1-15,3 3-3 16,-2 0-1-16,23-6-2 0,-21 16-2 16,21-16-1-16,0 17-1 15,11-3-1-15,-11-14-1 16,36 23 0-16,-14-10-2 16,7 2 0-16,-3-2 0 15,5 1-1-15,-5-1 0 16,0 3-1-16,-7 1 0 15,3-1 0-15,-9 0 0 16,-2 0-1-16,-6-2-1 16,-1 1 1-16,-4-15-3 15,-7 20 1-15,7-20 0 16,-26 12-1-16,11-11-1 16,1 1-1-16,0-4-1 0,-5-2-6 15,7-1-3-15,-5-3-9 16,17 8-12-16,-16-15-14 15,16 15-18-15,-6-13-28 16,6 13-36-16,15-13 2 16,-15 13 23-16</inkml:trace>
          <inkml:trace contextRef="#ctx0" brushRef="#br0" timeOffset="92127.9614">31207 3806 1 0,'0'0'97'16,"-12"-3"8"-16,12 3 5 15,14 19-74-15,-14-19 0 16,23 32 11-16,-10-13-20 16,13 15 5-16,-3-6-4 0,10 14-4 15,-15-5-7-15,8 8 2 16,-12-3-6 0,-2 2-4-16,-12 0 2 15,-3 2-4-15,-3-7 0 16,-6 0 1-16,-2-3-3 0,-3-6-10 15,4 0-11-15,-8-12-46 16,10-1-66-16,-1-4-10 16,12-13 1-16,0 0-5 15</inkml:trace>
        </inkml:traceGroup>
      </inkml:traceGroup>
    </inkml:traceGroup>
    <inkml:traceGroup>
      <inkml:annotationXML>
        <emma:emma xmlns:emma="http://www.w3.org/2003/04/emma" version="1.0">
          <emma:interpretation id="{43197836-23C0-41F2-9168-B928C5582692}" emma:medium="tactile" emma:mode="ink">
            <msink:context xmlns:msink="http://schemas.microsoft.com/ink/2010/main" type="paragraph" rotatedBoundingBox="19770,5233 30481,4619 30545,5727 19833,634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2DDFE41-F5FB-4306-9C15-CF1F91F2753E}" emma:medium="tactile" emma:mode="ink">
              <msink:context xmlns:msink="http://schemas.microsoft.com/ink/2010/main" type="line" rotatedBoundingBox="19770,5233 30481,4619 30545,5727 19833,6340"/>
            </emma:interpretation>
          </emma:emma>
        </inkml:annotationXML>
        <inkml:traceGroup>
          <inkml:annotationXML>
            <emma:emma xmlns:emma="http://www.w3.org/2003/04/emma" version="1.0">
              <emma:interpretation id="{46CF9C05-8F54-4D92-BF98-DECBBEE5C73B}" emma:medium="tactile" emma:mode="ink">
                <msink:context xmlns:msink="http://schemas.microsoft.com/ink/2010/main" type="inkWord" rotatedBoundingBox="19770,5233 22072,5101 22136,6208 19833,6340"/>
              </emma:interpretation>
              <emma:one-of disjunction-type="recognition" id="oneOf14">
                <emma:interpretation id="interp70" emma:lang="en-US" emma:confidence="1">
                  <emma:literal>swap</emma:literal>
                </emma:interpretation>
                <emma:interpretation id="interp71" emma:lang="en-US" emma:confidence="0">
                  <emma:literal>swaps</emma:literal>
                </emma:interpretation>
                <emma:interpretation id="interp72" emma:lang="en-US" emma:confidence="0">
                  <emma:literal>swags</emma:literal>
                </emma:interpretation>
                <emma:interpretation id="interp73" emma:lang="en-US" emma:confidence="0">
                  <emma:literal>snap</emma:literal>
                </emma:interpretation>
                <emma:interpretation id="interp74" emma:lang="en-US" emma:confidence="0">
                  <emma:literal>sways</emma:literal>
                </emma:interpretation>
              </emma:one-of>
            </emma:emma>
          </inkml:annotationXML>
          <inkml:trace contextRef="#ctx0" brushRef="#br0" timeOffset="40088.0294">19820 5789 1 0,'-2'26'25'16,"-10"-8"86"-16,12 4 5 16,4-2-57-16,-4-20-1 15,0 29-3-15,0-29-12 16,3 12-11-16,-3-12-9 16,0 0-6-16,0 0-4 15,0 0-2-15,-3-13-3 0,3 13-2 16,0-28 0-16,0 8-2 15,0-7 2-15,3-5 1 16,-3-10-7-16,3-3 5 16,-1-9-6-16,3-7 4 15,-3-4-4-15,6 3 3 16,0-2-3-16,-1 8-2 16,3 10 6-16,0 9-2 15,6 11 3-15,1 14-1 16,3 15 1-16,8 14 2 15,-1 12-2-15,9 10 2 16,3 9-1-16,6 8 2 16,0 5 1-16,1 3-5 0,-4-2 2 15,-5-1-4-15,-1-6 3 16,-10-5-4-16,-8-5 3 16,-7-4-4-1,-6-7 0-15,-7-5 2 0,-8-4-1 16,-4-8-1-16,-4-4-1 15,-6-7 0-15,-2-5-2 16,-6-7-1-16,-1-4-2 16,0-7 0-16,-2-3 0 15,2-6 0-15,0-3 2 16,-1 0-1-16,8 3 3 16,-2 0 0-16,6 6 2 0,0 1-1 15,8 8 1-15,-1 2 0 16,15 9 0-16,0 0 0 15,0 0 1 1,0 0 0-16,22-6 1 16,1 10-1-16,9 2 2 0,4-3 0 15,6 0 0-15,3 0 0 16,-1-2-1-16,1-2 1 16,-2-5-2-16,-2 0-1 15,-2-5 0-15,-9-1 3 16,-5-4-10-16,-4-4 5 15,-6 0-7-15,-7-5 5 16,-2 1-5-16,-5-8 6 0,-1 5-6 16,-2-4 2-16,0 7 5 15,-2 1 0 1,2 6 1-16,1 4 0 16,1 13 3-16,0 0 1 0,0 0 2 15,0 0 1-15,7 30 3 16,-3-4 0-16,1 7 7 15,3 9-6-15,0 1 5 16,3 3-6-16,1-1 3 16,5-2-6-16,-1-1 2 15,1-6-6-15,-2-10 0 16,6-4-1-16,-5-5-1 16,-1-2 0-16,-4-8 0 0,-11-7 0 15,20-5 0 1,-20 5-2-16,12-23 0 15,-9 2-2-15,0-7 2 0,2-6 2 16,-3-5-9-16,-1-5 5 16,2-2-4-16,2 2 6 15,2 2-4-15,-1 6 6 16,-2 8-7-16,5 7 4 16,-9 21 6-16,18-15 1 15,-18 15 1-15,28 26 2 16,-15 2 3-16,8 2-4 15,-2 9 7-15,6 6-6 16,-4 1 3-16,7 1-6 16,-5-5 4-16,-2-3-6 15,0-9 1-15,-4-2 1 16,-3-9-2-16,-4-6 2 0,-10-13-2 16,0 0 1-16,0 0-1 15,12-16 0-15,-15-3 1 16,-1-6-3-16,-2-5 2 15,2-9 2-15,2-7-6 16,-1 0 3-16,6 0-4 16,0-1 4-16,-1 7-7 15,-2 5 4-15,7 7-11 16,-7 3-7-16,0 25-8 16,7-23-14-16,-7 23-15 15,0 0-22-15,16 10-51 16,-16-10-3-16,14 25 8 15,1-4 113-15</inkml:trace>
          <inkml:trace contextRef="#ctx0" brushRef="#br0" timeOffset="41271.5133">21389 5705 40 0,'6'-22'112'16,"4"5"-5"-16,-10-12-1 16,-3 2-93-16,0 1 0 15,-4-3 3-15,0 4-6 0,-8 1-3 16,1 4-2-16,-8 2 6 16,0 8 3-16,-8 2 4 15,7 11 1-15,-10 2 1 16,7 11 1-16,-6 7-3 15,10 10-1-15,-2 2 3 16,10 7-7-16,1 0 1 16,7 3-7-16,9-7 2 15,5-1-5-15,2-7 2 16,9-6-3-16,3-5-3 16,2-7 1-16,2-7-1 15,0-5 0-15,-1-4-1 0,-4-5 0 16,1-5-1-16,-5-6 0 15,-1-2 0-15,-4-5 4 16,-6-4-9-16,1 1 5 16,-3-2-5-16,-4 1 6 15,-1 6-4-15,-1 2 5 16,-1 7-5-16,3 3 3 16,0 13 4-16,0 0 1 15,-4 19 5-15,8 1-6 16,-4 5 6-16,9 5-4 15,-3 0 6-15,5 9-6 16,2-4 4-16,5 1-6 16,-3-12 1-16,9 2 0 0,-3-10-3 15,5-1 1-15,0-9-2 16,-4-9-1-16,2-3-1 16,-3-7 0-16,-1-2-2 15,-3-8-1-15,-1 0 1 16,-6-7 5-16,-1-2-9 15,-4-4 5-15,0 3-4 16,-2 1 6-16,-3 3-3 16,3 6 6-16,-2 6-5 15,-1 17 1-15,0 0 5 16,0 0 1-16,13 17 4 16,-7 11-4-16,0 3 4 0,1 11-4 15,6 3 5-15,-2 10-3 16,-2-2 2-16,2 4-3 15,0-4-1-15,0-1 1 16,1-2-3 0,-2-3 2-16,-3-9-2 0,-3-4-1 15,4-11-2-15,-6-5 1 16,-2-18-3-16,3 16 0 16,-3-16-2-16,-8-13-1 15,2-2-2-15,-7-9 0 16,-2-4-2-16,1-13-3 15,-2-5 1-15,-6-10-2 16,8-6 4-16,-8-6 4 0,8-1-5 16,2-1 5-16,7 4-2 15,3 5 7 1,9 12-2-16,8 6 6 16,9 10-4-16,8 11 1 0,6 11 4 15,8 6 2-15,4 11 1 16,2 9 2-16,-3 0 0 15,-4 17 2-15,-10 0 4 16,-5 7-5-16,-13 0 4 16,-9 4-4-16,-19-4 4 15,-3-3-4-15,-15-7 4 16,-1-4-8-16,-11-11 2 16,1-3 0-16,-3-6-3 0,4-4-2 15,1-4-2-15,2-4-2 16,12-3-3-1,2 0-4-15,22 10-8 0,-22-22-15 16,22 22-18-16,5-20-24 16,12 13-64-16,-1 0 4 15,1 2-3-15,6 2 70 16</inkml:trace>
        </inkml:traceGroup>
        <inkml:traceGroup>
          <inkml:annotationXML>
            <emma:emma xmlns:emma="http://www.w3.org/2003/04/emma" version="1.0">
              <emma:interpretation id="{4BE5A0AB-A4FD-4FF1-814A-7ACA8BA8BD8D}" emma:medium="tactile" emma:mode="ink">
                <msink:context xmlns:msink="http://schemas.microsoft.com/ink/2010/main" type="inkWord" rotatedBoundingBox="22761,5230 23647,5179 23679,5748 22793,5799"/>
              </emma:interpretation>
              <emma:one-of disjunction-type="recognition" id="oneOf15">
                <emma:interpretation id="interp75" emma:lang="en-US" emma:confidence="1">
                  <emma:literal>in</emma:literal>
                </emma:interpretation>
                <emma:interpretation id="interp76" emma:lang="en-US" emma:confidence="0">
                  <emma:literal>ins</emma:literal>
                </emma:interpretation>
                <emma:interpretation id="interp77" emma:lang="en-US" emma:confidence="0">
                  <emma:literal>an</emma:literal>
                </emma:interpretation>
                <emma:interpretation id="interp78" emma:lang="en-US" emma:confidence="0">
                  <emma:literal>ink</emma:literal>
                </emma:interpretation>
                <emma:interpretation id="interp79" emma:lang="en-US" emma:confidence="0">
                  <emma:literal>inn</emma:literal>
                </emma:interpretation>
              </emma:one-of>
            </emma:emma>
          </inkml:annotationXML>
          <inkml:trace contextRef="#ctx0" brushRef="#br0" timeOffset="42045.1558">22768 5327 27 0,'3'-23'116'0,"-6"1"1"16,2 5-3-16,1 17-83 16,-5-20-23-16,5 20-9 15,12-15-10-15,-12 15-29 16,17-1-36-16,-17 1-36 16,15 4 0-16,-15-4 52 15</inkml:trace>
          <inkml:trace contextRef="#ctx0" brushRef="#br0" timeOffset="42805.8538">22804 5346 1 0,'-7'17'4'0,"14"8"93"15,-11-7 5-15,7 5-58 16,4 11-2-16,-5-8 4 16,9 14 5-16,-7-8-10 15,9 10-9-15,-8-11 3 16,9 8-10-16,-2-11 0 15,6 1-9-15,0-8 0 16,3-1-13-16,2-9 4 16,6-6-3-16,-4-5-3 15,4-4-2-15,-3-5-2 16,-2-5-5-16,-2-3 0 16,-6-8 3-16,-2-4-9 15,-7-7 2-15,1-1-5 0,-8-8 5 16,0 2-2-16,-8-1 8 15,1 5-3-15,-3 3 3 16,-1 9 5 0,3 4 3-16,1 10 4 0,7 13 2 15,0 0 2-15,0 0 3 16,-10 27-1-16,13-2 1 16,1 1 0-16,3 10 2 15,1-2-2-15,2 7-5 16,-4-5 4-16,2 0-8 15,-4-3 3-15,1-4-5 16,-2-6 4-16,0-4-7 0,-3-19 5 16,-2 19-4-16,2-19 0 15,0 0 0 1,0 0 0-16,-14-16 4 0,8 1-9 16,3-5 7-16,0-4-10 15,3-5 5-15,6-4-7 16,3-6 4-16,5 2-4 15,3 0-2-15,9 4 6 16,-1 2-3-16,5 10 5 16,0 6 2-16,-2 10 4 15,-1 8 4-15,-1 8 2 16,-1 9 3-16,-9 5 0 16,0 8 4-16,-5-3 0 0,2 8-3 15,-1-6 3 1,1 4-7-16,-2-8 2 0,4 1-7 15,-4-8 4 1,6-4-10-16,-2-9 2 0,-1-2-3 16,2-4-5-16,-16-2-6 15,26-8-11-15,-19-6-9 16,12 10-25-16,-13-16-27 16,8 8-50-16,2-5 3 15,3 5 0-15</inkml:trace>
        </inkml:traceGroup>
        <inkml:traceGroup>
          <inkml:annotationXML>
            <emma:emma xmlns:emma="http://www.w3.org/2003/04/emma" version="1.0">
              <emma:interpretation id="{EA04968C-8DA7-4DB1-9AD5-E3F7AB084C46}" emma:medium="tactile" emma:mode="ink">
                <msink:context xmlns:msink="http://schemas.microsoft.com/ink/2010/main" type="inkWord" rotatedBoundingBox="24263,5262 24730,5235 24758,5718 24290,5744"/>
              </emma:interpretation>
              <emma:one-of disjunction-type="recognition" id="oneOf16">
                <emma:interpretation id="interp80" emma:lang="en-US" emma:confidence="0">
                  <emma:literal>C</emma:literal>
                </emma:interpretation>
                <emma:interpretation id="interp81" emma:lang="en-US" emma:confidence="0">
                  <emma:literal>c</emma:literal>
                </emma:interpretation>
                <emma:interpretation id="interp82" emma:lang="en-US" emma:confidence="0">
                  <emma:literal>G</emma:literal>
                </emma:interpretation>
                <emma:interpretation id="interp83" emma:lang="en-US" emma:confidence="0">
                  <emma:literal>S</emma:literal>
                </emma:interpretation>
                <emma:interpretation id="interp84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43739.6718">24569 5350 5 0,'0'0'103'16,"-16"-23"0"-16,16 23-1 0,-16-20-83 15,5 7-6-15,11 13 8 16,-26-23-1-16,26 23-6 16,-32-13 4-16,16 13 4 15,-7-5 2-15,4 11 3 16,-7 1-1-16,9 11-2 16,-10 0-2-16,8 16 0 15,0-1-3-15,7 7-2 16,2 5-3-16,7 3-6 15,8-4 2-15,5 3-6 16,9-9 3-16,4-4-6 16,8-7 2-16,6-5-5 0,4-11 2 15,4-5 1-15,0-6 0 16,1-7-2-16,-3-5 0 16,-5-4 4-16,-6-4-8 15,-6-4 2-15,-11 3-9 16,-6-6-2-16,0 8-21 15,-16-11-18-15,9 14-48 16,-7-4-41-16,-1 3 7 16,0 4-3-16</inkml:trace>
        </inkml:traceGroup>
        <inkml:traceGroup>
          <inkml:annotationXML>
            <emma:emma xmlns:emma="http://www.w3.org/2003/04/emma" version="1.0">
              <emma:interpretation id="{0981CA1D-C642-4B98-9772-C75B4BF2F866}" emma:medium="tactile" emma:mode="ink">
                <msink:context xmlns:msink="http://schemas.microsoft.com/ink/2010/main" type="inkWord" rotatedBoundingBox="25528,4941 26692,4874 26730,5537 25566,5604"/>
              </emma:interpretation>
              <emma:one-of disjunction-type="recognition" id="oneOf17">
                <emma:interpretation id="interp85" emma:lang="en-US" emma:confidence="1">
                  <emma:literal>vs</emma:literal>
                </emma:interpretation>
                <emma:interpretation id="interp86" emma:lang="en-US" emma:confidence="0">
                  <emma:literal>vo</emma:literal>
                </emma:interpretation>
                <emma:interpretation id="interp87" emma:lang="en-US" emma:confidence="0">
                  <emma:literal>Vs</emma:literal>
                </emma:interpretation>
                <emma:interpretation id="interp88" emma:lang="en-US" emma:confidence="0">
                  <emma:literal>vs.</emma:literal>
                </emma:interpretation>
                <emma:interpretation id="interp89" emma:lang="en-US" emma:confidence="0">
                  <emma:literal>vow</emma:literal>
                </emma:interpretation>
              </emma:one-of>
            </emma:emma>
          </inkml:annotationXML>
          <inkml:trace contextRef="#ctx0" brushRef="#br0" timeOffset="45090.1219">25552 5223 37 0,'0'0'105'15,"0"0"4"1,-8-17-46-16,8 17-24 16,0 0 3-16,13 4 0 15,-13-4-11-15,19 9-4 0,-19-9-5 16,29 16-2-16,-13-5-4 16,5 7-2-16,0-1-2 15,3 4-2-15,-2 1-3 16,-1 4 1-16,-2-3-2 15,3 0 1-15,-6-1-2 16,0-3 0-16,-3-5 1 16,0 2 0-16,-13-16 0 15,18 14-1-15,-18-14 1 16,18 6 0-16,-18-6 1 16,15-6-1-16,-15 6 0 15,16-27-2-15,-6 7 1 0,2-11-2 16,-2-6 1-16,2-5-2 15,-2-8 1-15,-3-1-2 16,-3-2 0-16,-1 2-1 16,0 2 2-16,-4 10-2 15,3 3 1-15,-2 7-4 16,0 9-3-16,0 4-5 16,0 16-5-16,8-14-13 15,6 21-26-15,-14-7-42 16,15 13-46-16,-4 0 5 15,4 7-1-15</inkml:trace>
          <inkml:trace contextRef="#ctx0" brushRef="#br0" timeOffset="45748.0535">26240 5408 59 0,'-20'-2'123'0,"20"2"-3"15,-19-3 5-15,19 3-82 16,0 0-18-16,0 0 5 16,0 0-6-16,0 0-11 15,0 0-3-15,-3-15 0 0,3 15-3 16,6-13-2-16,-6 13 0 15,8-23-1-15,0 5-2 16,0 1 1-16,2-8-1 16,2 2-1-16,5-6-1 15,2-2 1-15,5 3-1 16,2-1 0-16,3 5 0 16,3 8 0-16,1 2 1 15,3 8 0-15,-3 9 1 16,-2 8 0-16,0 8 3 15,-5 7-1-15,2 4 3 16,-12 9-1-16,-2 5 2 16,-5-1-2-16,-5 2 1 0,-5-1-2 15,-4-5 2-15,-5-3-3 16,-1-7 0 0,-4-9-2-16,-5-5 0 15,-2-4 0-15,-1-9-1 0,-1-4 0 16,1-2-1-16,0-8 1 15,-2-1-2-15,5-7 1 16,6-6 0-16,6-3 0 16,4-2 0-16,7-2 0 15,7 1-1-15,9 0 1 16,2 2 0-16,5 7 0 0,2 4 0 16,2 7-1-16,2 8-2 15,-3 1-2 1,-6 0-5-16,-2 6-7 0,-9-6-12 15,5 15-19-15,-17-12-22 16,16 0-51-16,-16 0-15 16,0 0 2-16,16 0 21 15</inkml:trace>
        </inkml:traceGroup>
        <inkml:traceGroup>
          <inkml:annotationXML>
            <emma:emma xmlns:emma="http://www.w3.org/2003/04/emma" version="1.0">
              <emma:interpretation id="{00FA866F-E16C-4D14-88B0-C3697F3D01C2}" emma:medium="tactile" emma:mode="ink">
                <msink:context xmlns:msink="http://schemas.microsoft.com/ink/2010/main" type="inkWord" rotatedBoundingBox="27615,4975 28602,4919 28631,5426 27644,5482"/>
              </emma:interpretation>
              <emma:one-of disjunction-type="recognition" id="oneOf18">
                <emma:interpretation id="interp90" emma:lang="en-US" emma:confidence="1">
                  <emma:literal>in</emma:literal>
                </emma:interpretation>
                <emma:interpretation id="interp91" emma:lang="en-US" emma:confidence="0">
                  <emma:literal>ins</emma:literal>
                </emma:interpretation>
                <emma:interpretation id="interp92" emma:lang="en-US" emma:confidence="0">
                  <emma:literal>inn</emma:literal>
                </emma:interpretation>
                <emma:interpretation id="interp93" emma:lang="en-US" emma:confidence="0">
                  <emma:literal>ink</emma:literal>
                </emma:interpretation>
                <emma:interpretation id="interp94" emma:lang="en-US" emma:confidence="0">
                  <emma:literal>ion</emma:literal>
                </emma:interpretation>
              </emma:one-of>
            </emma:emma>
          </inkml:annotationXML>
          <inkml:trace contextRef="#ctx0" brushRef="#br0" timeOffset="46190.586">27639 5023 71 0,'-14'-24'115'16,"14"24"1"-16,-3-12-5 15,3 12-81-15,10-12-29 16,-10 12-4-16,0 0-15 16,17 4-32-16,-17-4-41 15,0 0-22-15,3 13 2 16,-3-13 54-16</inkml:trace>
          <inkml:trace contextRef="#ctx0" brushRef="#br0" timeOffset="46957.7103">27623 5109 1 0,'5'32'71'0,"-5"-16"34"0,8 7 6 16,0 4-60-16,-8-8-7 15,11 13 5-15,-8-11-11 16,11 13-4-16,-6-8-6 15,13 5-2-15,-2-8-8 16,7-1-2-16,0-3-5 16,9-5-1-16,-2-2-5 15,1-6 0-15,-2-4-2 0,-4-4-1 16,-2-3-2 0,-3-6-1-16,-5-1-2 15,-7-5-1-15,-3-6-1 0,-3-5-3 16,-1-3 0-16,-1-8-3 15,-3 3 3-15,0-5-2 16,0 5 4-16,-2 3-1 16,2 7 4-16,-1 1-1 15,1 14 4-15,0 11 4 16,0 0 0-16,0 0 3 16,4 20 0-16,3 2 1 15,-2-2 0-15,6 9 2 16,-3 1-2-16,6 5 1 15,-4-2-3-15,2 0 1 16,-4-6-2-16,2-2 0 16,-2-5 1-16,2-4-1 0,-10-16 1 15,8 23 0-15,-8-23-2 16,0 0 1-16,0 0-1 16,0 0 0-16,0 0-2 15,-7-17 0-15,3 2-1 16,1-2-3-16,1-5 1 15,7-1-3-15,2-4 0 16,3-3-4-16,12 1 1 16,1 1-1-16,9 4 0 15,1 4 1-15,7 8 0 16,1-1 1-16,-1 13 3 16,0 10 3-16,-2 2 1 15,-6 8 3-15,-4-1 1 0,1 8 2 16,-10-1-1-16,-5 3 3 15,-2-3 0-15,-2 0-1 16,-7-4-1-16,-2-5-1 16,-3-4-3-16,2-13 0 15,-11 14-3-15,11-14-3 16,0 0-7-16,-17-3-5 16,17 3-12-16,-6-20-18 15,6 20-24-15,8-24-42 16,2 11-23-16,4-8 1 15,8 3 5-15</inkml:trace>
        </inkml:traceGroup>
        <inkml:traceGroup>
          <inkml:annotationXML>
            <emma:emma xmlns:emma="http://www.w3.org/2003/04/emma" version="1.0">
              <emma:interpretation id="{5DFCFE22-FC9D-478D-86A1-35D012CCBD30}" emma:medium="tactile" emma:mode="ink">
                <msink:context xmlns:msink="http://schemas.microsoft.com/ink/2010/main" type="inkWord" rotatedBoundingBox="29193,4986 30498,4911 30526,5395 29220,5470"/>
              </emma:interpretation>
              <emma:one-of disjunction-type="recognition" id="oneOf19">
                <emma:interpretation id="interp95" emma:lang="en-US" emma:confidence="0">
                  <emma:literal>at</emma:literal>
                </emma:interpretation>
                <emma:interpretation id="interp96" emma:lang="en-US" emma:confidence="0">
                  <emma:literal>art</emma:literal>
                </emma:interpretation>
                <emma:interpretation id="interp97" emma:lang="en-US" emma:confidence="0">
                  <emma:literal>cut</emma:literal>
                </emma:interpretation>
                <emma:interpretation id="interp98" emma:lang="en-US" emma:confidence="0">
                  <emma:literal>cat</emma:literal>
                </emma:interpretation>
                <emma:interpretation id="interp99" emma:lang="en-US" emma:confidence="0">
                  <emma:literal>Catt</emma:literal>
                </emma:interpretation>
              </emma:one-of>
            </emma:emma>
          </inkml:annotationXML>
          <inkml:trace contextRef="#ctx0" brushRef="#br0" timeOffset="47407.7611">29426 5089 16 0,'8'-14'109'15,"-8"14"1"-15,-10-15 6 16,10 15-72-16,-29-4-8 16,29 4 5-16,-30 0-8 0,18 10-8 15,-8-1-4-15,4 9-1 16,-7 2-5-16,6 8-1 15,-3 1-2-15,4 8 0 16,4 1-3-16,1-1 1 16,5-1-2-16,9-1 1 15,4-6-4-15,12-5 0 16,4-5-1-16,6-3-1 16,8-7-1-16,1-2-1 15,5-7-1-15,0 0 0 16,-1-7-2-16,0-3-3 15,-1-3-1-15,-11-6-7 16,2 0-2-16,-15-10-17 16,5 9-15-16,-20-12-20 15,8 15-25-15,-12-5-38 16,2 6 3-16,0 3 1 0</inkml:trace>
          <inkml:trace contextRef="#ctx0" brushRef="#br0" timeOffset="47632.3191">29733 5232 6 0,'0'0'101'0,"0"0"5"15,0 0 1-15,0 0-67 16,24 3-1-16,-24-3-1 0,34 0-8 16,-13-6-8-16,8 6-5 15,0-4-5 1,4-2-3-16,-3-1-4 15,2-4-8-15,-3 3-8 0,-9-9-15 16,3 2-24-16,-13-4-60 16,-2-1-8-16,-4-3 0 15,-11-4 23-15</inkml:trace>
          <inkml:trace contextRef="#ctx0" brushRef="#br0" timeOffset="47908.8029">29866 4948 81 0,'-5'21'131'0,"2"5"-1"16,-1 3 2-16,7 11-67 0,-6-4-35 16,15 11 7-16,-5-5-11 15,9 1-9-15,-2-3-7 16,5-2-1-16,-2-7-5 15,-2-6-1-15,1-3-4 16,-6-5-3-16,-10-17-8 16,0 0-10-16,18 16-16 15,-18-16-18-15,0 0-31 16,0-22-47-16,0 22 2 16,10-24-1-16</inkml:trace>
          <inkml:trace contextRef="#ctx0" brushRef="#br0" timeOffset="48192.4257">30107 5201 82 0,'0'0'112'0,"14"-2"1"16,0 2 0-16,8 4-92 15,-2-4 3-15,11 3 1 16,-4-3-10-16,9 3-3 16,0-9 4-16,-1 6-7 0,-1-6-2 15,-2-2-6-15,-2 2-10 16,-11-9-14-16,3 5-11 16,-15-10-31-16,5 1-55 15,-2 2 3-15,-10-5-4 16,-9 5 61-16</inkml:trace>
          <inkml:trace contextRef="#ctx0" brushRef="#br0" timeOffset="48458.2914">30238 4962 105 0,'-3'20'133'0,"3"3"0"16,1 6 4-16,8 12-75 15,-6-5-36-15,9 11 8 16,-7-5-9-16,13 0-7 16,-8-3-6-16,6-3-1 15,-6-9-6-15,0-4-2 16,0-7-4-16,-10-16-5 16,11 18-8-16,-11-18-15 15,0 0-28-15,0 0-70 16,0 0-12-16,-11-21-4 15,11 21 2-15</inkml:trace>
        </inkml:traceGroup>
      </inkml:traceGroup>
    </inkml:traceGroup>
    <inkml:traceGroup>
      <inkml:annotationXML>
        <emma:emma xmlns:emma="http://www.w3.org/2003/04/emma" version="1.0">
          <emma:interpretation id="{33FDEAB5-11FB-45CF-8A8D-98ACDCC4087C}" emma:medium="tactile" emma:mode="ink">
            <msink:context xmlns:msink="http://schemas.microsoft.com/ink/2010/main" type="paragraph" rotatedBoundingBox="20793,6735 31168,6190 31271,8163 20897,870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C595A93-E77B-4EE4-B633-15D23277B12D}" emma:medium="tactile" emma:mode="ink">
              <msink:context xmlns:msink="http://schemas.microsoft.com/ink/2010/main" type="line" rotatedBoundingBox="20793,6735 31168,6190 31248,7719 20873,8264"/>
            </emma:interpretation>
          </emma:emma>
        </inkml:annotationXML>
        <inkml:traceGroup>
          <inkml:annotationXML>
            <emma:emma xmlns:emma="http://www.w3.org/2003/04/emma" version="1.0">
              <emma:interpretation id="{F6C7397C-97F5-4172-A178-ECFB14C0511F}" emma:medium="tactile" emma:mode="ink">
                <msink:context xmlns:msink="http://schemas.microsoft.com/ink/2010/main" type="inkWord" rotatedBoundingBox="20807,7005 24635,6804 24684,7733 20856,7935"/>
              </emma:interpretation>
              <emma:one-of disjunction-type="recognition" id="oneOf20">
                <emma:interpretation id="interp100" emma:lang="en-US" emma:confidence="0">
                  <emma:literal>operator</emma:literal>
                </emma:interpretation>
                <emma:interpretation id="interp101" emma:lang="en-US" emma:confidence="0">
                  <emma:literal>operators</emma:literal>
                </emma:interpretation>
                <emma:interpretation id="interp102" emma:lang="en-US" emma:confidence="0">
                  <emma:literal>Operator</emma:literal>
                </emma:interpretation>
                <emma:interpretation id="interp103" emma:lang="en-US" emma:confidence="0">
                  <emma:literal>Operators</emma:literal>
                </emma:interpretation>
                <emma:interpretation id="interp104" emma:lang="en-US" emma:confidence="0">
                  <emma:literal>operatory</emma:literal>
                </emma:interpretation>
              </emma:one-of>
            </emma:emma>
          </inkml:annotationXML>
          <inkml:trace contextRef="#ctx0" brushRef="#br0" timeOffset="56861.7438">20926 7374 1 0,'0'0'0'15,"0"0"81"-15,0 0-7 16,0 0-34-16,0 0-1 0,1 13 3 15,-1-13-5-15,0 0-6 16,-21 19-3-16,13-6-2 16,-6 4-3-16,4 5-2 15,-3 4-4-15,4 6-2 16,-1 1-5-16,6 2-1 16,7-2-3-16,4 1-2 15,4-3-2-15,8-5 0 16,9-8-2-16,2-9 0 15,3-6-2-15,0-6 1 16,3-6 0-16,-3-6-1 0,-8-6 1 16,1-6 0-16,-12-2 2 15,-6-4-1-15,-8 0 2 16,-8 0-1-16,-3-2 3 16,-6 3-3-16,-7-1 3 15,-4 8-3-15,-1 2 1 16,0 6-2-16,3 1 0 15,-3 9-3-15,6 3-2 16,-2 1-3-16,8 6-4 16,3 0-4-16,14-3-4 15,-12 15-3-15,12-15 0 16,16 18-1-16,4-8 2 16,-1-6 2-16,8 1 4 15,1-3 4-15,1-4 4 0,4 0 4 16,-4-4 1-16,0-2 4 15,-2-5 3-15,-4 4 8 16,0-5-1-16,-1 3 8 16,-5 3-2-16,0 2 3 15,-4 6 1-15,3 9 2 16,-16-9-1-16,22 33-5 16,-16-4 2-16,5 10-4 15,-4 1 0-15,5 9 1 16,-5 5-5-16,5-3 0 15,2 0-4-15,5-2-1 16,-6-4-4-16,3-6 0 0,3-5-4 16,-8-6-1-16,2-8-2 15,-6-6 0 1,-7-14-4-16,0 0-2 0,0 0-2 16,0 0-2-16,-6-17 1 15,-8-5-2-15,3-4 1 16,-13-10-2-16,9 0 1 15,-11-13-1-15,4-1 5 16,-1-7-1-16,4-2 5 16,0 2 4-16,8 3-1 15,2 2 6-15,8 6 1 16,8 11 5-16,10 8-4 16,8 8 6-16,9 12-2 15,10 6-2-15,3 6 1 16,4 11-5-16,-4 0 5 15,4 10-5-15,-11 2 6 16,-4 2-5-16,-14 0 3 0,-6 0-3 16,-13-4 5-16,-8 0 0 15,-12-7-1-15,-9-3 0 16,-7-4-3-16,-3-8-3 16,-3-1-6-16,-4-8-6 15,7 3-10-15,-3-10-10 16,17 3-12-16,-4-6-8 0,26 15-5 15,-17-28 0-15,17 28 4 16,20-20 7 0,3 11 8-16</inkml:trace>
          <inkml:trace contextRef="#ctx0" brushRef="#br0" timeOffset="57562.0275">21578 7428 64 0,'40'0'29'0,"-7"0"3"15,2 1 1-15,-2-4-2 16,3 2-6-16,-7-6-2 15,3 2-5-15,-10-2-4 16,-1-1-4-16,-3-5-2 16,-5 1 3-16,-6-4-5 15,-4-1 4-15,-8-5-5 16,-2 2 2-16,-4-2-4 16,-5 1 3-16,-5-2-1 0,3 7-3 15,-2 1 5 1,-2 8-1-16,-1 7 4 0,1 4 3 15,2 11 0-15,6 6 0 16,-1 3 2-16,8 9-1 16,0 0 1-16,11 4-2 15,-3 0 0-15,12 3-4 16,2-7 1-16,11 0 0 16,-2-7-5-16,5-6 1 15,3-2-4-15,3-11-2 16,1-3-3-16,0-9-3 15,-3-4-1-15,-3-6-2 16,1-3-1-16,-7-7-3 16,-2-2 1-16,-8-5-1 15,1-3 5-15,-11 1 4 0,-1-5-3 16,-3 3 3-16,0 4 3 16,-5 5 3-16,5 6 1 15,-1 8 6-15,1 13-1 16,0 0-3-16,1 21 6 15,8 5-1-15,-2 1 1 16,5 6-2-16,2 3 1 16,1 3-4-16,2-4 0 15,-1-1 1-15,1-3-3 16,-4-4 2-16,0-5-2 16,-3-5 1-16,-10-17-2 15,7 19 0-15,-7-19-1 0,0 0 0 16,-11-16 0-16,4 3 0 15,-3-6 0-15,1-2-3 16,3-7 1-16,5-1-4 16,5-2 1-16,-1-3-3 15,13 1-10-15,-2 0-6 16,11 10-18-16,-4-6-14 16,13 16-31-16,-6-1-35 15,6 8 0-15,0 6 41 16</inkml:trace>
          <inkml:trace contextRef="#ctx0" brushRef="#br0" timeOffset="58362.3541">22835 7340 1 0,'17'-5'86'16,"-17"-13"18"-16,11 2-54 15,-6 1-13-15,-10-2-1 16,5 1-1-16,-11-4-12 16,4 7-7-16,-15-1 0 15,5 5-2-15,-15-3 2 16,5 10-4-16,-7 6 2 16,0 6 0-16,-4 7 2 15,7 8-2-15,-3 2 0 0,11 9-2 16,4 0 0-16,9 3-3 15,8-4-1-15,9-2-1 16,9-4-4-16,8-4 0 16,2-8-2-16,4-6 0 15,2-3-2-15,1-8-1 16,-5-3 1-16,1-9-2 16,-6-4 2-16,-5-1-4 15,-2-8 0-15,-7 1-4 16,-2-2 1-16,-7-9 4 15,3 5-5-15,-10-2 5 16,4 3-4-16,-4 5 4 0,2 2-1 16,-2 5 6-16,7 17 0 15,0 0 3-15,0 0 3 16,-4 17-3 0,8 2 5-16,6 3-1 0,-1 2 3 15,5 6-2-15,1-4 0 16,6 2-8-16,1-5 3 15,4-6 0-15,3-2-3 16,0-5 0-16,4-3-5 16,-4-6-2-16,4-2-4 15,-8-6-6-15,1 0-6 16,-9-8-7-16,0 4-4 0,-10-7-2 16,5 1 2-16,-14-8 5 15,5 7 2 1,-7-5 9-16,3 8 5 0,-2-2 12 15,1 2 3 1,2 15 10-16,3-18 1 0,-3 18 4 16,19-6 1-16,0 6 1 15,1-3 0-15,10 4-1 16,-4-3-2-16,7 0-3 16,-1-7-8-16,1 4-10 15,-1-5-8-15,-6-2-15 16,3 1-13-16,-18-8-21 0,4 3-12 15,-12-4-17-15,-3-1-7 16,-3 3 31 0</inkml:trace>
          <inkml:trace contextRef="#ctx0" brushRef="#br0" timeOffset="58612.4966">23192 6880 1 0,'-8'14'57'15,"-2"5"58"-15,5 10 3 16,10 10-56-16,-7-5-13 16,12 17 4-16,-5-8-12 15,11 10-12-15,-8-7-9 16,12 2-4-16,-2-10-5 0,2-4-9 16,2-5-6-1,-2-7-14-15,4 2-15 16,-9-17-15-16,9 6-24 0,-9-11-30 15,2-2-29-15,3 0 4 16,-5-7 89-16</inkml:trace>
          <inkml:trace contextRef="#ctx0" brushRef="#br0" timeOffset="59612.6054">23622 7197 130 0,'-14'17'119'0,"-8"-1"4"16,6 4-56-16,5 9-47 15,-1-1 6-15,14 5-2 16,1-6-10-16,15 1-11 0,1-5 3 16,9-2-1-16,2-3-4 15,6-8-2-15,2-4-3 16,-2-6-3-16,0-3-2 15,-3-6-2-15,-6-4 0 16,-7-7-2-16,-4 0 2 16,-10-11 5-16,-6 4-2 15,-10-6 7-15,-2 0-3 16,-8 1 4-16,-4 1 0 16,-5 6 2-16,-1 1-2 15,-4 6-4-15,1 3 5 0,3 7-6 16,1 5 1-16,3-2-3 15,12 5-2-15,1 0 1 16,13 0-1-16,0 0 0 16,16 13-1-16,1-10 1 15,9 0 3-15,4-3 3 16,0 0 1-16,5-1 0 16,1-4 2-16,-3 0 0 15,0-6 2-15,4 6 3 16,-9-7 4-16,3 6 2 15,-10-2 1-15,4 5 2 16,-6 1 1-16,2 10 3 0,-6 0 0 16,-1 12 0-16,-7 2-3 15,3 10-2-15,-8-5 1 16,4 12-3-16,-5-6 1 16,2 3-5-16,-2-5 0 15,5 1-4-15,-4-11 1 16,5-2-1-16,-4-3-2 15,-3-16 1-15,14 14-2 16,-14-14-2-16,0 0-1 16,5-21-2-16,-10 2-1 15,-2-9 3-15,0 0-8 16,-3-11 0-16,-2 3-3 16,3-9-1-16,9 2 0 15,-2-2 0-15,13 7-1 0,2 2-1 16,7 10 6-16,5 5 1 15,2 9 5 1,5 6 3-16,-2 9 3 16,2 9 5-16,-7-1 1 0,-2 8 4 15,-10 1 0-15,-5 5 2 16,-11-4-1-16,-1 5 2 16,-10-3-1-16,-5 1 4 15,-6-4-6-15,-1 1-1 16,-4-8 2-16,6 5-4 15,-2-5 2-15,7 1-3 16,2-4 3-16,12 3-7 0,5-13 4 16,12 19 0-16,6-10-2 15,7-1 1-15,7-1-3 16,4 1 0 0,1-4-2-16,8-1 0 15,0-3-3-15,-3-3-5 0,1 0-8 16,-6-8-13-16,10 6-33 15,-23-9-43-15,11-1-33 16,-2 1 3-16,-3-2 2 16</inkml:trace>
        </inkml:traceGroup>
        <inkml:traceGroup>
          <inkml:annotationXML>
            <emma:emma xmlns:emma="http://www.w3.org/2003/04/emma" version="1.0">
              <emma:interpretation id="{5505C816-483F-4EC3-97FB-E6451B318755}" emma:medium="tactile" emma:mode="ink">
                <msink:context xmlns:msink="http://schemas.microsoft.com/ink/2010/main" type="inkWord" rotatedBoundingBox="25176,6505 31168,6190 31248,7719 25256,8034"/>
              </emma:interpretation>
              <emma:one-of disjunction-type="recognition" id="oneOf21">
                <emma:interpretation id="interp105" emma:lang="en-US" emma:confidence="1">
                  <emma:literal>overloading</emma:literal>
                </emma:interpretation>
                <emma:interpretation id="interp106" emma:lang="en-US" emma:confidence="0">
                  <emma:literal>overlarding</emma:literal>
                </emma:interpretation>
                <emma:interpretation id="interp107" emma:lang="en-US" emma:confidence="0">
                  <emma:literal>overlading</emma:literal>
                </emma:interpretation>
                <emma:interpretation id="interp108" emma:lang="en-US" emma:confidence="0">
                  <emma:literal>overlording</emma:literal>
                </emma:interpretation>
                <emma:interpretation id="interp109" emma:lang="en-US" emma:confidence="0">
                  <emma:literal>overlanding</emma:literal>
                </emma:interpretation>
              </emma:one-of>
            </emma:emma>
          </inkml:annotationXML>
          <inkml:trace contextRef="#ctx0" brushRef="#br0" timeOffset="60630.0102">25293 7112 15 0,'-14'-7'97'0,"14"7"0"15,-22 13-47-15,8-5-19 16,7 11 4-16,-1 1-1 16,4 8-8-16,-6-1-4 0,14 3-2 15,1 1-3 1,2 0-2-16,7-5-3 16,8 2-3-16,4-9 1 15,3-5-3-15,2-1-2 0,4-4-2 16,-3-8 0-16,0-4-1 15,-2-6 1-15,-3-2 0 16,-8-5 0-16,-5-3 6 16,-6-5-5-16,-5-1 5 15,-9-4-4-15,-6 1 0 16,-7-3-2-16,-4 5 0 16,-4-1-1-16,-3 7-7 15,-2 4 2-15,-1 4-10 16,4 8-4-16,0 0-12 15,13 9-11-15,-8-5-19 16,24 0-22-16,-11 22-38 16,11-22 5-16,15 16 36 0</inkml:trace>
          <inkml:trace contextRef="#ctx0" brushRef="#br0" timeOffset="62280.5654">25618 7080 1 0,'16'-9'39'16,"-10"-6"65"-16,-6 15 1 16,20-5-45-16,-20 5-11 15,0 0 0-15,14 19-12 16,1 3-5-16,-5-7-6 16,10 14-1-16,-7-4-8 15,8 8-5-15,-5-6-2 0,6 1-3 16,-3-5 0-16,4 0-2 15,-9-9 0 1,4 2-2-16,-7-7 2 0,2-3 0 16,-13-6-1-16,19-3 0 15,-19 3 0-15,17-20 5 16,-10 0-4-16,-1-4-1 16,-1-4-3-16,0-9-4 15,0 3-4-15,-5-9-8 16,8 8-8-16,-8-8-15 15,10 14-7-15,-8-7-12 16,14 20-3-16,-9-7-1 0,13 21 6 16,-20 2 5-16,29 10 10 15,-16 5 12-15,4 7 16 16,-1 6 16-16,-4 0 11 16,1 4 9-16,-3-5-1 15,3 3 10-15,-3-7-3 16,6 2 7-16,-5-12-7 15,9 3 4-15,-2-13-6 16,6 2-1-16,-2-12-1 16,8 3-7-16,-4-8 1 15,3 1-7-15,-6-7-1 16,0 0-7-16,-8-5 0 0,2-5-3 16,-10-2 0-16,-5-2-1 15,-8 2 0 1,-4 0-1-16,-5 2 3 0,1 8-1 15,-8 4 1 1,1 7 1-16,-5 9 0 0,4 10 2 16,-3 8 0-16,7 3 1 15,2 8 0-15,6 2 2 16,4 3-1-16,7 1 2 16,5-1-4-16,10 0-5 15,1-4 3-15,5-1 0 16,7-8-2-16,1-3-2 15,5-5 0-15,1-6-3 0,1-4 3 16,4-6 8 0,-1-6-8-16,-2-4 0 15,-2-3-3-15,-6-7-1 16,-3-3-3-16,-8-5 1 0,-4-4-4 16,-5-4-3-16,-3-1 4 15,-6-2-1-15,1 6 4 16,-4 4 2-16,2 5 3 15,2 9 3-15,-2 18 3 16,0 0 2-16,11 16 1 16,-2 12 2-16,-3 3 0 15,3 8 2-15,2 3-2 16,-2 6-6-16,-1-6 3 0,7-1-2 16,-7-5-1-1,1-7-2-15,-2-3 0 16,1-7-3-16,-6-7 1 15,-2-12 4-15,0 0-5 0,0 0-1 16,0 0-1-16,-11-15 3 16,4-1-4-16,-5-7 1 15,5-1-4-15,0-11 0 16,2-1-3-16,2-7 0 16,6 5-2-16,2-5-5 15,11 3 2-15,1-1-2 16,9 8 3-16,-2 4 1 0,7 10 4 15,-2 5 1 1,-1 8 3-16,-3 6 3 16,-6 6 4-16,-5 8 2 15,-8 1 2-15,-6 6 2 0,-9 0 1 16,-2 6 3-16,-11-2-2 16,0 2 2-16,-2-4-3 15,2 0 0-15,2-3-3 16,1-1 0-16,5 1-3 15,7 0 1-15,4-1-2 16,9 0 1-16,4 0-1 16,11-3 3-16,4-1-2 15,7 0-1-15,4-4 2 16,7-2 3-16,0-7-4 16,5-2 2-16,5-5-1 15,1-1-2-15,-3-8 0 16,-3 0 3-16,0-11-5 0,-8-4-5 15,-2-4 1-15,-8-13-2 16,-3-8 0-16,-9-9-4 16,-8-2 3-16,-3-9-2 15,-7 1 4-15,-6 1 2 16,-1 2-1-16,-9 10 3 16,-3 9-1-16,-4 10 5 15,-3 12-2-15,2 7 4 16,-4 12-3-16,2 14 0 15,2 11 8-15,4 16-4 16,1 7 7-16,6 10-3 16,3 9 2-16,8 13-1 15,1-3 2-15,10 10 0 0,2-9-7 16,11-1 3-16,7-7-5 16,5-7 1-16,5-8-4 15,7-8 2 1,8-12-4-16,3-6-1 0,-3-8-3 15,2-9-4-15,0-4-5 16,-7-9-10-16,2 0-16 16,-22-16-21-16,11 8-17 15,-18-21-17-15,10 11-5 16,-19-11 0-16,7 11 13 16</inkml:trace>
          <inkml:trace contextRef="#ctx0" brushRef="#br0" timeOffset="62680.5072">28039 6855 74 0,'0'0'66'15,"0"0"-2"-15,0 0-6 16,0 0-7-16,0 0-6 16,0 0-6-16,-14 3-6 15,14-3-3-15,-19 20-2 16,1-7-2-16,11 9-1 16,-10-2-3-16,5 9-2 15,2 0-3-15,6 2-1 16,1-3-4-16,10 5-2 15,1-9-4-15,10 4 0 16,4-8-3-16,7-1 0 0,1-8-3 16,5-2 0-16,-1-6 0 15,-2-4-1-15,1-7 0 16,-1-3-1 0,-6-5 1-16,-6-4-2 0,-5-6 3 15,-5 0-3-15,-9-6 2 16,-7-1-2-16,-5 1 3 15,-6 2-2-15,-2 1 1 16,-6 6-2-16,-1 7-1 16,-3-3-4-16,3 11-6 15,0 2-12-15,12 6-16 16,-8-3-16-16,22 3-21 16,0 0-27-16,8 20-19 0,9-10 2 15,3 5 76 1</inkml:trace>
          <inkml:trace contextRef="#ctx0" brushRef="#br0" timeOffset="63916.4161">28613 7019 1 0,'25'-11'76'15,"1"2"19"-15,-13-7 5 16,-6-2-70-16,-7 18 3 15,-3-32 2-15,-6 17-5 0,-9 0-6 16,-1 3-3 0,-9-2-3-16,4 5-3 15,-9 2 0-15,1 7-2 16,2 0-4-16,1 11 0 0,-1 1-1 16,5 7 2-16,3 1-2 15,2 4 0-15,6 5-1 16,7 0 0-16,1-4-1 15,9 2 1-15,4-5-3 16,4-2 0-16,2-7-2 16,9-2 1-16,0-5-2 15,4-3-1-15,-2-3 0 16,2-6 0-16,0-2-2 16,-4-5-1-16,1-3-1 15,-3-4-3-15,-6-1 0 16,-2-8-2-16,0-1 1 0,-5 0-2 15,-1 1 3-15,-5 2 0 16,-1 5 2-16,0 6 1 16,0 16 2-16,0 0 3 15,0 0 0-15,0 0 2 16,-10 26 0-16,13-3 2 16,-2 5-1-16,6-1 2 15,2 2-1-15,6 0 2 16,-1-3-2-16,5 0 0 0,1-8 0 15,2 0 1 1,4-4-1-16,2-4 1 16,6-1-1-16,2-6 0 15,-2 0-1-15,5-5 0 0,2-2-1 16,0-2-1-16,0-3-1 16,-1-5-2-16,-1-5-1 15,-7-2-1-15,1-2 1 16,-5-8-1-16,-10 4 1 15,-5 1 0-15,-5-3 1 16,-8 7 0-16,-8 1 2 16,-3 3-1-16,-9 4 0 15,-4 5 1-15,-3 4 0 16,-2 2 1-16,-4 3 0 16,-2 8 1-16,-2 5 0 15,1 5 1-15,3 0-1 16,4 5 2-16,4 2-3 0,4 2 2 15,6-2-2-15,9-3 1 16,5-1-1-16,5-1 0 16,8-4 0-16,2 0 1 15,5-7-2-15,4-2 1 16,2-3-1-16,5-2 0 16,-1-5-1-16,4-3 1 15,0-4-3-15,3-4-1 16,0-4-3-16,-1-6-2 15,-2-7-3-15,-7-6-3 16,7-5-1-16,-11-11-4 16,5-1 3-16,-11-5-1 0,0 0 5 15,-9-2 5-15,2 2 2 16,-9 7 6-16,-7 3 2 16,0 10 6-16,-9 3 0 15,-2 10 4-15,2 3-3 16,2 10-2-16,-2 2 3 15,16 11-1-15,-13 5 0 16,13 8 0-16,0 9 0 16,4 8-3-16,-2 6 4 15,-2 12-2-15,0 3 2 16,3 9-2-16,-3-1-1 16,6 5-2-16,-4-9-1 15,14-2 1-15,2-4-3 0,8-6 0 16,0-8-5-16,4-8-1 15,6-5-7 1,-1-10-4-16,2-1-9 0,-11-14-10 16,6 6-12-16,-15-20-8 15,13 8-7-15,-19-21-11 16,10 8-11-16,-16-17-14 16,9-1 4-16,-5-5 9 15</inkml:trace>
          <inkml:trace contextRef="#ctx0" brushRef="#br0" timeOffset="64063.6198">29687 6535 66 0,'-10'-16'62'16,"10"16"-1"-16,-16-20-16 15,16 20-7-15,0 0-19 16,0 0-17-16,0 0-21 16,0 0-41-16,0 0-30 15,6 13-5-15,-6-13 67 16</inkml:trace>
          <inkml:trace contextRef="#ctx0" brushRef="#br0" timeOffset="65396.1939">29600 6716 1 0,'-3'22'90'0,"6"6"16"0,0-2 5 15,-2-5-62-15,14 11-3 16,-6-12-2-16,15 9-9 15,-7-12-7 1,14 5-4-16,-7-9-6 0,9 1-4 16,1-6-4-16,2-3-2 15,-3-5-4-15,0 0-1 16,2-4-1-16,-2-3-2 16,1 0-3-16,0-9-1 15,-5 0-1-15,-3-7-1 16,-3-2 1-16,-5-4-2 15,-3 2 3-15,-8 2 0 0,0 1 4 16,-7 4 0 0,-3 5 3-16,3 15 3 15,0 0 1-15,-11-6 3 16,11 6 0-16,-15 29 3 0,4-10-1 16,4 8 1-16,-1-1 0 15,7 8 0-15,-6-4-2 16,8 2 1-16,-4-3-4 15,8-5 0-15,5-2-2 16,-3-5-1-16,2-3-2 16,-9-14 0-16,15 15-2 15,-15-15 0-15,0 0-1 16,0 0 0-16,15-15-1 16,-11 4-2-16,1-4 0 15,-5-6-3-15,10 1-1 16,1-11-2-16,4 5 1 0,2-4-2 15,6 6 1-15,-6 0 1 16,9 7 1-16,-1 1 2 16,-1 8 2-16,1 5 3 15,-3 6 2-15,-2 5 1 16,-4 5 1-16,-1 7 2 16,-2 2 0-16,-4 4 1 15,4-1-1-15,3 6 5 16,-3 0-3-16,6-1 2 15,-1-6-3-15,7-3 1 16,1-4-2-16,3-3 0 16,4-3-1-16,5-4-4 15,0-4-1-15,3-5 0 0,-1 1-1 16,2-5-1-16,0-4 1 16,-5-5-2-16,-2-6 1 15,-6-2-2-15,-3-3 2 16,-4-3-2-16,-5 0 1 15,-10-4-1-15,-1 5 3 16,-8 1-2-16,-6 4 3 16,-8 4 0-16,-6 8 0 15,-7 2 1-15,-5 6 1 16,-7 7 3-16,-2 4 0 16,-3 7 0-16,-2 7 0 15,5 4 1-15,3 0-1 16,8 7 1-16,7-1-1 0,8 0-2 15,10-3-1-15,8-2 0 16,8-4-1-16,4-1 0 16,6-5-1-1,7-3 0-15,2-3-2 0,3-6 2 16,3-2-1-16,5-3 0 16,2-1-1-16,-1-6 1 15,1 1 0-15,-7 0-1 16,-1-1 1-16,-4 1-1 15,-6 2 2-15,-1 4-2 16,-3 1 2-16,-9 4 0 16,4 2 0-16,-2 6 0 0,1 4 0 15,0 8-3-15,-3 3 5 16,1 6-2-16,0 5 2 16,2 1-1-16,-2 5 1 15,1 5-1-15,-4 2 1 16,1-3 2-16,-5-4-5 15,-4 1 3-15,-3-6-2 16,-5-3 1-16,-8-11 0 16,-10-5 1-16,-2-9-1 15,-8-7 0-15,-8-7 1 16,-3-9-1-16,-3 0 1 16,-5-6-1-16,0-2 0 0,5-4-1 15,-2-2 1-15,4 4-1 16,14 2-1-16,5-1 0 15,7 4-1 1,5 1-5-16,17 15-7 0,-15-14-11 16,15 14-28-16,0 0-54 15,0 0-38-15,8 11-2 16,-8-11-3-16</inkml:trace>
        </inkml:traceGroup>
      </inkml:traceGroup>
      <inkml:traceGroup>
        <inkml:annotationXML>
          <emma:emma xmlns:emma="http://www.w3.org/2003/04/emma" version="1.0">
            <emma:interpretation id="{424B0DFA-84DA-403A-9D8C-4033CF8AD6B1}" emma:medium="tactile" emma:mode="ink">
              <msink:context xmlns:msink="http://schemas.microsoft.com/ink/2010/main" type="line" rotatedBoundingBox="22494,7763 24428,7891 24381,8614 22446,8486"/>
            </emma:interpretation>
          </emma:emma>
        </inkml:annotationXML>
        <inkml:traceGroup>
          <inkml:annotationXML>
            <emma:emma xmlns:emma="http://www.w3.org/2003/04/emma" version="1.0">
              <emma:interpretation id="{B593E2D0-DB69-4D36-8186-5648671E6138}" emma:medium="tactile" emma:mode="ink">
                <msink:context xmlns:msink="http://schemas.microsoft.com/ink/2010/main" type="inkWord" rotatedBoundingBox="22494,7763 24428,7891 24381,8614 22446,8486"/>
              </emma:interpretation>
              <emma:one-of disjunction-type="recognition" id="oneOf22">
                <emma:interpretation id="interp110" emma:lang="en-US" emma:confidence="1">
                  <emma:literal>copy</emma:literal>
                </emma:interpretation>
                <emma:interpretation id="interp111" emma:lang="en-US" emma:confidence="0">
                  <emma:literal>Copy</emma:literal>
                </emma:interpretation>
                <emma:interpretation id="interp112" emma:lang="en-US" emma:confidence="0">
                  <emma:literal>Ropy</emma:literal>
                </emma:interpretation>
                <emma:interpretation id="interp113" emma:lang="en-US" emma:confidence="0">
                  <emma:literal>Dopy</emma:literal>
                </emma:interpretation>
                <emma:interpretation id="interp114" emma:lang="en-US" emma:confidence="0">
                  <emma:literal>Topy</emma:literal>
                </emma:interpretation>
              </emma:one-of>
            </emma:emma>
          </inkml:annotationXML>
          <inkml:trace contextRef="#ctx0" brushRef="#br0" timeOffset="133093.922">22702 7832 1 0,'-6'16'76'0,"6"-16"31"16,0 0-53-16,0 13-18 16,0-13 4-16,0 0 4 15,0 0-9-15,0 0-6 16,0 0-7-16,0 0-2 16,0 0-5-16,0 0-4 15,-19 1-4-15,19-1-3 16,-23-1-3-16,6 2 0 15,-2 5 2-15,-1 5 1 0,-3 5 0 16,0 9 2-16,0 5-2 16,3 9-1-1,2 1 1-15,5 5-2 16,6 1 1-16,8-1-4 16,11-6 1-16,7-3-3 0,8-7 2 15,11-12 2-15,5-5-1 16,3-14-3-16,5-2-2 15,-1-9-2-15,1-6-1 16,-7-7-4-16,7-1-1 16,-15-6 1-16,3 4-3 15,-13-3 3-15,-2 2 2 16,-8 0 3-16,-1 2 0 0,-8 8 6 16,-3 3 1-16,-4 17 1 15,2-22 1 1,-2 22 2-16,0 0-1 15,0 0 3-15,-15 6-1 0,15-6 2 16,-8 24-1-16,3-5 2 16,1 4-2-16,1 0-3 15,0 0 2-15,5 3-4 16,-1-6 1-16,6 4-3 16,0-9 3-16,8-2-4 15,4-5 3-15,1-4 1 16,0-4-1-16,2-4 1 15,2-5-1-15,-6-4 4 0,0-4-3 16,-5-4 3-16,-1 0-3 16,-6-5 4-1,-8 1-3-15,-4 1 2 0,-4 1-1 16,-7 4-2-16,-2 3 2 16,-4 3-2-16,-4 9 0 15,4 1-1-15,-2 4-4 16,2 1-4-16,7 5-9 15,-1-3-8-15,17 11-10 16,0-15-8-16,14 17-6 16,-14-17-2-16,38 13 5 15,-17-10 2-15,11-2 11 16,-4-2 10-16,5-5 16 16,1 0 12-16,-6-5 13 15,4 4 4-15,-11-3 4 16,8 5 6-16,-12-2 1 0,9 10 1 15,-14-2-4-15,10 11-1 16,-11 4-5-16,9 13-3 16,-8-2 0-16,4 16-5 15,-2 2-2-15,6 6-3 16,-4 3-2-16,1 6-4 16,-1-6-1-16,2-2 1 15,-4-7-5-15,1-6 1 16,-4-9-3-16,-2-7-1 15,-2-8-2-15,-7-15-2 16,0 0 0-16,-3-18-1 16,-4-5 0-16,-5-10-3 15,4-4 1-15,-10-12-3 0,5-5 4 16,-4-3 3-16,7-1 1 16,1 0 0-16,2 3 0 15,4 3 4-15,8 8 1 16,5 5 3-16,3 8-2 15,7 10-1-15,3 6 0 16,6 5 0-16,0 9 3 16,1 4 0-16,-1 5 2 15,-3 7 2-15,-8 3 0 16,0 7 2-16,-8 1-1 16,-6 1-3-16,-8-1 3 15,-2 0-4-15,-8-3 2 16,-1-2-5-16,-6-10 2 0,0 2-4 15,-2-6 3-15,-1-2-3 16,2-2-5-16,-1-8-6 16,9 4-6-16,-4-9-4 15,18 10-14-15,-16-26-4 16,16 26-10-16,11-32 1 16,7 18 0-16,-3-11 6 15,16 6 5-15,-3-5 6 16,5 6 14-16,2-3 10 15,-6 3 14-15,5 5 10 16,-11-2 7-16,5 9 7 0,-10-4 2 16,4 10 6-16,-22 0 0 15,25 8-1-15,-25-8-4 16,13 23-4-16,-12-4-7 16,5 9-2-16,-5-4-7 15,4 6-6-15,-1-4-2 16,2 2-4-16,-1-8 0 15,7-3-6-15,1-5 4 16,1-5-5-16,2-4 4 16,5-6 0-16,-3-4-2 15,-3-9 4-15,6 2-4 16,-5-11 2-16,3-1-4 16,-3-3 3-16,-2-4-3 15,2 1 3-15,-6 3 0 0,-1 5-1 16,-2 1 2-16,0 7 4 15,-7 16 2-15,0 0 4 16,15 0 1-16,-5 20 2 16,-3 6-1-16,5 13-2 15,-2 3 1-15,4 10-4 16,1 3 0-16,-1 2-3 16,-2-3-1-16,-4 4-2 15,-2-9 2-15,-2-3 2 16,-8-7-1-16,-3-8 2 15,-6-7-2-15,0-9 1 16,-5-10 0-16,4-7-1 0,-3-12 0 16,2-8-2-16,5-12 0 15,4-7-4 1,9-6 0-16,3-8-2 16,9 3-7-16,0-4-10 0,11 11-20 15,-7-6-30-15,14 15-59 16,-1 9-1-16,-3 5 3 15,1 16 95-15</inkml:trace>
        </inkml:traceGroup>
      </inkml:traceGroup>
    </inkml:traceGroup>
    <inkml:traceGroup>
      <inkml:annotationXML>
        <emma:emma xmlns:emma="http://www.w3.org/2003/04/emma" version="1.0">
          <emma:interpretation id="{C77967A9-74C0-4E7F-8D41-F47E16F0D237}" emma:medium="tactile" emma:mode="ink">
            <msink:context xmlns:msink="http://schemas.microsoft.com/ink/2010/main" type="paragraph" rotatedBoundingBox="11936,8808 29190,7719 29314,9683 12060,107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7D60B1-7308-4FB0-83CB-5AD5D43F2974}" emma:medium="tactile" emma:mode="ink">
              <msink:context xmlns:msink="http://schemas.microsoft.com/ink/2010/main" type="line" rotatedBoundingBox="11936,8808 29190,7719 29314,9683 12060,10773"/>
            </emma:interpretation>
          </emma:emma>
        </inkml:annotationXML>
        <inkml:traceGroup>
          <inkml:annotationXML>
            <emma:emma xmlns:emma="http://www.w3.org/2003/04/emma" version="1.0">
              <emma:interpretation id="{47A4E576-4A9B-47B7-9D97-140979093917}" emma:medium="tactile" emma:mode="ink">
                <msink:context xmlns:msink="http://schemas.microsoft.com/ink/2010/main" type="inkWord" rotatedBoundingBox="11989,9637 12809,9586 12863,10440 12042,10492"/>
              </emma:interpretation>
              <emma:one-of disjunction-type="recognition" id="oneOf23">
                <emma:interpretation id="interp115" emma:lang="en-US" emma:confidence="1">
                  <emma:literal>be</emma:literal>
                </emma:interpretation>
                <emma:interpretation id="interp116" emma:lang="en-US" emma:confidence="0">
                  <emma:literal>b</emma:literal>
                </emma:interpretation>
                <emma:interpretation id="interp117" emma:lang="en-US" emma:confidence="0">
                  <emma:literal>by</emma:literal>
                </emma:interpretation>
                <emma:interpretation id="interp118" emma:lang="en-US" emma:confidence="0">
                  <emma:literal>bye</emma:literal>
                </emma:interpretation>
                <emma:interpretation id="interp119" emma:lang="en-US" emma:confidence="0">
                  <emma:literal>bae</emma:literal>
                </emma:interpretation>
              </emma:one-of>
            </emma:emma>
          </inkml:annotationXML>
          <inkml:trace contextRef="#ctx0" brushRef="#br0" timeOffset="192485.4401">11997 9651 1 0,'0'0'0'0,"-8"-13"100"16,11 26 23-1,2 5-82-15,1 0-15 0,10 17-1 16,-4 5-4-16,13 14-2 16,-3 8-10-16,3 10-2 15,2 2-5-15,2-1 3 16,-5 2-3-16,1-6-2 16,-2-7 2-16,-4-8-3 15,-5-12 3-15,1-6-3 16,-8-13 2-16,-1-4-3 0,-6-19 2 15,0 0-1-15,0 0-1 16,-3-18 1-16,0-6-3 16,-4-9 4-1,2-8-5-15,-2-11 4 16,3-6-3-16,2-8 3 0,5 3-2 16,6 2 1-16,4 3 2 15,6 11-3-15,4 8 2 16,4 10-1-16,6 16 1 15,1 13 1-15,2 13 1 16,-3 13 0-16,-1 10 1 16,-6 10 3-16,-3 5-2 15,-9 2 3-15,-8 0-2 16,-6 1 1-16,-10-4-1 16,-5-8-1-16,-6-9 0 15,-5-2-2-15,-3-8 0 16,6-7-2-16,-9-8 0 0,6-8-4 15,4-6-2-15,2-5 0 16,3-2-3-16,5-9 2 16,9 1-1-16,1 0 3 15,10 0-2-15,4 1 4 16,6-1 0-16,6 5 3 16,4 2 0-16,3 1 0 15,5 0 1-15,1 0-2 16,-2 2 2-16,1-4 0 0,-1 2 1 15,-4-3-1 1,-6-1 2-16,1 0-1 16,-9-5 1-16,-1 3 0 15,-9-5 0-15,-4 1-2 0,-6-5 2 16,-2 1-2-16,-4-2 1 16,-8 4-1-16,1 4 1 15,-6 1-1-15,0 5 2 16,-1 8 1-16,2 10 2 15,3 10 2-15,4 10 1 16,-2 12 2-16,9 6 1 16,7 11 2-16,6 0-3 15,7 3 1-15,-2-4-4 16,11-5 2-16,-1-12-4 16,8-5-1-16,-3-13-3 15,-1-7-4-15,1-9-7 16,-5-9-10-16,5 0-17 0,-13-15-25 15,5 2-29-15,-1-2-42 16,-10-9 55-16</inkml:trace>
        </inkml:traceGroup>
        <inkml:traceGroup>
          <inkml:annotationXML>
            <emma:emma xmlns:emma="http://www.w3.org/2003/04/emma" version="1.0">
              <emma:interpretation id="{55E3806F-18E2-49A3-A28A-5EA8AC27A5DF}" emma:medium="tactile" emma:mode="ink">
                <msink:context xmlns:msink="http://schemas.microsoft.com/ink/2010/main" type="inkWord" rotatedBoundingBox="13310,9133 15452,8705 15744,10169 13603,10597"/>
              </emma:interpretation>
              <emma:one-of disjunction-type="recognition" id="oneOf24">
                <emma:interpretation id="interp120" emma:lang="en-US" emma:confidence="0">
                  <emma:literal>ready</emma:literal>
                </emma:interpretation>
                <emma:interpretation id="interp121" emma:lang="en-US" emma:confidence="0">
                  <emma:literal>Ready</emma:literal>
                </emma:interpretation>
                <emma:interpretation id="interp122" emma:lang="en-US" emma:confidence="0">
                  <emma:literal>beady</emma:literal>
                </emma:interpretation>
                <emma:interpretation id="interp123" emma:lang="en-US" emma:confidence="0">
                  <emma:literal>Beady</emma:literal>
                </emma:interpretation>
                <emma:interpretation id="interp124" emma:lang="en-US" emma:confidence="0">
                  <emma:literal>bready</emma:literal>
                </emma:interpretation>
              </emma:one-of>
            </emma:emma>
          </inkml:annotationXML>
          <inkml:trace contextRef="#ctx0" brushRef="#br0" timeOffset="193469.189">13404 9598 59 0,'4'22'79'16,"7"6"-29"-16,-4 3-2 15,12 15 3-15,-11 1-10 16,17 13-9-16,-15-4-10 16,11 7 0-16,-5-12-9 15,-3-4 0-15,-3-8-7 0,-1-8 0 16,-2-11-4-16,-2-6-1 15,-5-14-3 1,0 0-1-16,0 0-2 16,-15-23-1-16,8-1-1 0,-5-12-3 15,2-6 2-15,-1-14-4 16,4-8 5-16,2-2-1 16,2-4 1-16,6 1 1 15,4 6 3-15,5 6-1 16,0 13 2-16,5 13 1 15,-3 8 0-15,4 12 2 16,-3 9 2-16,3 10 1 0,-7 9 2 16,-1 7-3-16,-2 7 3 15,-4 9 0 1,-4 3 0-16,-7 4-1 16,-2-1-2-16,-4-2-1 0,-1-2-1 15,2-4 3-15,-5-8-4 16,2-4 1-16,4-1 0 15,4-5 1-15,7-4-1 16,0-2 2-16,7 1-2 16,7-5 1-16,5-2-1 15,3 1 0-15,4-9 0 16,1-3 0-16,2-3-1 16,3-5-1-16,-2-8 2 0,-3-6-2 15,-1-3 3-15,-3-6-2 16,2-5 1-1,-3-5 0-15,-8-5-1 16,2 0-1-16,-3-3 0 0,-6 1-1 16,0 5 0-16,-7 4-1 15,-4 9 1-15,1 4-2 16,-8 12 3-16,11 17 1 16,-28-12 1-16,12 21 2 15,-1 10 1-15,1 10 2 16,2 5-1-16,5 14 3 0,2-2-2 15,5 10 2 1,5-1-3-16,7-3 0 16,5-4-2-16,4-7 0 15,5-9-4-15,3-10 0 16,2-8-5-16,0-11-5 0,6-3-7 16,-8-14-8-16,8-1-11 15,-11-12-13-15,7 7-13 16,-14-14-8-16,9 10-11 15,-10-5 0-15</inkml:trace>
          <inkml:trace contextRef="#ctx0" brushRef="#br0" timeOffset="194069.4467">14351 9622 52 0,'0'-18'46'15,"3"2"-7"-15,-6-9-8 0,3 2-6 16,-10-4-4-16,2 2-4 16,-2-1-3-16,-6 6-3 15,-1 0 0-15,-5 8 0 16,-4 2 0-16,2 10-1 16,-2 6-2-16,0 13 1 15,0 4-1-15,4 10 1 16,4 9 1-16,7 3 0 15,-2 1 0-15,12 4 1 16,4-2-2-16,4-3 0 16,9-8-2-16,3-5-1 15,2-12-4-15,5-7 0 0,-1-7-1 16,4-8-1-16,0-8-1 16,-3-6-3-16,-2-5 0 15,-5-8-2-15,1-3 0 16,-7-4-4-16,-3-1 0 15,-6-4-2-15,-2 2 2 16,-8-3 1-16,3 8 2 16,-8-1 1-16,4 8 2 15,-1 1 2-15,1 7 3 16,0 6 1-16,7 13 2 16,0 0 2-16,0 0 0 15,-6 16 0-15,9 5 1 16,1 10 1-16,2 3 0 0,4 2 0 15,2 6-3-15,2-3 0 16,1-3-3-16,3-5 2 16,7-8-4-16,-2-5 0 15,1-10-5-15,-3-4-1 16,3-4-9-16,-5-10-9 16,3 4-17-16,-7-13-22 15,1 1-31-15,2 3-33 16,-13-15 112-16</inkml:trace>
          <inkml:trace contextRef="#ctx0" brushRef="#br0" timeOffset="195319.9695">14854 9406 5 0,'0'-12'20'16,"7"-5"-9"-16,-7-2 7 16,2-1 2-16,-5-4-2 15,-6-1 1-15,-2-4 3 0,-2 6 2 16,-10-4 0-16,4 8-1 15,-7 2-2-15,4 11 0 16,-5 4-2-16,5 15 0 16,-5 13-1-16,5 13 1 15,2 12-4-15,3 5 2 16,2 6-2-16,9 3 0 16,4 0 0-16,9-1 0 15,0-13-4-15,12-7 0 16,0-13-3-16,4-6-1 15,1-12-4-15,2-13 0 16,-1-14-4-16,-2-11-3 0,0-7-3 16,-6-8-1-16,-2-6-3 15,-4-13-4 1,-2 1 0-16,-12-14-5 16,1 2 2-16,-5-7-1 15,-1-3 5-15,-3 1 4 0,0 10 4 16,-2 4 7-16,1 11 3 15,4 12 6-15,-2 16 2 16,2 12 1-16,8 14 1 16,-7 29-2-16,0 1 0 15,8 21-2-15,-2 8 0 16,8 16-1-16,-4 1 0 16,9 5 2-16,-1-6-5 0,8-4 2 15,1-9-2 1,6-12-1-16,0-15-3 15,6-9 1-15,2-12-3 16,3-11 0-16,-4-7-1 0,1-9-2 16,0-9-4-16,-1-5-2 15,-4-6-1-15,-8-12-5 16,-1 0-1-16,-11-14-4 16,1 4 4-16,-10-2 0 15,2 3 4-15,-10 5 2 16,4 9 7-16,-5 14 5 0,-4 7 5 15,13 19 4 1,-21 22 2-16,14 9 3 16,-1 16-2-16,4 7 1 15,0 7-3-15,8 3 1 16,5-1-7-16,4-7 2 0,3-5-4 16,-1-11-1-16,3-14-1 15,2-6-3-15,-1-10-2 16,-5-8-1-16,2-8-1 15,-4-10-2-15,-2-4-1 16,-3-7-2-16,0-8 0 16,-6-10 0-16,5-5 3 15,-4-2-2-15,-2-2 4 16,3 4-1-16,1 2 3 16,3 8 1-16,0 7 4 15,2 14 3-15,-9 19 3 16,27 0 1-16,-9 23 1 0,0 19 3 15,1 10-1-15,6 13 5 16,-4 16-2-16,8 14 2 16,-3 0-4-16,3 10 3 15,-6-8-5-15,2-2 3 16,-8-11-5-16,0-5 1 16,-8-14-6-16,-5-13 2 15,-7-14-4-15,-5-12 0 16,-8-10 0-16,-1-14-1 15,-2-9 0-15,-3-13-2 16,1-15 2-16,2-9-4 16,4-13 2-16,1-9-5 15,5-6-1-15,8-5-9 0,5 4-3 16,1-5-14-16,12 17-13 16,-7-7-21-16,17 27-15 15,-9-4-17-15,9 15-17 16,2 11 50-16</inkml:trace>
        </inkml:traceGroup>
        <inkml:traceGroup>
          <inkml:annotationXML>
            <emma:emma xmlns:emma="http://www.w3.org/2003/04/emma" version="1.0">
              <emma:interpretation id="{EB9447F9-65CA-46DF-9EEA-F0274079BF28}" emma:medium="tactile" emma:mode="ink">
                <msink:context xmlns:msink="http://schemas.microsoft.com/ink/2010/main" type="inkWord" rotatedBoundingBox="15697,9138 16269,8270 16936,8709 16364,9578"/>
              </emma:interpretation>
              <emma:one-of disjunction-type="recognition" id="oneOf25">
                <emma:interpretation id="interp125" emma:lang="en-US" emma:confidence="1">
                  <emma:literal>to</emma:literal>
                </emma:interpretation>
                <emma:interpretation id="interp126" emma:lang="en-US" emma:confidence="0">
                  <emma:literal>to.</emma:literal>
                </emma:interpretation>
                <emma:interpretation id="interp127" emma:lang="en-US" emma:confidence="0">
                  <emma:literal>to'</emma:literal>
                </emma:interpretation>
                <emma:interpretation id="interp128" emma:lang="en-US" emma:confidence="0">
                  <emma:literal>too</emma:literal>
                </emma:interpretation>
                <emma:interpretation id="interp129" emma:lang="en-US" emma:confidence="0">
                  <emma:literal>ion</emma:literal>
                </emma:interpretation>
              </emma:one-of>
            </emma:emma>
          </inkml:annotationXML>
          <inkml:trace contextRef="#ctx0" brushRef="#br0" timeOffset="195602.8832">15880 9187 1 0,'0'0'58'0,"0"0"5"16,0 0-30-16,19-5-1 15,0-8-2-15,8 2-8 16,3-8-3-16,8-1-3 16,1-6-7-16,0 3-10 15,0-5-13-15,-6-3-15 0,0 3-23 16,-11-2-16-1,-8-5-23-15,3 8 64 16</inkml:trace>
          <inkml:trace contextRef="#ctx0" brushRef="#br0" timeOffset="195819.9126">16024 8643 1 0,'0'36'51'16,"-10"3"73"-16,9 5-51 15,9 24-23-15,-5 2-1 16,16 13-7-16,-9-2-13 16,9 6-10-16,-3-11-10 15,4-5-4-15,0-11-12 16,-4-13-9-16,7-10-13 16,-8-21-13-16,6-5-15 15,-6-19-17-15,5-8-9 0,-4-11-8 16,3-12 39-16</inkml:trace>
          <inkml:trace contextRef="#ctx0" brushRef="#br0" timeOffset="247672.1862">16922 8700 42 0,'0'0'39'16,"0"0"-1"-16,0 0-4 16,0 0-3-16,0 0-5 15,0 0-3-15,-19 11-5 16,19-11-2-16,-12 7-4 15,12-7-2-15,-18 8-2 16,18-8-2-16,-18 6-2 16,18-6-1-16,-18 3-3 15,18-3-7-15,-15 1-12 16,15-1-17-16,-14-2-20 0,14 2-35 16,0 0-9-16,0 0 100 15</inkml:trace>
          <inkml:trace contextRef="#ctx0" brushRef="#br0" timeOffset="250132.3066">16372 8660 25 0,'-11'12'35'0,"11"-12"-5"16,0 0-3-16,-16 4-2 16,16-4-3-16,-15 1-4 15,15-1-4-15,-14-3-4 16,14 3-2-16,-18-2-2 15,18 2-1-15,-15-5-2 16,15 5 0-16,-15-3 0 16,15 3 1-16,0 0 1 0,-14 0 1 15,14 0-1 1,0 0-1-16,0 0 1 16,0 0-1-16,0 0-1 0,0 0-1 15,0 0-2-15,0 0 1 16,0 0-2-16,0 0 2 15,0 0-1-15,0 0 0 16,0 0 0-16,0 0 0 16,0 0 0-16,0 0-1 15,0 0 0-15,0 0 0 16,0 0 0-16,13-17-2 16,-13 17 1-16,0 0-2 15,13-17 1-15,-13 17 0 16,14-15-1-16,-14 15-4 15,13-16-4-15,-13 16-4 16,16-18-5-16,-16 18-6 0,12-21-8 16,-10 8-13-16,-2 13-11 15,11-17 36-15</inkml:trace>
          <inkml:trace contextRef="#ctx0" brushRef="#br0" timeOffset="196136.9314">16385 8951 22 0,'0'0'74'16,"1"12"-5"-16,1 17-8 15,-9 4-8-15,12 10-7 16,-7-1-9-16,9 4-5 15,-1-1-11-15,8-5-4 16,3-8-8-16,5-9-3 0,3-8-3 16,-2-14-1-16,4-7-1 15,-2-9 0-15,-4-11 0 16,-6-5-1 0,-5-6 2-16,-10-4-2 0,-8-5 2 15,-6 3-4-15,-9 0 3 16,-9 4-2-16,-1 5 0 15,-6 7-8-15,6 14-14 16,-5 3-27-16,14 17-48 16,2 12-34-16,1 0-4 15,12 18 129-15</inkml:trace>
        </inkml:traceGroup>
        <inkml:traceGroup>
          <inkml:annotationXML>
            <emma:emma xmlns:emma="http://www.w3.org/2003/04/emma" version="1.0">
              <emma:interpretation id="{8CAB45CA-4213-4823-AA31-564C97387295}" emma:medium="tactile" emma:mode="ink">
                <msink:context xmlns:msink="http://schemas.microsoft.com/ink/2010/main" type="inkWord" rotatedBoundingBox="19450,9097 23164,8862 23240,10067 19526,10301"/>
              </emma:interpretation>
              <emma:one-of disjunction-type="recognition" id="oneOf26">
                <emma:interpretation id="interp130" emma:lang="en-US" emma:confidence="1">
                  <emma:literal>arrays</emma:literal>
                </emma:interpretation>
                <emma:interpretation id="interp131" emma:lang="en-US" emma:confidence="0">
                  <emma:literal>assays</emma:literal>
                </emma:interpretation>
                <emma:interpretation id="interp132" emma:lang="en-US" emma:confidence="0">
                  <emma:literal>array</emma:literal>
                </emma:interpretation>
                <emma:interpretation id="interp133" emma:lang="en-US" emma:confidence="0">
                  <emma:literal>arraign</emma:literal>
                </emma:interpretation>
                <emma:interpretation id="interp134" emma:lang="en-US" emma:confidence="0">
                  <emma:literal>assay</emma:literal>
                </emma:interpretation>
              </emma:one-of>
            </emma:emma>
          </inkml:annotationXML>
          <inkml:trace contextRef="#ctx0" brushRef="#br0" timeOffset="95676.2745">19744 9413 1 0,'0'0'0'16,"-10"-43"41"-16,10 28 48 16,-12-9-73-16,1 1-7 15,2 4 6-15,-5-1 4 0,1 7-3 16,-5 1 1 0,4 7 3-16,-9 5 3 15,6 8 0-15,-9 2-1 16,7 16 1-16,-7-1-2 0,9 8 0 15,-4 2-3-15,11 8-1 16,2-4-2-16,8 6-2 16,5-5-3-16,11-4-4 15,2-1-1-15,8-6-3 16,2-8-1-16,6-8-5 16,-1-3-3-16,-1-13-1 15,1-8 0-15,-4-9-1 16,-1-3-2-16,-4-11 3 0,-4-3-1 15,-7-3 0 1,-3-7 2-16,-7-3 1 16,-2 2 2-16,-2 2 1 15,-5 4 4-15,-3 6 0 0,2 6 3 16,-2 8 2-16,1 11 1 16,8 11 3-16,0 0 1 15,-12 21 1-15,12 2-1 16,2 9 1-16,1 1-1 15,5 9 2-15,2-3-2 16,6 6 0-16,1-5-4 16,7-2 1-16,-1-8-2 15,5-1-2-15,1-7-1 16,2-8-2-16,-2-5-1 16,-1-8-5-16,0-4 0 15,-5-8-2-15,1-5-4 0,-8-7-1 16,0-2-4-16,-6-9-2 15,2-4-3-15,-9-7 1 16,-2-1 3-16,-2-3 0 16,-4 4 5-16,-2 3 3 15,4 6 6-15,-1 6 3 16,-3 8 7-16,7 22 3 16,0 0 2-16,0 0 2 15,7 18-2-15,7 11 1 16,-2 0-2-16,5 11 2 15,-2 2-3-15,3 4 1 16,0-1-4-16,0-1 0 16,-2-5-2-16,-1-3 0 0,-2-10 0 15,-3-1-1-15,-3-9-3 16,-7-16 0-16,6 16-2 16,-6-16-1-1,0 0-1-15,-17-22-1 0,5 6-3 16,0-6-1-16,1-3-1 15,-4-9-3-15,5 1 4 16,3-6-2-16,7 0 2 16,3 2-2-16,9-2 4 15,2 3 0-15,11 4 3 16,0 5 0-16,9 5 1 16,-3 2-1-16,3 10 2 0,-4 2 2 15,-8 8 0-15,-5 8 3 16,-17-8 1-16,16 30 3 15,-23-8 0-15,-5 8 3 16,-10 0 1-16,2 5 1 16,-9-2-1-16,5-1 1 15,-5 1-3-15,7-1 0 16,3-5-2-16,5 0-1 16,10-5-2-16,5-2 0 15,9-4-3-15,9-4-1 16,7-5-1-16,3-1-1 15,4-6-2-15,6-6-1 0,0-3-2 16,-2-5-2-16,2-3 0 16,-7-8-3-16,1-2 1 15,-10-5-1 1,2-1 2-16,-9-3 0 16,-2 2 4-16,-4 1 0 0,-5 3 4 15,-2 5 1-15,-3 7 3 16,0 18 1-16,-2-18 2 15,2 18 1-15,7 12 0 16,1 7 1-16,-1 2-2 16,4 11 2-16,1 3-2 15,7 4 1-15,-9 0-4 16,7 2 3-16,-4-2-4 0,1-3 3 16,-3-11-2-16,-3 1 1 15,-1-9 1 1,-4-2-2-16,-3-15 0 15,0 0-2-15,0 0 0 0,0 0-3 16,-18-9-1-16,7-8-1 16,1-4-3-16,-1-6-1 15,1-2-2-15,1-14-3 16,8 1 1-16,-1-4-1 16,8 1 2-16,0-1-2 15,8 6 5-15,1 4-1 16,8 5 4-16,-2 11 2 15,7 4 3-15,-5 9-1 0,-2 6 2 16,-2 5 1 0,-1 4 2-16,-7 8 1 15,-7 3 0-15,-5 4 3 16,-9 8-1-16,1-3 1 0,-11 3-1 16,1 0 3-16,-5-2-3 15,2 3 1-15,-4-7-2 16,2 2 0-16,2-4-1 15,7-1 1-15,1-8-2 16,8 5-1-16,9-8-1 16,2 2 0-16,7-4-1 15,7-2-2-15,7-2 0 0,5-5-2 16,2-3-1-16,3-6-1 16,-3-1-1-1,0-4-1-15,0-2 0 16,-1-7 0-16,-6 1 2 0,-4-4-1 15,2 4 0-15,-5-4-2 16,3 5 0-16,-5-2-4 16,2 8-3-16,-9-1-8 15,4 11-6-15,-14 5-7 16,13-12-10-16,-13 12-10 16,0 0-7-16,0 0-13 15,0 0-10-15</inkml:trace>
          <inkml:trace contextRef="#ctx0" brushRef="#br0" timeOffset="97378.776">21679 9260 1 0,'-7'-32'55'0,"11"12"43"0,-11-6-64 15,-2 0-16-15,-1 5 4 16,-9-1 2 0,3 6-2-16,-8 2 0 15,-1 9 2-15,-8 1 1 0,1 11 0 16,-8 3-2-16,1 12-1 15,-4 5-1-15,7 12 0 16,-2-1-5-16,15 8-1 16,-1 2-4-16,13 4 1 15,7-5-6-15,16-2 1 16,4-6-5-16,10-10 0 16,2-9-1-16,8-8-1 15,3-7-1-15,-3-8-2 16,3-5 0-16,-4-10-2 15,-5-2 2-15,-2-7-4 16,-9-2 0-16,-2-6-3 0,-6-1 1 16,-3-6-2-16,-3 4 3 15,-5-1-1-15,0 2 2 16,-3 7 0-16,2 4 4 16,-2 9 1-16,-4 1 3 15,7 16 2-15,0 0 3 16,0 0 1-16,-4 16 1 15,4 7 1-15,-3 2-2 16,10 6 4-16,-3 4-3 16,6 1 0-16,-1 3-4 15,3-2 0-15,1-5-2 16,8-6 1-16,7-4-4 16,0-8 0-16,1-5-2 0,3-9-1 15,-3-6-1-15,3-3-2 16,-2-6-1-16,-7-10-3 15,2-1 1-15,-8-9-5 16,-1-1 3-16,-10-5-3 16,1 2 2-16,-6-3 1 15,-1 7 5-15,-1 2 1 16,-2 6 4-16,1 6 3 16,0 8 3-16,2 13 5 15,0 0 2-15,7 18 2 16,-3 5-1-16,2 8 1 15,-5 6-1-15,11 6 0 0,-5 0-5 16,6 0 1-16,1-2-5 16,2-4 0-16,3-8-2 15,1-9 0-15,3-4-3 16,-1-10 1-16,0-5-2 16,-4-8-2-16,0-4 1 15,-4-8-2-15,3-4 0 16,-5-9-4-16,-2-3 0 15,-3-8-3-15,1-2 2 16,-7-2 0-16,5 1 3 16,-5 0-2-16,-1 7 4 15,0 7 2-15,0 4 5 16,0 8 1-16,5 9 4 0,-5 11 3 16,0 0 2-16,21 13 3 15,-14 5 1 1,6 13 1-16,-1 8 0 0,5 10 1 15,-4 4-3-15,3 13 2 16,-6 2-5-16,5 6 1 16,-7-1-2-16,4 4-1 15,-1-5 0-15,1 3 0 16,-1-4-3-16,-5-3 0 16,-1-5-3-16,-1-7 0 15,-4-5-2-15,-4-12 1 16,-4-7-2-16,-2-8 0 0,-1-9-2 15,-7-8 1-15,0-12 0 16,3-5-2 0,-5-11 0-16,4-14-3 15,2-5 0-15,1-15-4 16,3-6 4-16,5-12-2 0,7-5 3 16,1-6-2-16,7 0 3 15,1 2 0-15,5-2 2 16,3 5-1-16,3 4 0 15,1 7-2-15,4 6 2 16,-4 7-4-16,6 9 4 16,-2 3 2-16,1 13-1 15,-2 2 3-15,3 14 1 16,-2 5 0-16,-4 6 0 16,3 9 2-16,-1 10 0 15,-2 10-2-15,-5 7 2 16,0 13-1-16,-4 0 0 0,-1 11 2 15,-11 2-2-15,3 1 2 16,-3-5-3-16,-5-1 4 16,-6-10-3-16,1-5 3 15,-7-10-3-15,4-6 2 16,-7-10-3-16,4-7 1 16,0-6-2-16,2-9-2 15,2-8 1-15,0-8-4 16,5-8 1-16,5-6-3 0,9-7 1 15,3-7-2 1,6 2 3-16,8-1-2 16,8 5 2-16,-1 3 0 15,9 10 3-15,1 9 0 0,-1 11 1 16,1 8 2-16,-3 8 0 16,-4 8 1-16,-5 3 0 15,-7 5 0-15,-5 1-1 16,-3 3-1-16,-3-5-6 15,-13-17-15-15,19 30-48 16,-19-30-69-16,0 0-3 16,0 0-1-16,7-16 106 15</inkml:trace>
        </inkml:traceGroup>
        <inkml:traceGroup>
          <inkml:annotationXML>
            <emma:emma xmlns:emma="http://www.w3.org/2003/04/emma" version="1.0">
              <emma:interpretation id="{A87000CB-D249-4DF6-8573-1CE9CEEAC918}" emma:medium="tactile" emma:mode="ink">
                <msink:context xmlns:msink="http://schemas.microsoft.com/ink/2010/main" type="inkWord" rotatedBoundingBox="23754,8654 24864,8798 24770,9518 23660,9374"/>
              </emma:interpretation>
              <emma:one-of disjunction-type="recognition" id="oneOf27">
                <emma:interpretation id="interp135" emma:lang="en-US" emma:confidence="0">
                  <emma:literal>in</emma:literal>
                </emma:interpretation>
                <emma:interpretation id="interp136" emma:lang="en-US" emma:confidence="0">
                  <emma:literal>rm</emma:literal>
                </emma:interpretation>
                <emma:interpretation id="interp137" emma:lang="en-US" emma:confidence="0">
                  <emma:literal>vs</emma:literal>
                </emma:interpretation>
                <emma:interpretation id="interp138" emma:lang="en-US" emma:confidence="0">
                  <emma:literal>Vs</emma:literal>
                </emma:interpretation>
                <emma:interpretation id="interp139" emma:lang="en-US" emma:confidence="0">
                  <emma:literal>vr</emma:literal>
                </emma:interpretation>
              </emma:one-of>
            </emma:emma>
          </inkml:annotationXML>
          <inkml:trace contextRef="#ctx0" brushRef="#br0" timeOffset="98196.0097">23726 8874 6 0,'2'-18'136'15,"-2"18"2"-15,20-3-2 16,-1 5-73-16,7 22-47 16,0 7 1-16,14 10 1 15,-1 10-3-15,1 7-11 16,1 2-3-16,-5 2 2 15,0-3-4-15,-3-2 4 0,-10-11-3 16,-1-4 5-16,-12-12-1 16,0-8 4-16,-10-22-1 15,0 0 0-15,0 0 2 16,-10-13-3-16,6-13 0 16,1-9-4-16,-2-8 1 15,5-9-6-15,0-6 0 16,0-5-3-16,3-5-3 15,0-1 3-15,2 8-4 16,-3 0 4-16,1 12-5 16,4 8 4-16,-1 4-6 15,3 10 1-15,1 15-6 16,0 0-7-16,2 13-7 0,-12-1-10 16,24 3-18-16,-24-3-21 15,18 6-44-15,-18-6-2 16,14 11 112-16</inkml:trace>
          <inkml:trace contextRef="#ctx0" brushRef="#br0" timeOffset="98829.3987">24423 9317 1 0,'-11'2'53'0,"9"11"55"16,2-13-1-16,-13-4-97 15,13 4-1-15,0 0 8 16,3-20-2-16,-3 1-4 16,2-4 0-16,-2-7 1 15,1 2-2-15,0-12 1 0,5 1-3 16,-3-6 1 0,7 0-2-16,5 1-3 0,5 0 1 15,3 3-3 1,6 5 6-16,3 7-3 15,2 8 5-15,-1 11-2 0,3 16-2 16,-1 4 4-16,-2 15-2 16,-7 4 3-16,3 11-4 15,-13 2 4-15,1 7-3 16,-8-3 0-16,-2-1 3 16,-8 0-4-16,-2-5 2 15,-7-5-3-15,-2-7 0 0,1-7-3 16,-4-3-1-1,-2-12-1-15,1-4 0 16,3-7-2-16,4-11 0 16,-1-1 0-16,6-7-1 15,4-8-1-15,4-3-2 0,6-2 1 16,-2 1-7-16,10 0-6 16,-3-2-14-16,5 12-15 15,-9-7-26-15,8 11-61 16,-1 8 2-16,-5-2 34 15</inkml:trace>
        </inkml:traceGroup>
        <inkml:traceGroup>
          <inkml:annotationXML>
            <emma:emma xmlns:emma="http://www.w3.org/2003/04/emma" version="1.0">
              <emma:interpretation id="{FEC9D87D-F719-420F-9821-C60D4905A9E1}" emma:medium="tactile" emma:mode="ink">
                <msink:context xmlns:msink="http://schemas.microsoft.com/ink/2010/main" type="inkWord" rotatedBoundingBox="25369,8529 29231,8321 29266,8974 25404,9182"/>
              </emma:interpretation>
              <emma:one-of disjunction-type="recognition" id="oneOf28">
                <emma:interpretation id="interp140" emma:lang="en-US" emma:confidence="1">
                  <emma:literal>vectors</emma:literal>
                </emma:interpretation>
                <emma:interpretation id="interp141" emma:lang="en-US" emma:confidence="0">
                  <emma:literal>vendors</emma:literal>
                </emma:interpretation>
                <emma:interpretation id="interp142" emma:lang="en-US" emma:confidence="0">
                  <emma:literal>velars</emma:literal>
                </emma:interpretation>
                <emma:interpretation id="interp143" emma:lang="en-US" emma:confidence="0">
                  <emma:literal>veers</emma:literal>
                </emma:interpretation>
                <emma:interpretation id="interp144" emma:lang="en-US" emma:confidence="0">
                  <emma:literal>Vectors</emma:literal>
                </emma:interpretation>
              </emma:one-of>
            </emma:emma>
          </inkml:annotationXML>
          <inkml:trace contextRef="#ctx0" brushRef="#br0" timeOffset="99696.3741">25380 8719 1 0,'3'-21'0'16,"15"12"65"-16,-7-4 40 15,0 7-69-15,11 10 4 16,-5-1 5-16,5 15 1 15,-4-4-5-15,11 16-7 16,-7-1-2-16,11 12-10 0,-8-4-1 16,11 8-10-16,-6 0 0 15,3-4-9-15,-7-3 2 16,0-6-1-16,-7-9 0 16,-2-4 4-16,-17-19-1 15,19 17 2-15,-19-17-1 16,0 0 1-16,-1-28-1 15,-2 10-1-15,0-8-2 16,3-9 2-16,-2-4-8 16,2-8 4-16,6 0-9 15,-3-3 1-15,4 4-11 16,-2-6-7-16,6 14-18 0,-11-4-22 16,14 22-25-16,-6 4-44 15,-8 16 4-15,21-11 60 16</inkml:trace>
          <inkml:trace contextRef="#ctx0" brushRef="#br0" timeOffset="100113.2161">26015 9037 1 0,'14'24'91'0,"-7"-11"18"16,9-9-45-16,3 4-34 15,-2-13 0-15,6 1-1 0,-2-10-10 16,0-2-8-16,2-6-3 16,-5-1-4-16,-1-7-1 15,-10-4 2-15,0-4-5 16,-7-3 4-16,-7 2-5 16,0 0 5-16,-9 3-3 15,2 6 6-15,-5 2-4 16,2 11 2-16,-2 8 3 15,3 11 1-15,-3 4 3 16,3 12 1-16,3 6 3 16,5 10-6-16,-1 2 6 15,12 7-4-15,-3 1 3 16,11 3-6-16,4-2 3 16,8 0-7-16,3-11-2 15,4-5-1-15,11-7-10 16,-7-12-8-16,8 2-14 0,-6-21-15 15,10 6-23-15,-14-17-22 16,8-2-33-16,-9-1-5 16,-2-7 68-16</inkml:trace>
          <inkml:trace contextRef="#ctx0" brushRef="#br0" timeOffset="100564.4653">26629 8634 1 0,'8'-16'69'0,"-8"16"41"15,0 0-39-15,-13 7-14 0,-2 8-6 16,5 14-3 0,-12-2-5-16,11 16-9 15,-9-8 0-15,12 11-8 0,-5-4-1 16,13 0-9-16,0-3 0 16,12-2-9-16,2-9-1 15,8-4 0-15,4-4-5 16,4-7-3-16,2-1-5 15,1-13-4-15,2 1-3 16,-6-12-7-16,4 3-7 16,-14-14-9-16,10 7-4 15,-21-17-3-15,9 12 1 16,-17-18 6-16,8 8 2 16,-17-5 10-16,6 7 8 15,-4 1 18-15,-2 3 5 0,5 11 13 16,-5-2 3-16,9 16 6 15,0 0-1-15,26-6 1 16,-8 4-3-16,12 5-2 16,2-6-3-16,12 2-4 15,0-3-7-15,0-1-7 16,3 0-8-16,-7-8-16 16,3 5-17-16,-14-7-29 15,-1 4-53-15,-11-2-4 16,-14-5 22-16</inkml:trace>
          <inkml:trace contextRef="#ctx0" brushRef="#br0" timeOffset="100830.3693">27056 8439 55 0,'12'33'126'15,"-3"6"3"-15,-1 6-3 16,8 9-96-16,-9 0 2 16,8 10-3-16,-1-11-10 15,1 3-12-15,-2-9-2 16,4-4-13-16,0-3-8 16,-5-11-19-16,9-1-21 0,-21-28-17 15,34 17-37-15,-20-14-19 16,3-9 0-16</inkml:trace>
          <inkml:trace contextRef="#ctx0" brushRef="#br0" timeOffset="102214.2841">27569 8657 75 0,'0'0'125'16,"-5"28"2"-16,-2 2-53 15,-7-4-32-15,15 16-4 16,-11-9 2-16,13 10-17 0,-2-10-3 16,11 5-12-16,4-6 1 15,7-4-4-15,-2-9-1 16,10-6-1-16,-4-6-3 16,3-4 1-16,2-9 0 15,-4-5-2-15,-7-3 0 16,-2-8-2-16,-6-4 0 15,-9-9 1-15,-2-2-5 16,-11-7 4-16,-2-2-4 16,-8-1 4-16,-1 2-3 15,-6 3 6-15,-8 7-4 16,6 7 2-16,-3 9 2 0,2 4 0 16,6 8-1-16,5 4 1 15,6 6-1-15,12-3 0 16,0 0 0-1,12 19 0-15,12-13 1 0,2 1 0 16,10-1 1-16,0-3 0 16,10-2 1-16,-1-4 0 15,3-3 0-15,-1-2 1 16,-3-2 0-16,-1-2 0 16,-3 1 2-16,-5 5 1 15,-6 0 1-15,-2 9 0 16,-8 3 2-16,-2 11 0 15,-7 5 0-15,1 9 0 16,-7 4 1-16,3 8-5 16,-3 2 3-16,5 4-7 15,-2-3 5-15,5-1-6 16,-5-6 5-16,3-4-6 0,2-5 1 16,-4-11 1-16,-2-3-1 15,-6-16 0-15,10 15-1 16,-10-15 0-16,0 0-2 15,-3-15 0-15,-1-1-1 16,0-3-2-16,-2-11 1 16,-1-5-1-16,-1-7-6 15,4-7 5-15,4 0-4 0,-1-7 5 16,8 4-4 0,-1 0 5-16,8 7-2 15,-2 6 3-15,8 10 2 16,-1 6 1-16,5 10 1 0,-2 5-1 15,1 8 2-15,-3 4 0 16,-4 6 0-16,-2 9 3 16,-6 2-1-16,-7 8 2 15,-8 2 0-15,-2 3 1 16,-8 5-1-16,2-3-2 16,-5 5 5-16,1-5-6 15,6 0 5-15,-1-5-6 16,4-2 5-16,3-1-6 0,7-4 6 15,3-1-3 1,1-7-1-16,9-1 0 16,3-7 0-16,5-2-1 15,4-6 1-15,4-4-1 0,1-3-1 16,3-6 0-16,-1-2 1 16,4-11 2-16,-3 0-7 15,-2-8 5-15,-3-4-6 16,-4-10 4-16,0 1-3 15,-4-7 4-15,-2 5-4 16,-3 8 1-16,0-1 3 16,-2 9-1-16,-2 5 3 15,4 11 0-15,-1 11 0 16,4 9 1-16,0 6-1 16,7 12 2-16,-1 7 0 15,2 8 0-15,0 7-1 0,0 3-1 16,-4 5 4-16,-3 2-4 15,-6-5 4-15,-6-2-5 16,-3-6 4-16,-4-7-5 16,-4-5 5-16,-6-5-3 15,1-10-1-15,9-13 0 16,-26 9-1-16,12-12-2 16,-1-3 1-16,1-6 0 15,1-2 0-15,6-9-2 16,7-2 0-16,3-4 5 15,8 1-5-15,4-3 7 16,6 4-6-16,1 2 5 0,5 2-4 16,5 6 6-16,-2 3-4 15,2 5 0-15,1 0 0 16,-7 2-1-16,0 1-1 16,-6-2-4-16,2 0-9 15,-15-6-20-15,9 8-44 16,-25-13-63-16,7-1-1 15,-10-10-4-15,-2-3 25 16</inkml:trace>
        </inkml:traceGroup>
      </inkml:traceGroup>
    </inkml:traceGroup>
    <inkml:traceGroup>
      <inkml:annotationXML>
        <emma:emma xmlns:emma="http://www.w3.org/2003/04/emma" version="1.0">
          <emma:interpretation id="{BE91EBA9-CDEF-44CE-B608-3249DBE35AB8}" emma:medium="tactile" emma:mode="ink">
            <msink:context xmlns:msink="http://schemas.microsoft.com/ink/2010/main" type="paragraph" rotatedBoundingBox="19770,10211 28668,9641 28737,10711 19838,1128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F90872F-F28A-4074-B6A1-FAD267E09441}" emma:medium="tactile" emma:mode="ink">
              <msink:context xmlns:msink="http://schemas.microsoft.com/ink/2010/main" type="line" rotatedBoundingBox="19770,10211 28668,9641 28737,10711 19838,11280"/>
            </emma:interpretation>
          </emma:emma>
        </inkml:annotationXML>
        <inkml:traceGroup>
          <inkml:annotationXML>
            <emma:emma xmlns:emma="http://www.w3.org/2003/04/emma" version="1.0">
              <emma:interpretation id="{0D6243E4-BF17-4C05-AAB3-E47694086E90}" emma:medium="tactile" emma:mode="ink">
                <msink:context xmlns:msink="http://schemas.microsoft.com/ink/2010/main" type="inkWord" rotatedBoundingBox="19779,10357 22743,10167 22802,11091 19838,11280"/>
              </emma:interpretation>
              <emma:one-of disjunction-type="recognition" id="oneOf29">
                <emma:interpretation id="interp145" emma:lang="en-US" emma:confidence="1">
                  <emma:literal>static</emma:literal>
                </emma:interpretation>
                <emma:interpretation id="interp146" emma:lang="en-US" emma:confidence="0">
                  <emma:literal>stoolie</emma:literal>
                </emma:interpretation>
                <emma:interpretation id="interp147" emma:lang="en-US" emma:confidence="0">
                  <emma:literal>*static</emma:literal>
                </emma:interpretation>
                <emma:interpretation id="interp148" emma:lang="en-US" emma:confidence="0">
                  <emma:literal>stalk</emma:literal>
                </emma:interpretation>
                <emma:interpretation id="interp149" emma:lang="en-US" emma:confidence="0">
                  <emma:literal>statin</emma:literal>
                </emma:interpretation>
              </emma:one-of>
            </emma:emma>
          </inkml:annotationXML>
          <inkml:trace contextRef="#ctx0" brushRef="#br0" timeOffset="134094.1745">20411 10902 51 0,'-21'-7'109'0,"-13"-13"0"16,3 4-65-16,-3-6-46 15,-7-2 8-15,1 1 6 16,-8-9 0-16,-1 5-6 16,-3-2-1-16,3 4 1 15,0-4 0-15,5 12 1 16,-1 1 0-16,13 5 1 15,3 2 0-15,11 9 3 16,18 0 4-16,0 0 2 16,11 17 0-16,22-1 1 15,12 6-2-15,16 9 0 0,5 3-1 16,15 9-2-16,1 3-6 16,9 5 0-16,-5 1-4 15,-2-1-1-15,-10 0-3 16,-11-6 3-16,-14-3-2 15,-16-8 3-15,-21-4-1 16,-13-2-1-16,-23-8 3 16,-10-7-2-16,-12-1 1 15,-5-7-1-15,-8-5 0 16,1-2-2-16,3-10-2 16,-2 2 2-16,9-7-6 15,5 2 2-15,10-4-3 16,4 2 1-16,13 1-1 0,6-4-1 15,16 1 2-15,7-1-1 16,13 3 3-16,8-3 0 16,12-2 2-16,8 0-3 15,6 2 0-15,5-3-3 16,-1 6-2-16,2-6-6 16,-1 7-6-16,-10-9-6 15,3 9-9-15,-18-8-12 16,0 6-15-16,-17-5-21 15,-7-3-33-15,-1 8 58 16</inkml:trace>
          <inkml:trace contextRef="#ctx0" brushRef="#br0" timeOffset="134409.9731">20663 10301 1 0,'0'0'52'16,"-13"21"74"-16,15 4 2 15,-5 11-71-15,6 0-28 16,11 14 1-16,-4 4 4 16,9 12-13-16,-3 2-4 15,4 7-4-15,-1-6-5 0,1 0 1 16,-4-5-5-16,0-3 1 15,-2-8-6-15,3-11-1 16,-5-5-12-16,-3-14-8 16,1 2-15-16,-10-25-19 15,17 19-19-15,-17-19-38 16,4-18-15-16,-4 18 43 16</inkml:trace>
          <inkml:trace contextRef="#ctx0" brushRef="#br0" timeOffset="134828.3732">20012 10674 1 0,'-21'10'0'16,"-10"-13"40"-16,31 3 57 15,-14 6-70-15,14-6-9 16,22-7 7-16,4-2-1 0,11 1-9 16,5-1-3-16,4-1-3 15,0 0-4 1,2 4-3-16,-6-4-2 15,-8 1 1-15,-5 4 4 0,-10 2 5 16,-19 3 4-16,0 0 2 16,0 0 5-16,-20-3 1 15,-8 4 2-15,-3 6-3 16,-10 2-5-16,-2 0-6 16,-2 2-11-16,3-1-14 15,8 8-28-15,-1-8-42 16,15-2-40-16,16 8 1 15,4-16 83-15</inkml:trace>
          <inkml:trace contextRef="#ctx0" brushRef="#br0" timeOffset="135578.5997">20900 10778 1 0,'0'0'5'16,"14"-10"95"-16,-5-3 1 15,15-1-75-15,15 5-5 16,9-8 7-16,8 4-1 16,6-8-4-16,7 8-7 15,-1-4-3-15,-3 6-10 16,-6-1-15-16,-8-1-15 16,-8 10-15-16,-13-5-10 15,-8 5-22-15,-7 3-28 16,-15 0 48-16</inkml:trace>
          <inkml:trace contextRef="#ctx0" brushRef="#br0" timeOffset="136978.7472">21474 10728 1 0,'-17'-26'0'15,"17"26"71"-15,-15-21-17 16,8 6-25-16,7 15 3 16,-14-24 7-16,14 24-4 15,-22-18-6-15,22 18 0 16,-29-9 0-16,13 12-1 0,-11 0-3 15,5 10-2 1,-7-5-5-16,3 10-3 16,-3 1-3-16,6 7-1 15,-1 1-4-15,8 5 0 0,2 2-2 16,2 2-1-16,5-2-1 16,7-3-1-16,3-3-1 15,4-2 2-15,2-9-1 16,5 0 1-16,3-9-1 15,2-8 1-15,3-3 0 16,4-6-1-16,0-7 0 16,-2-3-1-16,-1-5 1 15,-1-2-3-15,-2-6 0 16,-3-2-3-16,-2-3 0 16,-2-2-2-16,-4 6 2 15,1-1-2-15,-8 5 1 16,-2 6 0-16,2 1 3 0,-2 11 2 15,0 11 3-15,0 0 0 16,0 0 2-16,-2 30 2 16,7-9 0-16,2 8 2 15,0 0-2-15,8 4 2 16,-4-4-4-16,4-1 1 16,2-4-3-16,0-2 0 15,-1-5-4-15,0-7-2 16,0-1-4-16,-16-9-3 15,26 0-7-15,-26 0-5 16,22-16-8-16,-21-4-11 16,9 5-7-16,-10-12-6 15,7 7 0-15,-14-9 2 0,8 7 8 16,-9-2 12-16,5 2 14 16,-6 5 16-16,2 1 15 15,7 16 9-15,-11-17 11 16,11 17 6-16,0 0 2 15,0 0-1-15,13 0-3 16,5 8-5-16,0-8-1 16,12 6-3-16,-3-9-4 15,18 3-5-15,-2-9-6 16,5 1-4-16,-2-2-4 16,5-5-6-16,-5 5-8 15,-6-7-11-15,-1 8-18 0,-17-10-17 16,-1 11-20-16,-13-7-25 15,-11 0-32-15,3 15 51 16</inkml:trace>
          <inkml:trace contextRef="#ctx0" brushRef="#br0" timeOffset="137194.9969">21816 10394 19 0,'-9'26'135'15,"6"12"3"-15,5 4-2 16,-2 4-103-16,17 12-6 16,-5-5-1-16,8 3-9 0,2-1-18 15,-5-7-8-15,5-5-13 16,-8-14-10-16,6 1-18 16,-20-30-16-16,22 20-18 15,-22-20-23-15,6-11-18 16,-6 11 91-16</inkml:trace>
          <inkml:trace contextRef="#ctx0" brushRef="#br0" timeOffset="137359.0208">22044 10399 1 0,'1'-47'0'0,"12"23"85"15,-14-5-33-15,5 10-62 0,-4 19-33 16,5-23-40-16,9 29 82 15</inkml:trace>
          <inkml:trace contextRef="#ctx0" brushRef="#br0" timeOffset="137562.3473">22182 10554 19 0,'11'37'133'0,"-6"-4"-2"15,4 3 1-15,10 3-97 16,-15 0-12-16,10 4 2 0,-6-5-13 16,6-4-10-16,-4-1-9 15,-1-8-8-15,2-1-12 16,-11-24-12 0,22 23-15-16,-22-23-19 0,26-7-15 15,-12-6-21-15,4-10 10 16</inkml:trace>
          <inkml:trace contextRef="#ctx0" brushRef="#br0" timeOffset="137811.8901">22591 10495 1 0,'0'0'89'16,"-23"-8"32"-16,-2 12-47 0,9 18-17 15,-13-8-1-15,15 21-4 16,-11-6-10-16,14 11-7 15,-4-1-8 1,15 0-3-16,3-2-8 0,9 4-3 16,7-9-6-16,7-4-5 15,5-5-9-15,4-8-9 16,4-2-16-16,-7-17-26 16,14 4-42-16,-9-9-44 15,1-10 0-15,-2-4 30 16</inkml:trace>
        </inkml:traceGroup>
        <inkml:traceGroup>
          <inkml:annotationXML>
            <emma:emma xmlns:emma="http://www.w3.org/2003/04/emma" version="1.0">
              <emma:interpretation id="{CE95B37F-AD4B-4BC3-BD48-5BD188408AC2}" emma:medium="tactile" emma:mode="ink">
                <msink:context xmlns:msink="http://schemas.microsoft.com/ink/2010/main" type="inkWord" rotatedBoundingBox="23458,9975 28668,9641 28730,10604 23519,10938"/>
              </emma:interpretation>
              <emma:one-of disjunction-type="recognition" id="oneOf30">
                <emma:interpretation id="interp150" emma:lang="en-US" emma:confidence="1">
                  <emma:literal>variables</emma:literal>
                </emma:interpretation>
                <emma:interpretation id="interp151" emma:lang="en-US" emma:confidence="1">
                  <emma:literal>variable r</emma:literal>
                </emma:interpretation>
                <emma:interpretation id="interp152" emma:lang="en-US" emma:confidence="0">
                  <emma:literal>Variable r</emma:literal>
                </emma:interpretation>
                <emma:interpretation id="interp153" emma:lang="en-US" emma:confidence="0">
                  <emma:literal>variables r</emma:literal>
                </emma:interpretation>
                <emma:interpretation id="interp154" emma:lang="en-US" emma:confidence="0">
                  <emma:literal>Variables r</emma:literal>
                </emma:interpretation>
              </emma:one-of>
            </emma:emma>
          </inkml:annotationXML>
          <inkml:trace contextRef="#ctx0" brushRef="#br0" timeOffset="138646.1411">23504 10554 1 0,'0'0'78'0,"-4"13"45"15,4-13-4-15,-2 28-90 0,12 1-6 16,1 1 5-16,6 9 0 15,3 3-12-15,-3 1-4 16,9-4-3-16,-1-4 2 16,-6-8 0-16,2-4 2 15,-6-8-2-15,-1-5 0 16,-14-10 2-16,16-3-1 16,-13-9-1-16,1-4-3 15,-4-10-1-15,3-4-4 16,0-7-4-16,1-4-8 15,4-3-7-15,-4-6-11 16,9 12-13-16,-10-14-19 0,14 21-22 16,-10-2-27-16,5 10-29 15,5 14 39-15</inkml:trace>
          <inkml:trace contextRef="#ctx0" brushRef="#br0" timeOffset="139529.845">24142 10661 1 0,'0'0'0'0,"14"-14"89"16,-11-5 9-16,3 0-69 16,0 3-13-16,-5-7 5 15,5 0-3-15,-6-1-8 0,0-1-3 16,-3 1 1-16,-4 1 0 15,-8 2 0-15,1 4 1 16,-8 7 1-16,4 9 1 16,-8 5 2-16,1 15 2 15,-2 4 1-15,2 10 1 16,2 4-2-16,3 11 0 16,5-3-4-16,4 5 0 15,8-6-4-15,4-1 1 16,7-11-3-16,5-4 0 15,2-6-3-15,7-9 1 16,0-10-1-16,1-3 1 0,1-9-1 16,-3-7-1-16,2-1 0 15,-2-10-3-15,-3-7 0 16,-7 1-5-16,-1-3 1 16,-1-1-2-16,-6 1 1 15,-3 2-1-15,-3 8 2 16,-1 5 1-16,-4 8 2 15,8 13 3-15,-18-6 4 16,18 6 2-16,-15 26 1 16,15-3 3-16,-3 5 0 15,6 5 1-15,4 0-1 16,8 3 1-16,4-6-5 0,7-2 0 16,1-7-3-16,3-6-1 15,6-9-4-15,2-4-2 16,-2-7-3-16,-3-10-3 15,2 1-2 1,-9-12-3-16,1 1-4 0,-8-6-5 16,4-1 0-16,-14-9 1 15,1 5 3-15,-6-1 1 16,-1 5 7-16,-6 0 2 16,3 9 8-16,0 5 4 15,0 18 8-15,-4-15 3 16,4 15 4-16,7 20 2 0,-3-4 1 15,6 13-1-15,0-2 0 16,6 8-2-16,-4-3-3 16,5 7-1-1,-4-5-5-15,2-3 0 0,-4-5-2 16,-1-5 1-16,-4-6-1 16,-6-15 1-16,7 13-2 15,-7-13 0-15,0 0-1 16,-8-25-1-16,6 6-1 15,-2-5-3-15,4-6-2 16,0-6-5-16,7-2-6 16,-4-4-16-16,11 6-21 15,-9-10-34-15,9 8-51 16,5 7 1-16,-3 3 51 16</inkml:trace>
          <inkml:trace contextRef="#ctx0" brushRef="#br0" timeOffset="139896.1863">25034 10399 67 0,'-11'26'135'16,"7"7"1"-16,-2 0-3 15,2 2-118-15,10 5 1 16,0-4 0-16,5 0-5 0,1-3-9 15,1-4 0-15,-2-4-2 16,4-9-1 0,-8-3-1-16,-7-13-1 15,0 0 0-15,0 0 0 0,0 0-1 16,3-15-1-16,-9-4 1 16,4-7-5-16,2-4 0 15,8-6-5-15,-1-1 0 16,0-5-2-16,8 6 1 15,-2-3-3-15,5 7-1 16,0 0-3-16,6 12-10 16,-8-3-22-16,9 4-60 15,0 10 0-15,-7-5 57 16</inkml:trace>
          <inkml:trace contextRef="#ctx0" brushRef="#br0" timeOffset="140082.5527">25537 10165 36 0,'4'-22'125'16,"-4"22"-6"-16,6-14-5 16,-6 14-113-16,0 0-41 15,15 3-19-15,-15-3-33 16,5 16-25-16,1-2 31 15</inkml:trace>
          <inkml:trace contextRef="#ctx0" brushRef="#br0" timeOffset="141880.6815">25567 10319 1 0,'-4'23'84'0,"7"8"43"16,-3-4 0-16,1-4-71 15,14 15-12-15,-5-12-5 16,9 8-12-16,-1-9-9 15,7-2-2-15,-1-6-5 16,8-1 0-16,-3-7-2 16,7-5 0-16,-4-7 0 15,5-5-2-15,-5-4 0 16,1-5-2-16,-4-6 0 16,0-2-2-16,-4-5-7 15,-8-3 1-15,-3 2-7 0,-11-3 3 16,-1 8-7-16,-11-2 5 15,-5 8-7-15,-5 9 6 16,-6 8 1-16,-8 8 1 16,1 13 7-16,-4 6-4 15,9 11 7-15,-5 2-4 16,6 5 5-16,4 2-3 16,4-1 4-16,11-1-3 15,7-5-1-15,0-4 3 16,10-7-2-16,5-7 2 15,4-9-1-15,6-5 0 16,-2-10 0-16,6-5-1 0,-5-9 0 16,2-4-2-16,-1-1-1 15,-4-5-3-15,0-3 0 16,-6-4-3-16,1 4 1 16,-6-1 0-16,-4 6 2 15,-1 4 0-15,-3 2 1 16,-2 7 3-16,0 14 2 15,0 0 3-15,0 0 2 16,-15 19 1-16,9-3 2 16,6 8 1-16,-3 1 0 15,4 5 2-15,2-4-3 16,3 4 1-16,3-4-4 0,2 0 0 16,5-4-3-16,4-6 0 15,2-5-1-15,7-6-1 16,0-4-1-1,1-10-2-15,0-4 1 16,-2-4-3-16,-1-5-2 0,-8-5-3 16,0-5-3-16,-8-5-4 15,-2-2-7-15,-6-9 2 16,0 1-4-16,-11-10 5 16,8 0 1-16,-8-3 9 15,2 7 2-15,-3 7 9 16,2 4 7-16,1 12 0 15,0 4 6-15,6 26 2 0,0 0 0 16,0 0 0 0,16 33-2-16,-1 3 1 15,-4 4-2-15,4 9 3 0,-1 6 0 16,3 6-5-16,-8-5 0 16,7 5-4-16,-7-12 2 15,-1-3-6-15,0-7 4 16,-1-6-5-16,-6-11 0 15,4-8 0-15,-5-14-2 16,0 0 1-16,0 0-2 16,0 0 0-16,-5-24-1 15,4-1-1-15,2-7 0 16,6-4-1-16,2 0-5 16,3-3 5-16,9 3-4 15,4 0 5-15,4 10-3 16,1 6 4-16,6 7-3 15,-3 12 4-15,0 6 1 0,1 10-1 16,-7 8 6-16,-2 7-4 16,-5 3 6-16,-4 2-3 15,-9 2 4-15,-4 2-3 16,-6-4 4-16,-6-2-2 16,-11-4-3-16,-2-6 0 15,-8-3-2-15,-6-2-2 16,0-5-1-16,-2-6-1 15,-1-4-3-15,-1-6-2 16,7-1-1-16,0-7-1 16,11 0 1-16,5-5 0 15,11 0 2-15,6 0 0 0,9 2 3 16,5-1 3-16,12 2 3 16,7 2 1-16,3-1 4 15,12 2 1-15,-1-4 1 16,14 2 0-16,-2-8 1 15,8 1 0-15,-1-5-7 16,3-1 4-16,-1-1-8 16,-7-4 4-16,-4-2-6 15,-8-7 3-15,-5-3-5 16,-14-4 2-16,-6-9 1 16,-8-7-3-16,-7-1 3 15,-8-1-3-15,-8 2 2 0,-4 6-2 16,-7 11 3-16,-6 11-1 15,-8 14 2-15,-4 14-1 16,0 14 2-16,-2 17 1 16,4 13 0-16,1 11 4 15,5 10-4-15,9 10 5 16,6 6-3-16,11 4 1 16,7-4 1-16,14 0-1 15,3-8 1-15,10-9-3 16,6-9 2-16,6-10-3 15,8-15 4-15,5-8-3 16,4-13 0-16,5-8-1 0,4-7 0 16,-1-9-2-16,0-6-4 15,-5-6 1-15,-4-3-5 16,-12-8 3-16,-8 0-4 16,-11-3 3-16,-16 6-3 15,-11-3 4-15,-10 8 2 16,-10 7 0-16,-4 14 2 15,-4 6 1-15,-4 12 1 16,-1 13 0-16,5 7 2 16,2 7 0-16,4 8 1 15,10 2 0-15,4 3 5 16,9 0-4-16,7-2 3 16,11-4-3-16,5-3 2 15,10-7-4-15,6-4 2 0,2-7-4 16,3-7-5-16,-2-6-4 15,3-2-7-15,-15-11-15 16,7 7-26 0,-23-16-48-16,7 5-40 0,-14-5 1 15,-6 2-1-15</inkml:trace>
          <inkml:trace contextRef="#ctx0" brushRef="#br0" timeOffset="142564.43">27885 10531 92 0,'0'0'131'0,"23"-24"3"0,-7 9-5 15,-8-9-83-15,17 4-20 16,-7-8-4-16,8 4-4 15,3-9-12 1,7-2 1-16,0-4-5 0,5 1 4 16,-5 0-3-16,4 3 2 15,1 3 2-15,-5 9 0 16,-3 3 0-16,-4 11 0 16,-3 9 0-16,-5 13 1 15,-3 10-1-15,-7 10-1 16,-3 9 2-16,-1 4-4 0,-7 6 3 15,-6 3-4-15,-1 2 2 16,-6-7-4-16,-2-2 3 16,-2-9-4-1,-2-9 0-15,-1-8 1 16,1-8-2-16,-2-8 1 0,2-8 0 16,4-8-1-16,1-7 1 15,7-8-2-15,7-4 2 16,7-5 1-16,10-1-5 15,4-4 4-15,12 5-3 16,3-2 4-16,10 4-5 16,5 4 3-16,-2 7-6 15,-3 5-4-15,-2 7-5 16,-9-1-14-16,1 14-25 16,-21-9-49-16,0 13-37 15,-15-8-3-15,-8 15 3 16</inkml:trace>
        </inkml:traceGroup>
      </inkml:traceGroup>
    </inkml:traceGroup>
    <inkml:traceGroup>
      <inkml:annotationXML>
        <emma:emma xmlns:emma="http://www.w3.org/2003/04/emma" version="1.0">
          <emma:interpretation id="{9A2A49A2-2D43-41CB-B259-C849DD29A122}" emma:medium="tactile" emma:mode="ink">
            <msink:context xmlns:msink="http://schemas.microsoft.com/ink/2010/main" type="paragraph" rotatedBoundingBox="19264,11581 31086,10890 31162,12191 19340,1288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C2AE533-E34B-48B8-AA04-04D4408F816D}" emma:medium="tactile" emma:mode="ink">
              <msink:context xmlns:msink="http://schemas.microsoft.com/ink/2010/main" type="line" rotatedBoundingBox="19264,11581 31086,10890 31162,12191 19340,12882"/>
            </emma:interpretation>
          </emma:emma>
        </inkml:annotationXML>
        <inkml:traceGroup>
          <inkml:annotationXML>
            <emma:emma xmlns:emma="http://www.w3.org/2003/04/emma" version="1.0">
              <emma:interpretation id="{274A552B-0D1E-40DF-B341-E9D6B3020C87}" emma:medium="tactile" emma:mode="ink">
                <msink:context xmlns:msink="http://schemas.microsoft.com/ink/2010/main" type="inkWord" rotatedBoundingBox="19264,11581 23266,11347 23342,12648 19340,12882"/>
              </emma:interpretation>
              <emma:one-of disjunction-type="recognition" id="oneOf31">
                <emma:interpretation id="interp155" emma:lang="en-US" emma:confidence="1">
                  <emma:literal>dynamic</emma:literal>
                </emma:interpretation>
                <emma:interpretation id="interp156" emma:lang="en-US" emma:confidence="0">
                  <emma:literal>dynamin</emma:literal>
                </emma:interpretation>
                <emma:interpretation id="interp157" emma:lang="en-US" emma:confidence="0">
                  <emma:literal>dynamit</emma:literal>
                </emma:interpretation>
                <emma:interpretation id="interp158" emma:lang="en-US" emma:confidence="0">
                  <emma:literal>dynamis</emma:literal>
                </emma:interpretation>
                <emma:interpretation id="interp159" emma:lang="en-US" emma:confidence="0">
                  <emma:literal>dynamos</emma:literal>
                </emma:interpretation>
              </emma:one-of>
            </emma:emma>
          </inkml:annotationXML>
          <inkml:trace contextRef="#ctx0" brushRef="#br0" timeOffset="143831.6428">19800 12082 1 0,'0'0'109'0,"-16"-7"-2"15,16 7-16-15,-13-19-65 16,3 4-3-16,-4 5 2 16,-5-9-6-16,0 4-1 15,-7-3-5-15,0 2 5 16,-5-2-4-16,0 10 0 16,-6-1-1-16,-1 11-1 15,-5 2 2-15,7 10-2 16,-6 4 1-16,10 12-1 15,1 0 1-15,12 9-2 16,3-3 1-16,12 8-3 0,11-3-2 16,13 1-1-16,3-1-2 15,13-5-1-15,2-7 0 16,1-5-1-16,5-8-2 16,-2-5 0-16,-6-11-2 15,0-8-1-15,-4-12-1 16,-7-11-4-16,-1-3-3 15,-5-17-9-15,-2-2-4 16,-9-15-7-16,3 6-8 16,-17-20-6-16,11 7 3 15,-17-9 2-15,8 15 10 16,-6 2 14-16,2 13 11 16,-3 13 9-16,-1 11 15 0,12 30 8 15,-14 7 4-15,14 28 1 16,-3 5-5-1,6 18-2-15,1 2-5 16,8 7-2-16,1 5-7 0,3 0-2 16,7-6-5-16,-2-6-4 15,8-10-4-15,-3-10-8 16,7-3-10-16,-9-16-10 16,12-6-13-16,-15-18-11 15,8 0-7-15,-12-12-2 16,5 0-5-16,-8-13 0 0,-1-4-1 15</inkml:trace>
          <inkml:trace contextRef="#ctx0" brushRef="#br0" timeOffset="144365.2119">20035 11912 60 0,'-7'-20'74'16,"7"20"5"-16,-11-19-9 16,11 19-6-16,-8 25-12 15,11 2-9-15,-8 3-10 16,9 12-10-16,-4-1-5 15,7 3-4-15,0-3-5 16,8-4-6-16,-1-8-2 16,2-4-3-16,6-14 0 15,-1-6 0-15,1-10-1 16,-2-6-4-16,-1-8 1 16,1-10-8-16,-3-4-1 15,-4-9 0-15,2-1-3 16,-11-9 2-16,6 7-1 0,-5-2 4 15,-4 8 3-15,2 5 10 16,-2 14 2-16,-1 20 5 16,0 0 5-16,0 0 3 15,9 26 3-15,1 15 0 16,-5 5 0-16,6 16-2 16,-1 3-1-16,0 11-3 15,2 2-2-15,-4 7-1 16,0-4-2-16,-4 3 0 15,-4-9 2-15,-3-2 2 16,-6-11 0-16,-1-4-5 16,-3-15 3-16,0-8-4 0,-4-16 3 15,-2-11-2-15,1-15-9 16,-1-12-2-16,-1-14-2 16,-2-13 0-16,10-10-7 15,-1-12-2-15,9-1-12 16,-2-12-15-16,18 15-15 15,-8-9-25-15,18 8-54 16,-1 12 3-16,0 5 36 16</inkml:trace>
          <inkml:trace contextRef="#ctx0" brushRef="#br0" timeOffset="144832.0472">20566 11876 1 0,'0'0'96'0,"0"0"28"16,-10 19-2-16,13 8-87 15,-7 4-2-15,11 13 0 16,-4-3-9-16,7 9-8 16,-3-5-2-16,3 1-4 15,-1-5-2-15,1-8-3 16,-3-10 0-16,1-4-1 15,-8-19-3-15,4 15 0 16,-4-15-1-16,3-13 0 16,-3-4-2-16,0-9-3 0,4-4 0 15,2-12-8-15,3-6 2 16,2-6-1-16,4 3-1 16,0-5 0-16,7 8 2 15,0 2 2-15,-2 14 2 16,3 9 9-16,-1 13 1 15,-5 13 5-15,0 11 2 16,-1 14 3-16,-4 1-1 16,-2 10 1-16,-3 2-1 15,2 6-5-15,-2-7-3 16,-3-1-8-16,3-4-7 16,-2-11-19-16,8 5-21 0,-6-15-29 15,4-8-52-15,8 1 1 16,-6-9 56-16</inkml:trace>
          <inkml:trace contextRef="#ctx0" brushRef="#br0" timeOffset="145365.6183">21409 11840 1 0,'14'-22'85'0,"-18"-6"33"15,4 6-45-15,-4 7-35 16,-15 1-1-16,19 14-1 0,-37-9-11 16,15 18-6-16,-8 4-2 15,2 10-1-15,-8 6-3 16,4 10 2-16,-1 4-2 16,6 11-3-16,1-2-1 15,9 4-3-15,5-6 0 16,8-1-3-16,8-7 0 15,8-6-4-15,3-14 0 16,7-8 0-16,3-8-2 16,1-9-2-16,2-11-1 15,1-11-4-15,-4-1 0 16,-2-11-6-16,1-2 0 0,-11-7 0 16,3 0-2-16,-9-8 3 15,5 4 1 1,-11 2 5-16,4 5 3 15,-5 5 6-15,0 6 3 16,1 14 4-16,-1 18 7 0,0 0 1 16,0 0 3-16,7 36 1 15,-4-7-3-15,2 14 1 16,0 2-4-16,4 7-3 16,-2-6-4-16,5-1-7 15,-1-7-4-15,-3-6-11 16,6-3-9-16,-7-15-17 15,11-2-17-15,-18-12-13 0,26-9-19 16,-15-4-11-16,6-10-2 16</inkml:trace>
          <inkml:trace contextRef="#ctx0" brushRef="#br0" timeOffset="146032.1033">21667 11739 100 0,'5'-16'84'0,"-5"16"-11"15,0 0-6-15,0 16-12 16,7 17-7-16,-10-1-9 16,7 14-5-16,-8 0-6 15,11 8-7-15,-7-7-5 16,6 1-5-16,-3-11-2 0,1 0-4 16,1-11 0-16,-1-5-5 15,-4-21-2 1,10 16 0-16,-10-16-3 15,10-13-1-15,0-6-2 0,-3-10 1 16,5-4-7-16,1-9 3 16,6-5-4-16,-1-11 2 15,7 5-1-15,-8-2 4 16,8 9 0-16,-5 4 3 16,0 12 8-16,-1 9 4 15,-3 14 5-15,-2 19 4 16,-1 8 0-16,-1 17 4 15,-5 2-2-15,3 9-2 16,-1 4-1-16,-2 1-5 16,0-7-1-16,-3-4-4 15,-1-7 1-15,2-13-5 0,-2-5 2 16,-3-17-2-16,0 0 0 16,0 0 2-16,14-19-5 15,-7-8 2-15,5-4-5 16,2-6 2-16,8-6-5 15,4-11 2-15,3 7-2 16,0 0-1-16,-1 8 4 16,0 6 0-16,-1 15 7 15,-2 7 2-15,-8 16 4 16,0 18 3-16,-8 7 1 16,-2 12 3-16,-1 1-1 15,1 8-1-15,-2-1-3 16,-3 1-3-16,3-6 1 0,-1-7-5 15,-1-10 0-15,0-4-8 16,3-8-2-16,-6-16-7 16,0 0-14-16,0 0-21 15,16-21-23-15,-16-11-14 16,14 3-18-16,-7-13-17 16,-1-5 18-16</inkml:trace>
          <inkml:trace contextRef="#ctx0" brushRef="#br0" timeOffset="146196.3291">22536 11544 91 0,'13'-17'98'0,"-13"17"-35"0,10-17-26 15,-10 17-33-15,0 0-43 16,14 7-58-16,-14-7-14 16,2 13 66-16</inkml:trace>
          <inkml:trace contextRef="#ctx0" brushRef="#br0" timeOffset="146415.9934">22612 11790 44 0,'-7'30'139'0,"1"7"-2"16,-1 1 0-16,-4-2-96 15,11 13-11-15,-3-10-6 0,6 1-14 16,-2-5-9-16,3-6-11 15,7-5-8-15,-11-24-11 16,21 23-13-16,-21-23-11 16,32-8-9-16,-19-12-7 15,11 1-5-15,-6-13 2 16,13 0 7-16,-2-11 11 16</inkml:trace>
          <inkml:trace contextRef="#ctx0" brushRef="#br0" timeOffset="146632.5786">22962 11696 45 0,'20'-42'48'0,"-4"12"8"16,-16 5-1-16,0 25 1 0,-21-13-1 16,10 30 2-16,-19 2-4 15,8 19-5-15,-11-1-6 16,11 17-3-16,-4-4-8 16,13 11-7-16,6-4-5 15,13 3-7-15,10-16-2 16,14-3-8-16,12-14-2 15,7-10-10-15,10-4-7 16,-4-21-23-16,13 3-42 16,-18-15-64-16,-1-7-1 15,-11-3-1-15,-8-2 87 16</inkml:trace>
        </inkml:traceGroup>
        <inkml:traceGroup>
          <inkml:annotationXML>
            <emma:emma xmlns:emma="http://www.w3.org/2003/04/emma" version="1.0">
              <emma:interpretation id="{EACA1D0D-F0FB-4CDF-A1B8-D45D4D646123}" emma:medium="tactile" emma:mode="ink">
                <msink:context xmlns:msink="http://schemas.microsoft.com/ink/2010/main" type="inkWord" rotatedBoundingBox="23743,11514 27303,11306 27360,12277 23800,12485"/>
              </emma:interpretation>
              <emma:one-of disjunction-type="recognition" id="oneOf32">
                <emma:interpretation id="interp160" emma:lang="en-US" emma:confidence="1">
                  <emma:literal>memory</emma:literal>
                </emma:interpretation>
                <emma:interpretation id="interp161" emma:lang="en-US" emma:confidence="0">
                  <emma:literal>Memory</emma:literal>
                </emma:interpretation>
                <emma:interpretation id="interp162" emma:lang="en-US" emma:confidence="0">
                  <emma:literal>me money</emma:literal>
                </emma:interpretation>
                <emma:interpretation id="interp163" emma:lang="en-US" emma:confidence="0">
                  <emma:literal>memory's</emma:literal>
                </emma:interpretation>
                <emma:interpretation id="interp164" emma:lang="en-US" emma:confidence="0">
                  <emma:literal>memories</emma:literal>
                </emma:interpretation>
              </emma:one-of>
            </emma:emma>
          </inkml:annotationXML>
          <inkml:trace contextRef="#ctx0" brushRef="#br0" timeOffset="161289.1968">23764 11588 54 0,'0'0'124'0,"-15"-9"2"16,15 9-23-16,-1 14-76 16,5 8-5-16,9 15 2 15,-4 4-4-15,11 11-1 16,0 1-7-16,1 5 0 0,0-2-4 16,-1-8-6-16,-1-9 2 15,-4-9-4-15,-4-7 2 16,-1-11-5-16,-10-12 5 15,0 0-7-15,0 0 2 16,5-16 4-16,-3-7-5 16,0-6 1-16,4-7-6 15,1-7 2-15,4-7-4 16,-1-1 3-16,5-1 0 16,-1 3-2-16,4 4 3 15,-8 4 1-15,4 10 5 16,2 9 3-16,-16 22 4 0,25-6 2 15,-14 19 1-15,4 15 3 16,-1 5-2-16,0 10 3 16,1 0-4-16,5 5 1 15,-7-6-5-15,3 0 1 16,-5-8-4-16,-2-6 1 16,-3-9-2-16,0-8-1 15,-6-11-1-15,0 0-2 16,0 0-1-16,-3-16-2 15,3-4-1-15,-3-6-3 16,6-7-1-16,-3-9-4 16,7 0 2-16,2-7-1 0,5 3 4 15,0 0-1-15,8 7 5 16,-3 6 1-16,3 10 9 16,-1 12 4-16,-2 11 3 15,-2 22 4-15,-5 10-1 16,2 13 1-16,-7 5-2 15,4 6 1-15,-6 1-10 16,1-4-1-16,4-1-8 16,-6-15-9-16,5-6-13 15,-9-13-14-15,13 0-22 16,-13-18-23-16,0 0-38 16,0 0-9-16,0-25 69 15</inkml:trace>
          <inkml:trace contextRef="#ctx0" brushRef="#br0" timeOffset="161688.0494">24497 11759 2 0,'14'0'116'0,"-14"0"5"16,29-8-42-16,0 13-32 16,-5-10-8-16,10 5-9 15,-1-6-12-15,6 0-8 16,-3-7-3-16,0 2-3 15,-7-5-2-15,-5 0-2 16,-6-2-1-16,-7-3-2 0,-8 4-2 16,-7-4-1-16,-3 1 0 15,-8 0-1-15,-2 5 1 16,-3 1 1-16,-2 7 4 16,-1 5 3-16,0 7 5 15,5 11 4-15,0 5 4 16,6 12 3-16,2 4 1 15,11 9 2-15,1-4-5 16,9 8 0-16,4-5-6 16,11-3-2-16,0-8-9 15,3-6-6-15,4-7-12 16,-4-14-13-16,10 1-19 16,-13-18-17-16,10 5-19 0,-13-13-19 15,1-4-3-15,-2-4 12 16</inkml:trace>
          <inkml:trace contextRef="#ctx0" brushRef="#br0" timeOffset="162722.5531">25078 11507 28 0,'0'0'120'0,"0"0"-11"16,0 0-33-16,2 37-12 15,-5-5-11-15,10 16-7 16,-4-5-12-16,6 9-8 15,-5-3-9-15,6 0-2 0,-3-9-7 16,6-5-2-16,-6-12-4 16,1-4 0-16,-8-19-3 15,7 17-1 1,-7-17-3-16,0 0-2 0,7-23-2 16,-7 0-1-16,3-3-2 15,-3-13-4-15,10 0-1 16,-4-11-3-16,8 2 3 15,1-5 0-15,3 6 3 16,0 4 1-16,0 7 8 16,3 13 6-16,-3 7 7 15,1 15 6-15,-6 14 3 16,3 10 4-16,-9 8 0 0,5 16 3 16,-9-1-5-16,5 7 0 15,-8-2-7 1,3-1 0-16,-3-11-5 15,2-3 0-15,-2-10-4 0,0-7 0 16,0-19-3-16,0 14-1 16,0-14-3-16,1-13 0 15,2-2-2-15,3-11-3 16,1-2-1-16,0-12-4 16,8-2 0-16,-1-11-3 15,8 3 5-15,-1 0-2 16,1 4 5-16,0 7 2 0,-2 9 7 15,0 8 5 1,-6 13 7-16,-1 18 3 16,-7 5 0-16,1 21 3 15,-7 1-1-15,5 15 1 0,-4-4-6 16,4 5-2-16,-1-6-5 16,0-4-1-16,1-4-4 15,0-11-4-15,3-5-6 16,-8-22-6-16,11 20-9 15,-11-20-9-15,14-4-11 16,-14-15-4-16,12 13-1 16,-12-20 3-16,13 9 8 15,-9-11 8-15,11 4 17 16,-4-1 15-16,-2 2 17 16,7 3 8-16,-5-3 7 15,10 16 3-15,-10-12 1 16,11 13-4-16,-6-8-6 0,8 4-7 15,-2-6-5-15,2 3-4 16,-2-7-3-16,1-2-4 16,-3 0-1-16,-5-2-2 15,-5-1 1-15,-3 2-3 16,-7 0 3-16,-7 6-3 16,-8 4 2-16,1 6 0 15,-6 5 0-15,-3 11 2 16,-2 7 2-16,2 11 2 15,1 8 0-15,4 8 4 16,3 3-2-16,7 8 3 16,2-1-4-16,9-1 2 0,7-7-4 15,6-4-1-15,2-6-6 16,5-10-3-16,5-10-9 16,-2-9-9-16,6 1-15 15,-9-18-17-15,11 8-19 16,-15-17-38-16,6 1-25 15,-2-1 0-15,-2-8 88 16</inkml:trace>
          <inkml:trace contextRef="#ctx0" brushRef="#br0" timeOffset="163288.7666">25983 11440 1 0,'0'0'18'0,"0"0"97"16,-7-13 1-16,7 13-51 15,0 0-2-15,0 0-6 16,0 0-9-16,0 0-14 0,0 0-8 16,-2 26-4-16,-5-7-6 15,1 11-2-15,-1 5-3 16,1 7-1-16,-1 6-3 16,7-1 2-16,2 2-4 15,5-4 1-15,3-5-2 16,9-5 0-16,2-11-1 15,5-9-2-15,0-8 0 16,3-7 0-16,-3-7 0 16,-1-10-1-16,-4-5 1 15,-4-7-1-15,-4-7 0 16,-5-3-1-16,-5-4 0 16,-5-2-2-16,-4 0 2 0,-4 3-3 15,-4 5 1-15,-2 5-3 16,-1 6 1-16,-2 5-4 15,4 9-4-15,-3 1-8 16,18 11-12-16,-26-3-12 16,26 3-17-16,0 0-11 15,11 23-18-15,-11-23-5 16,29 13 4-16,-10-13 20 16</inkml:trace>
          <inkml:trace contextRef="#ctx0" brushRef="#br0" timeOffset="164373.0209">26253 11443 130 0,'13'-10'83'0,"4"12"-6"0,-17-2-6 16,26-2-10-16,-26 2-11 16,23 15-11-16,-16-2-6 15,8 10-6 1,-2-2-8-16,5 10-2 0,-6 3-6 16,2 2-1-16,-2 2-4 15,0 2 0-15,-5-7-2 16,-3-2-1-16,-1-4-1 15,-2-4 1-15,-3-7-2 16,2-16 0-16,-12 17-1 16,12-17 0-16,-14-2-2 15,14 2-1-15,-16-25 0 0,8 2-1 16,4-5-2-16,4-10-2 16,3 0 2-1,3-11-4-15,8 3 4 16,2-3-2-16,6 4 3 15,4 5 0-15,3 4 4 0,-1 8-1 16,0 8 4-16,-5 5 1 16,-6 13 2-16,-2 4 1 15,-15-2-1-15,7 24 2 16,-14-3-3-16,-6 8 3 16,-5 4-3-16,-3 0 3 15,-1 6-4-15,0 3 2 0,1-3-3 16,5 2 3-1,3-2-2-15,6-3 2 16,8-5-2-16,5 3 0 16,4-10-1-16,9-1 1 15,5-8-1-15,7-5-1 0,0-7 0 16,5-9-2-16,-1-6 0 16,4-9-3-16,1-7 1 15,-4-5-3-15,-2-4 1 16,-7-7-3-16,3-3 2 15,-7-1-1-15,-2 2 2 16,-10 1 1-16,-2 8 3 16,-2 3 0-16,-4 7 3 15,0 11 0-15,-3 16 4 16,0 0 0-16,0 0 1 16,-10 23 0-16,7 6-2 15,1 7 3-15,0 7-3 0,2 5 1 16,1 1-3-16,6 2 2 15,-2-4-4-15,6-9 1 16,5-5-1-16,0-6-1 16,3-11 0-16,-1-7-1 15,1-9 0-15,-3-9-1 16,4-8 0-16,-4-6-1 16,-3-10 1-16,3-3-2 15,-5-5 3-15,0-5-3 16,3 1 3-16,-4 5-1 15,0 4 2-15,3 4-1 16,2 6 2-16,-2 10 0 16,1 10 2-16,-1 8 0 0,-1 11 1 15,2 11 1-15,-1 10-2 16,-2 9 3-16,2 7-2 16,-2 11 3-16,-4 4-4 15,0 6 3-15,-4-4-1 16,-2 4-1-16,-4-6 0 15,-2-3 0-15,-7-6-1 16,-2-5-2-16,-2-6 0 16,-3-12-1-16,0-10 0 15,-2-7 0-15,2-9-2 16,2-13 1-16,2-11-1 16,5-9-1-16,7-16-2 15,3-6-1-15,7-8-2 0,1-7-3 16,6 2-9-16,-4-8-14 15,9 17-29-15,-10-7-55 16,8 11-25-16,2 11-3 16,-1 6 3-16</inkml:trace>
        </inkml:traceGroup>
        <inkml:traceGroup>
          <inkml:annotationXML>
            <emma:emma xmlns:emma="http://www.w3.org/2003/04/emma" version="1.0">
              <emma:interpretation id="{1CD1B269-B59D-4511-B3BB-EAC74FDC1708}" emma:medium="tactile" emma:mode="ink">
                <msink:context xmlns:msink="http://schemas.microsoft.com/ink/2010/main" type="inkWord" rotatedBoundingBox="27829,11261 28806,11204 28841,11811 27865,11868"/>
              </emma:interpretation>
              <emma:one-of disjunction-type="recognition" id="oneOf33">
                <emma:interpretation id="interp165" emma:lang="en-US" emma:confidence="1">
                  <emma:literal>in</emma:literal>
                </emma:interpretation>
                <emma:interpretation id="interp166" emma:lang="en-US" emma:confidence="0">
                  <emma:literal>an</emma:literal>
                </emma:interpretation>
                <emma:interpretation id="interp167" emma:lang="en-US" emma:confidence="0">
                  <emma:literal>on</emma:literal>
                </emma:interpretation>
                <emma:interpretation id="interp168" emma:lang="en-US" emma:confidence="0">
                  <emma:literal>ink</emma:literal>
                </emma:interpretation>
                <emma:interpretation id="interp169" emma:lang="en-US" emma:confidence="0">
                  <emma:literal>inn</emma:literal>
                </emma:interpretation>
              </emma:one-of>
            </emma:emma>
          </inkml:annotationXML>
          <inkml:trace contextRef="#ctx0" brushRef="#br0" timeOffset="164741.1785">27866 11396 130 0,'-15'-29'137'0,"5"3"-5"15,2 4 0-15,9 2-107 16,-2 4-19-16,6 2-18 15,-5 14-36-15,16-9-54 16,-16 9-30-16,22 6 2 16,-22-6-3-16</inkml:trace>
          <inkml:trace contextRef="#ctx0" brushRef="#br0" timeOffset="165375.763">27980 11404 58 0,'7'26'129'15,"0"7"3"-15,3 4-3 0,2 0-57 16,5 6-48-16,-2-2-3 16,11-1-3-16,1-5-11 15,5-8-5-15,-2-8-3 16,-1-10-1-16,0-9-1 16,-2-9-1-16,-1-7 1 15,-7-7-3-15,-5-6 0 16,1-8 0-16,-4-1 2 15,-3-5-2-15,-4-2 4 16,0-1-2-16,3 3 5 16,-2 7-1-16,-5 2 3 15,6 13 2-15,-5 3 4 0,-1 18 2 16,0 0 2-16,22 15 1 16,-17 6 0-1,10 18 1-15,-7 5-1 16,4 8 0-16,-3 4-3 15,-2 5-1-15,-4-4-3 0,1-5 1 16,-4-9-4-16,0-9 0 16,0-10-2-16,0-6 1 15,0-18-3-15,0 0-1 16,0 0-1-16,4-22-1 16,2-4 0-16,0-7-3 15,7-6-2-15,1-6-4 16,5-4 2-16,3-4-2 15,5 5 3-15,-2 3-2 16,4 9 5-16,-1 7 3 16,-3 6 6-16,1 15 3 15,-7 5 3-15,2 16 2 0,-6 7 0 16,1 13 1-16,-9 6-2 16,3 9-1-16,-7 4-3 15,1-3-1-15,-4 0-4 16,3-6-2-16,0-6-7 15,-2-12-8-15,7-2-19 16,-8-23-26-16,14 12-58 16,-14-12-24-16,20-12 1 15,-20 12-1-15</inkml:trace>
        </inkml:traceGroup>
        <inkml:traceGroup>
          <inkml:annotationXML>
            <emma:emma xmlns:emma="http://www.w3.org/2003/04/emma" version="1.0">
              <emma:interpretation id="{42528312-5896-4B1F-BADF-D6205472375D}" emma:medium="tactile" emma:mode="ink">
                <msink:context xmlns:msink="http://schemas.microsoft.com/ink/2010/main" type="inkWord" rotatedBoundingBox="29689,11324 31106,11241 31136,11756 29719,11839"/>
              </emma:interpretation>
              <emma:one-of disjunction-type="recognition" id="oneOf34">
                <emma:interpretation id="interp170" emma:lang="en-US" emma:confidence="1">
                  <emma:literal>at</emma:literal>
                </emma:interpretation>
                <emma:interpretation id="interp171" emma:lang="en-US" emma:confidence="0">
                  <emma:literal>art</emma:literal>
                </emma:interpretation>
                <emma:interpretation id="interp172" emma:lang="en-US" emma:confidence="0">
                  <emma:literal>ant</emma:literal>
                </emma:interpretation>
                <emma:interpretation id="interp173" emma:lang="en-US" emma:confidence="0">
                  <emma:literal>txt</emma:literal>
                </emma:interpretation>
                <emma:interpretation id="interp174" emma:lang="en-US" emma:confidence="0">
                  <emma:literal>cut</emma:literal>
                </emma:interpretation>
              </emma:one-of>
            </emma:emma>
          </inkml:annotationXML>
          <inkml:trace contextRef="#ctx0" brushRef="#br0" timeOffset="165976.5737">29841 11370 92 0,'0'0'128'0,"0"0"-4"16,0 0 2-16,0 0-76 15,-22 3-22-15,11 12-1 16,-11 3-4-16,5 8-9 16,-2 3-1-16,2 7 1 0,4 3 0 15,4 2 1-15,5 1-3 16,11 2 3-16,5-7-5 16,8-1 1-16,6-6-4 15,10-4-1-15,1-10-2 16,11-6-1-16,1-7-3 15,2-6-3-15,1-2-3 16,-5-10-2-16,-2 1-4 16,-9-11-5-16,-3 8-5 15,-16-15-4-15,2 6-1 16,-16-10-2-16,1 6 3 16,-11-6 1-16,7 8 5 15,-11 1 2-15,6 4 8 0,1 4 4 16,1 5 8-16,3 14 4 15,7-16 6-15,-7 16 3 16,19-5 4-16,-2 10 2 16,-2-7 3-16,9 7-1 15,-2-7-3-15,10 5-2 16,-2-7-4-16,8 2-3 16,-1-3-6-16,-2-3-7 15,1 1-11-15,-10-3-16 16,1 7-28-16,-22-14-24 15,9 8-51-15,-21-4-4 16,-5 2 0-16,-7-4 52 16</inkml:trace>
          <inkml:trace contextRef="#ctx0" brushRef="#br0" timeOffset="166187.013">30410 11282 61 0,'0'0'129'0,"0"23"8"16,7-3-2-16,-7 2-56 15,19 17-22-15,-18-3-12 16,15 14-11-16,-9-1-17 16,9 5-4-16,-4-4-9 15,0-4-5-15,6-5-8 16,-10-14-12-16,11 6-16 16,-19-33-27-16,18 18-43 0,-18-18-36 15,11-12 6-15,-8-7 0 16</inkml:trace>
          <inkml:trace contextRef="#ctx0" brushRef="#br0" timeOffset="166424.8818">30733 11448 141 0,'19'-2'125'15,"7"1"1"-15,7-2-5 0,-4-3-96 16,14 5-11-16,2-5-5 16,-2 2-13-1,0 1-19-15,-14-9-13 0,3 8-16 16,-16-11-22-16,-2 4-49 16,-5-2 3-16,-11-5 0 15</inkml:trace>
          <inkml:trace contextRef="#ctx0" brushRef="#br0" timeOffset="166644.1179">30930 11280 207 0,'0'35'147'0,"-11"-1"3"15,11 17 0-15,-22-9-109 0,27 17-7 16,-11-7-12-1,12 0-7-15,-4-7-12 0,4-8-2 16,1-8-8-16,-1-10-8 16,7-1-25-16,-13-18-59 15,0 0-50-15,-4-12-2 16,4 12-2-16</inkml:trace>
        </inkml:traceGroup>
      </inkml:traceGroup>
    </inkml:traceGroup>
    <inkml:traceGroup>
      <inkml:annotationXML>
        <emma:emma xmlns:emma="http://www.w3.org/2003/04/emma" version="1.0">
          <emma:interpretation id="{9F70A76A-3AE7-49D5-BFBE-ACAB715DA43D}" emma:medium="tactile" emma:mode="ink">
            <msink:context xmlns:msink="http://schemas.microsoft.com/ink/2010/main" type="paragraph" rotatedBoundingBox="13738,13229 31822,11896 31994,14228 13910,155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C821772-6CF7-4CB7-BF6F-31220F6C304D}" emma:medium="tactile" emma:mode="ink">
              <msink:context xmlns:msink="http://schemas.microsoft.com/ink/2010/main" type="line" rotatedBoundingBox="13738,13229 31822,11896 31934,13414 13850,14747"/>
            </emma:interpretation>
          </emma:emma>
        </inkml:annotationXML>
        <inkml:traceGroup>
          <inkml:annotationXML>
            <emma:emma xmlns:emma="http://www.w3.org/2003/04/emma" version="1.0">
              <emma:interpretation id="{EEBE7873-F586-45B4-B5D9-658F2E9785CA}" emma:medium="tactile" emma:mode="ink">
                <msink:context xmlns:msink="http://schemas.microsoft.com/ink/2010/main" type="inkWord" rotatedBoundingBox="23498,12509 29618,12058 29703,13208 23583,13659"/>
              </emma:interpretation>
              <emma:one-of disjunction-type="recognition" id="oneOf35">
                <emma:interpretation id="interp175" emma:lang="en-US" emma:confidence="0">
                  <emma:literal>codememberinitiainationlis</emma:literal>
                </emma:interpretation>
                <emma:interpretation id="interp176" emma:lang="en-US" emma:confidence="1">
                  <emma:literal>code member initialization list</emma:literal>
                </emma:interpretation>
                <emma:interpretation id="interp177" emma:lang="en-US" emma:confidence="0">
                  <emma:literal>"member-initial-nationless."</emma:literal>
                </emma:interpretation>
                <emma:interpretation id="interp178" emma:lang="en-US" emma:confidence="0">
                  <emma:literal>"member-initial-nationless,"</emma:literal>
                </emma:interpretation>
                <emma:interpretation id="interp179" emma:lang="en-US" emma:confidence="0">
                  <emma:literal>"member-initializations-do</emma:literal>
                </emma:interpretation>
              </emma:one-of>
            </emma:emma>
          </inkml:annotationXML>
          <inkml:trace contextRef="#ctx0" brushRef="#br0" timeOffset="150634.0225">23517 12729 143 0,'0'0'142'0,"-4"-22"-1"16,4 22-11-16,0 0-133 15,0 0-15-15,0 0-17 16,0 0-24-16,0 0-31 0,6 16-47 16,-1-1-2-16,-2-2 65 15</inkml:trace>
          <inkml:trace contextRef="#ctx0" brushRef="#br0" timeOffset="151318.1121">23599 12903 19 0,'13'34'140'16,"-7"2"0"-16,1 10 1 16,2 14-65-16,-5-8-44 15,16 12-5-15,-9-6-11 16,7-1-6-16,5-6-10 16,1-12-5-16,1-6-9 15,-3-14-6-15,8-5-11 0,-11-20-15 16,13-1-10-16,-13-19-5 15,10 2 2-15,-15-18 2 16,10 3 6-16,-12-15 2 16,5 5 13-16,-2-3 14 15,-8 1 17-15,2 6 8 16,-6 4 10-16,2 10 7 16,-5 2 9-16,8 11 10 15,-6 6 9-15,-2 12 3 16,0 0 2-16,18 24-3 15,-17-2-5-15,11 17-5 16,-8 0-6-16,5 15-5 0,-6 0-9 16,4 5-4-16,-3-7-7 15,2 0 0 1,-5-10-4-16,1-11-1 16,-2-6-3-16,0-9-2 0,0-16-3 15,0 0-2-15,0 0-2 16,6-29-3-16,-2 0-1 15,-1-10-5-15,4-6-1 16,0-9-2-16,11-4 2 16,-8-3 0-16,14 5 5 15,-5 3-1-15,5 8 8 16,4 9 7-16,-4 11 8 0,4 15 3 16,-9 9 5-16,9 20 1 15,-13 9 1-15,4 17 2 16,-5 0-4-1,0 10-1-15,-5-2-6 16,-2 2-1-16,1-9-4 0,-3-6-1 16,0-5-7-16,-2-12-5 15,1-6-6-15,-4-17-12 16,0 0-18-16,0 0-25 16,10-17-33-16,-3-4-35 15,-7-8 3-15,7 1 73 16</inkml:trace>
          <inkml:trace contextRef="#ctx0" brushRef="#br0" timeOffset="151531.718">24540 12929 178 0,'13'-5'139'0,"3"5"1"15,6 0-60-15,4-5-57 16,11 4-4-16,3-6-6 15,5 2-11-15,3 0-6 16,-5-6-3-16,5 6-5 16,-17-7-4-16,3 9-18 15,-16-7-22-15,7 10-40 16,-11 0-33-16,-14 0-5 16,0 0 29-16</inkml:trace>
          <inkml:trace contextRef="#ctx0" brushRef="#br0" timeOffset="152101.8751">24497 12753 68 0,'4'-20'132'0,"2"1"9"16,1-8-58-16,8 17-24 15,-13-6-12-15,13 10-13 16,-15 6-16-16,0 0-10 16,14-13-10-16,-14 13-8 15,0 0-17-15,0 0-19 16,12 25-24-16,-12-25-32 15,-6 24-34-15,7-3-3 16,-3-1 82-16</inkml:trace>
          <inkml:trace contextRef="#ctx0" brushRef="#br0" timeOffset="152320.2708">24570 12877 4 0,'-4'28'131'15,"0"-12"1"-15,4 4 4 16,3 13-67-16,-12-8-25 15,18 17-6-15,-12-8-11 16,10 11-6-16,-3-3-7 16,6 1-2-16,-4-4-4 15,7-3-3-15,-1-3-9 16,1-11-8-16,5 1-14 16,-18-23-18-16,34 13-27 0,-24-26-35 15,4-3-36-15,1-6 0 16,-4-6 49-16</inkml:trace>
          <inkml:trace contextRef="#ctx0" brushRef="#br0" timeOffset="152818.7372">24865 12602 10 0,'0'0'128'0,"-10"14"0"16,1 1 4-16,-1 4-93 0,11 18 0 15,-9-4 3-15,11 15-8 16,-9-1-6-16,10 18-6 15,-1-7 1-15,7 6-7 16,0-14 1-16,7 2-12 16,7-7-1-16,3-8-2 15,-1-9-5-15,6-20-6 16,2 0-10-16,-8-17-17 16,6 6-31-16,-13-22-35 15,1-1-43-15,-3-4-1 16,-2-6 5-16</inkml:trace>
          <inkml:trace contextRef="#ctx0" brushRef="#br0" timeOffset="153015.5187">25156 12430 51 0,'-1'-14'125'16,"-2"-4"-2"-16,3 18-9 15,13-11-115-15,-13 11-32 16,13 1-27-16,-13-1-56 16,21 13-6-16,-21-13 42 15</inkml:trace>
          <inkml:trace contextRef="#ctx0" brushRef="#br0" timeOffset="153935.8995">25224 12814 69 0,'-6'46'131'16,"6"5"4"-16,-3-2-4 16,3-5-97-16,12 13-6 15,-8-7-7-15,15-1-7 16,-2-7-7-16,3-3 0 16,5-9-2-16,1-8 0 15,3-10 0-15,4-10 1 16,2-13 0-16,2-9-1 15,1-9 2-15,4-7-2 0,-1-5 1 16,0-8-3 0,-2-3 0-16,-3-2-5 15,-4 0-3-15,-5 4 6 0,-8-1-7 16,-6 5 6-16,-10 7-6 16,-3 4 6-16,-8 9-5 15,-2 6 7-15,-4 6-2 16,-6 11-1-16,-2 6 0 15,2 5 2-15,-2 13 5 16,0 6 0-16,1 9 1 16,1 6-6-16,2 6 5 15,4 5-5-15,2-1 5 16,7-4-6-16,5-1 0 16,4-8-5-16,6-7 6 15,2-11-1-15,5-8 0 16,2-8 1-16,1-11-1 0,1-6 0 15,-3-8 0-15,3-4-2 16,0-7 0-16,-3-2 0 16,3-1 0-16,-8 2 0 15,1 2 1-15,-2 9 0 16,-5 3 1-16,-7 18 3 16,0 0 1-16,0 0 0 15,16 13 1-15,-11 10 1 16,-2 4-2-16,6 8 2 15,4 1-3-15,1 1 0 16,2-5-5-16,0-6 2 16,6-3-5-16,-2-7-3 0,2-4-5 15,-7-15-5-15,9 0-7 16,-10-16-7-16,8-1-7 16,-9-16-10-16,11 5-3 15,-12-19-4-15,9-1 2 16,-8-13 8-16,5-1 4 15,-8-9 17-15,1 5 18 16,-1 1 23-16,-7 4 12 16,7 17 16-16,-14-2 3 15,8 27 5-15,-12 2 3 16,15 34-5-16,-17 2-10 16,11 25-7-16,-8 2-10 15,7 15 0-15,0 5-3 0,4 11-7 16,-2-4 1-16,4 4-6 15,-2-6 2 1,5-5-5-16,-1-8 2 16,-1-4-12-16,1-11 0 0,-1-10-7 15,4-2-9-15,-11-28-14 16,22 13-24-16,-25-29-20 16,20 3-28-16,-11-15-33 15,6-8 0-15,-2-4 62 16</inkml:trace>
          <inkml:trace contextRef="#ctx0" brushRef="#br0" timeOffset="154111.369">26420 12573 124 0,'2'-14'132'0,"-2"14"-6"16,15-13-44-16,-15 13-73 15,22-19-27-15,-6 19-29 16,-16 0-38-16,24-9-42 15,-9 14-1-15,-15-5 61 16</inkml:trace>
          <inkml:trace contextRef="#ctx0" brushRef="#br0" timeOffset="154802.881">26514 12686 6 0,'-2'43'124'16,"1"-4"1"-16,-2 1-36 0,13 12-20 15,-10-7-8-15,10 10-13 16,-5-9-12-16,8 12-9 15,-10-12-7-15,8 1-3 16,-8-6-6-16,3-4-1 16,-5-9-5-16,3-5-2 15,-1-12-3-15,-3-11 0 16,0 0-5-16,16-8-1 16,-4-10-6-16,-6-8-2 15,11-2-4-15,-4-16-3 16,4 4-3-16,-4-9-3 0,7 4 3 15,-11-7-2 1,5 12 13-16,-6-1-1 0,-1 8 12 16,0 7 6-1,0 3 6-15,1 9 6 16,-6-2-5-16,13 7 11 0,-4-2-9 16,10 5 9-16,-1-6-11 15,9 5 4-15,-1-6-6 16,11 3 5-16,-1-3 0 15,1 4-1-15,1-1-3 16,-1 6 1-16,-8 1-1 16,0 7 1-16,-12 6-2 15,-2 9 4-15,-12 6 0 16,-2 4-6-16,-5 5 5 16,-2 5-7-16,-3 0 4 15,-1 0-7-15,1 0 4 16,0-3-11-16,6-4 5 0,-4-2 0 15,2-1-1-15,3-4 0 16,-1-1 0-16,2-5 1 16,-1 1-1-16,3-6 2 15,0 1-2-15,1 1 1 16,-4-16 0-16,16 19 1 16,-1-14-2-16,-2 2 0 15,5-4 0-15,1 0 0 16,0-3-1-16,3 0 0 15,-1-3-1-15,-3-2 1 16,5 2-2-16,1-3 0 16,2 0-2-16,-4-2-5 15,7 3-10-15,-8-6-16 0,10 8-25 16,-17-15-27-16,8 10-53 16,-22 8-2-16,17-20 2 15,-17 20 89-15</inkml:trace>
          <inkml:trace contextRef="#ctx0" brushRef="#br0" timeOffset="155052.0042">26860 13029 140 0,'0'0'138'16,"-13"-12"1"-16,13 12-3 16,32-11-113-16,8 11-12 15,11-6-9-15,7 0-27 16,11 6-48-16,-7-5-59 16,3-1-4-16,-5-1 2 15,-12-4 46-15</inkml:trace>
          <inkml:trace contextRef="#ctx0" brushRef="#br0" timeOffset="155919.4841">27772 12973 49 0,'0'-23'116'0,"3"4"6"16,-10-1-55-16,0-9-16 15,4 7-5-15,-13-4-10 16,6 5-9-16,-9 2-17 16,4 7 1-16,-9 2-3 15,1 10 2-15,-3 9-5 16,1 11 0-16,-4 6 5 15,4 10-5-15,-1 3 6 16,5 11-4-16,7 2-2 16,8 0 1-16,6-7-2 15,10-3 0-15,6-7-2 16,10-11 0-16,3-9-2 16,1-13 0-16,2-4-2 0,-2-16 0 15,-2-3-1 1,-7-8-1-16,-2-7 1 15,-6-3-2-15,-4-2 2 16,-5-3-1-16,-4 0 4 0,-1 7-1 16,-2 6 2-16,0 5 1 15,-1 12 2-15,4 14 2 16,0 0 1-16,-5 23 2 16,2 6 0-16,11 13 0 15,-6 4-1-15,10 5 0 16,4-2-3-16,5 1 0 0,7-4-5 15,2-7-3-15,2-4-6 16,1-15-5 0,3-3-10-16,-10-15-11 15,4 1-14-15,-18-19-14 16,7 4-19-16,-19-19-21 0,1-6-27 16,-2-3 5-16</inkml:trace>
          <inkml:trace contextRef="#ctx0" brushRef="#br0" timeOffset="156119.4917">27950 12805 72 0,'0'0'125'0,"11"-10"5"15,9 16-32-15,-1-9-45 16,21 10 0-16,1-8-7 0,14 7-16 16,-8-8-19-16,8 1-4 15,-3-2-12 1,-6-4-11-16,-3 5-15 15,-19-12-24-15,4 11-26 0,-25-12-32 16,-3 15-17-16,-11-24-3 16,-9 8 73-16</inkml:trace>
          <inkml:trace contextRef="#ctx0" brushRef="#br0" timeOffset="156307.5808">28092 12661 164 0,'-3'33'140'0,"5"16"-2"0,1-7-51 16,13 23-45-16,-5-7-5 16,9 12-14-1,-1-7-9-15,-3-4-16 0,7-5-13 16,-8-13-16-16,5 1-26 16,-10-26-26-16,7-5-54 15,-17-11 0-15,17-11 1 16</inkml:trace>
          <inkml:trace contextRef="#ctx0" brushRef="#br0" timeOffset="156469.2551">28387 12573 58 0,'8'-48'107'15,"-6"7"0"-15,-2 7-61 16,4 19-30-16,-4 15-41 0,0 0-66 15,0 0-12-15,16 13-6 16</inkml:trace>
          <inkml:trace contextRef="#ctx0" brushRef="#br0" timeOffset="157087.9932">28475 12662 86 0,'0'32'142'0,"-3"9"2"15,3-1-3-15,6 6-68 16,-5-3-42-16,13 12-8 16,-3-6-4-16,4 3-12 0,1-1-6 15,0-11-2-15,-4-2-1 16,-2-7-3-16,0-5-5 16,-3-13-4-16,5 0-9 15,-12-13-8-15,27-7-10 16,-18-12-3-16,17 4-1 15,-8-20 1-15,8 3 4 16,-5-14 5-16,5 3 10 16,-8-12 12-16,1 3 17 15,-2 7 16-15,-9 1 6 16,3 9 8-16,-12 3 0 16,8 19 7-16,-14-4-3 0,7 17 4 15,0 0-6-15,-10 36-9 16,2-12-4-16,7 14-9 15,-5-1 3-15,8 11-7 16,-2-3 1 0,10 2-6-16,0-5-2 0,6-4-3 15,0-6 0-15,7-8 1 16,0-8 2-16,1-7-1 16,1-7 0-16,-1-7 0 15,1-10 0-15,-8-3-1 16,-1-8 2-16,-3-6-1 15,-6-3-1-15,-5-10-3 16,-11-2-2-16,2-4 1 0,-8 4-3 16,-3 2 4-16,-4 5-7 15,0 2 3 1,-1 9-8-16,-1 6-1 0,8 16-14 16,1-5-15-16,15 12-21 15,0 0-23-15,0 0-45 16,21 6-3-16,0 0 8 15</inkml:trace>
          <inkml:trace contextRef="#ctx0" brushRef="#br0" timeOffset="157503.4825">29189 12684 121 0,'11'16'134'0,"-6"4"2"0,1 19-23 15,-12-10-58-15,17 19-12 16,-14-5-9-16,12 7-15 15,-7-5-2-15,3 4-7 16,0-7-3-16,2-4-2 16,-1-8-1-16,1-6 0 15,-6-3-2-15,2-6 1 16,-3-15-1-16,0 0-1 16,0 0 0-16,0 0-1 15,15-24 1-15,-8-1-2 16,7-6-2-16,1-11-3 0,9-6-5 15,2-7 5 1,7 3-5-16,1 0 4 0,2 6-4 16,-3 7 6-1,0 6-1-15,0 12 8 16,-8 13 1-16,-4 16 3 0,-9 13 5 16,1 12-5-16,-7 8 5 15,1 11-4-15,-7 4 2 16,3 5-8-16,-2-4-4 15,1-6-20-15,9-1-36 16,-11-19-67-16,15-7-20 16,-15-24 1-16,26 6-3 15</inkml:trace>
          <inkml:trace contextRef="#ctx0" brushRef="#br0" timeOffset="150000.8404">19835 13193 35 0,'4'-24'124'15,"-4"24"2"-15,0 0 3 0,7 16-78 16,5 14-13-16,-8 5-7 15,12 15-4 1,-7 1-9-16,4 11-4 16,-2-2-7-16,1 1-2 0,-5-6-1 15,0-5-2-15,-2-12 0 16,-2-5-3-16,1-10 3 16,-4-8-5-16,0-15 3 15,0 0 0-15,3-24-1 16,1-2 1-16,3-8-3 15,1-12 0-15,-1-8-5 16,3-9 1-16,4-1-1 16,-1-2 0-16,2 7 0 15,2 2-1-15,5 11 4 16,-2 7 1-16,-3 15 5 16,8 14 3-16,-7 13 2 15,7 17 3-15,-6 9 0 16,5 15 4-16,-8 1-2 0,1 11 2 15,-1-2-4-15,-1 4 2 16,-5-7-4-16,1-3-4 16,-8-13 1-16,4-5-4 15,-5-7 1-15,-2-7-3 16,0-16 2-16,0 0-7 16,-6-14 3-16,5-11 2 15,1-4-6-15,3-11 1 16,1-6-5-16,3-11 3 15,8 1-2-15,-5-5 2 16,8 9-1-16,0 3 0 16,8 10 3-16,-8 8 2 0,4 13 5 15,0 16 2-15,-5 12 1 16,5 17 4-16,-8 8-1 16,2 8 3-1,-6 6-1-15,3 3 1 0,-3 0-4 16,0-3-1-16,-2-1-5 15,-1-14-7-15,4-2-6 16,-4-13-12-16,8-1-6 16,-15-18-12-16,20 13 4 15,-20-13-3-15,20-8 9 16,-20 8 10-16,25-25 7 16,-11 12 19-16,-2-11 11 0,5 6 13 15,-8-13 2-15,8 5 4 16,-5-7-4-16,6-2-3 15,-6-7-4 1,2 3-6-16,-4-4-3 0,1 8-4 16,-4-2 0-16,0 6-4 15,-7 4 2-15,-4 10-1 16,4 17 1-16,-19-13 1 16,2 17 1-16,-1 12 1 15,-3 4-1-15,-1 10 3 16,-3 9-1-16,4 9 2 15,1 5-2-15,10 8 5 16,1 1-5-16,10-3-1 0,7 0-1 16,9-7-3-16,6-6-1 15,6-8-4-15,8-12 0 16,2-10-7-16,2-13 1 16,1-11-4-16,-1-5-2 15,-5-15-5-15,0-6 0 16,-7-12 0-16,-1 1-2 15,-8-9 1-15,-4-1-1 16,-8-4 5-16,0 2 1 16,-4 1 6-16,-4 13 2 15,1 4 2-15,-1 6 5 16,-1 12 2-16,-2 9 4 0,3 12 2 16,0 0 2-16,3 21 2 15,-3 2-1 1,1 13 1-16,4 3-1 15,2 10 1-15,-3-3-4 0,4 5 1 16,-1-5-1-16,3 0-2 16,-4-10-2-16,4-4-4 15,-3-9 2-15,2-4-5 16,-9-19 4-16,11 13-9 16,-11-13 1-16,7-16 1 15,-5-3-2-15,1-7 3 16,1-7-5-16,0-9 0 0,4-2-4 15,-1-8 3-15,1-2-1 16,3-2-2 0,4 7 4-16,0 1-2 0,-1 9 5 15,1 12 3 1,-1 8 3-16,5 13 4 0,-6 14 1 16,3 12 2-16,-5 9 0 15,2 11 4-15,-6 5-2 16,5 8 2-16,-8-2-4 15,4 4 1-15,-6-12-4 16,0 2 1-16,2-15-3 16,-4-6 0-16,0-6-3 15,0-18 1-15,2 13-2 16,-2-13 0-16,0 0-2 16,0-28 0-16,3 10 0 15,1-11-3-15,3-7 2 16,0-5-3-16,5-2 2 0,2-5-2 15,1 5 4-15,-1 1-3 16,1 9 4-16,2 6-1 16,-6 9 4-16,1 10 2 15,-12 8 0-15,22 18 2 16,-15 5 0-16,0 9 2 16,0 4-2-16,5 3 1 15,1 2-3-15,0-4 0 16,8-1-2-16,1-8 0 0,0-10-2 15,2-6 0-15,2-9 0 16,-1-9-3 0,-2-4 1-16,-2-10-3 0,-2-5 0 15,-4-5-3-15,-4-6 1 16,-5-12-5-16,1-2 1 16,-4-8-3-16,-3-3 2 15,-7-8-4-15,5 4 4 16,-3 0 5-16,-3 12 1 15,1 4 7-15,1 11 1 16,4 14 9-16,2 24 2 16,0 0 7-16,-2 16-1 15,8 21-5-15,1 9 3 16,0 14-4-16,1 7 1 16,3 10-3-16,1-4-5 15,-2 4-1-15,-2-5-1 16,2-4 2-16,-1-12-3 0,-2-4 2 15,1-13-2-15,-1-14-3 16,0-5-2-16,-7-20-1 16,12 3-1-16,-7-19-2 15,3-7 0-15,-4-13-4 16,4-3 0-16,1-13 1 16,3-5 0-16,2-8-2 15,3 5 4-15,2 1-2 16,3 7 4-16,2 8-1 15,1 10 4-15,4 11 1 16,1 13 4-16,-1 18 1 0,-3 13 1 16,-2 10 3-16,-5 11-1 15,-2 4 4-15,-2 3-1 16,-6 5 2-16,-5-1-3 16,-4-2 1-16,-6-10-1 15,-3-6-1-15,-8-7-2 16,-2-4-2-16,-4-10-3 15,-4-3 1-15,-2-10-2 16,0-4 0-16,0-6-1 16,3-2 0-16,5-12 1 15,6-2-1-15,8-2 1 16,4-1-1-16,9 4 1 16,3-2-1-16,6 9 1 15,6-1 0-15,0 13 0 0,4 2 1 16,-1 6 0-16,5 4 2 15,3 1-1 1,-2 1 2-16,5-5 0 0,2-1 0 16,-2-4 0-16,1-5-1 15,-3-4 2-15,2-3-3 16,-3-3 3-16,-2-7-3 16,-5 1 1-16,-4-2-1 15,-5-2 0-15,-7-3-2 16,-2 0 2-16,-6-3-2 15,-9 2 0-15,-5 4-1 16,-2 3 0-16,-5 6 1 0,0 8-1 16,0 8 2-16,-2 9-2 15,3 14 3 1,3 11-1-16,5 8 3 0,1 6-1 16,5 8 2-16,0 3-1 15,10-1 3-15,4-5-3 16,6-4 3-16,3-6-3 15,5-10 1-15,6-9-3 16,0-9-1-16,3-12-1 16,-2-10-2-16,2-6 0 15,0-12-4-15,-4-7 2 16,1-12-3-16,0-3 2 0,-6-6-1 16,0 3 3-16,-4 1-1 15,-3 2 3-15,-2 12 0 16,-4 6 2-1,-2 9 1-15,-8 21 1 0,0 0 1 16,18-1 0-16,-10 17 1 16,-1 8 0-16,3 4 1 15,2 4-1-15,5 5 1 16,-6 3-1-16,5 2 1 16,-1-6 0-16,-1 0 1 15,-5-8-2-15,1-1 1 16,-3-7 0-16,-3-7-1 0,-4-13-1 15,5 12 1-15,-5-12-2 16,0 0-1-16,-3-23 1 16,1 4-3-16,2-8 0 15,2-8-2 1,-1-5 2-16,2-4-3 0,4 4 0 16,1-5-1-16,-1 5-2 15,0 2-3-15,7 11-5 16,-3-3-9-16,9 15-20 15,-9-12-37-15,11 11-66 16,4 3 2-16,6 1-3 16,1 5 104-16</inkml:trace>
          <inkml:trace contextRef="#ctx0" brushRef="#br0" timeOffset="158140.1863">30294 13245 155 0,'19'-2'143'0,"5"-10"0"16,5 0-3-16,-3-19-96 16,10 2-31-16,0-9 6 15,5-4-5-15,-2-11-9 16,-6-5-2-16,-4-7-4 16,-5-8-1-16,-5-5-2 15,-9-7 0-15,-8 4-6 0,-7 0 3 16,-5 11 3-16,-7 7-4 15,-6 14 3-15,1 16 1 16,1 16 4-16,-3 20 2 16,3 11 3-16,8 21 2 15,-4 10-1-15,14 17 7 16,-3 7-2-16,9 13 3 16,1 0-2-16,6 5-3 15,0 0-1-15,8-10 1 16,-1-9-1-16,0-10-6 15,-2-9 0-15,-1-16-9 16,2-3-8-16,-16-30-15 16,24 24-33-16,-24-24-84 0,0-16 0 15,0-4 0-15,8-8 0 16</inkml:trace>
          <inkml:trace contextRef="#ctx0" brushRef="#br0" timeOffset="159138.0662">30861 12850 169 0,'-7'36'139'0,"6"5"3"16,-7-3-2-16,14 14-102 15,-13-11-10-15,13 6-3 16,-5-2-12-16,6-2-5 15,-2-4-4-15,5-3 0 16,0-10-3-16,4-7-1 0,1-7 0 16,1-9-1-16,1-12 1 15,-3-4-1-15,5-10-1 16,-3-7-1 0,4-4-2-16,-3-10-5 0,5-4-3 15,-2-5-10-15,6 1-2 16,-4-7-2-16,13 4-4 15,-9-2 5-15,5 14 1 16,-5 1 12-16,6 11 11 16,-5 9 10-16,-6 5 11 15,3 22 6-15,-7-2 4 16,4 18 2-16,-8-3 1 16,1 15-8-16,-10-2-6 0,6 8-1 15,-7-3-6 1,0 3-6-16,-4 3 2 0,-1-6-5 15,-8-3-6 1,-4-4 0-16,-1-3 0 0,-3-6-1 16,0-4 0-16,-3-5-1 15,-1-5 1-15,3-4-1 16,1-7 6-16,0-3 0 16,7-4 0-16,-1-5-1 15,8-5 1-15,1-1 0 16,3-6 0-16,7-1-1 0,5 1 1 15,2-3 0-15,3 6 0 16,7 3 9 0,-1 1-4-16,0 7 1 15,0 2-1-15,-2 7 2 16,0 3-2-16,-6 3 0 0,1 1-2 16,-1 2-9-16,-2 2 1 15,-13-5 0-15,21 4-5 16,-21-4-2-16,18 0-6 15,-18 0 1-15,14-7-2 16,-14 7 5-16,0 0-2 16,0 0 3-16,10-15 6 15,-10 15 7-15,0 0 7 16,0 0 0-16,12-8 4 16,-12 8 0-16,20 0 3 15,0 1-1-15,2-5-4 16,10 4-1-16,-2-5-4 0,5 0-1 15,1-3-9-15,-3-2-6 16,3 3-21-16,-7-13-28 16,1 7-54-16,-20-6-27 15,-3 0 4-15,-8-9-1 16</inkml:trace>
          <inkml:trace contextRef="#ctx0" brushRef="#br0" timeOffset="158336.7149">30854 12599 148 0,'10'-22'133'0,"-10"22"-10"16,0 0-8-16,17-11-115 16,-17 11-51-16,13 11-49 15,-5 2-23-15,-4 2-1 0,-1 1 4 16</inkml:trace>
          <inkml:trace contextRef="#ctx0" brushRef="#br0" timeOffset="159370.487">31676 12518 236 0,'-7'51'152'15,"-7"6"1"-15,4 11-1 0,-13-3-116 16,20 12-9-16,-6-10-5 16,10 1-8-16,2-7-6 15,-1-8-5-15,4-12-5 16,-2-8-3-16,0-4-11 15,-4-29-15-15,7 27-30 16,-7-27-49-16,-4-17-43 16,-2-2-1-16,-1-4 0 15</inkml:trace>
          <inkml:trace contextRef="#ctx0" brushRef="#br0" timeOffset="207508.4284">13928 14439 114 0,'1'-18'146'0,"-5"1"-2"16,4 17-1-16,-14-13-124 16,14 13-5-16,-18 22-1 15,11 2-7-15,-5 6-1 16,1 4-6-16,1 3 4 16,1 5-4-16,6-3 3 15,9 3-1-15,8-15 2 0,14-2-2 16,8-9-1-16,16-11-6 15,10-5-9-15,3-15-15 16,11-1-22-16,-9-20-34 16,1 5-55-16,-9-12 2 15,-4 4 4-15</inkml:trace>
          <inkml:trace contextRef="#ctx0" brushRef="#br0" timeOffset="207925.2006">14553 14265 102 0,'-29'5'117'0,"13"3"-4"16,-3 4-47-16,-1-2-55 15,7 10 9-15,-6-4 2 16,12 7-4-16,-6 0-1 16,9 8-4-16,-1-8 4 15,11 7-8-15,3-8 2 16,12-5-12-16,5-3 5 16,8-2-6-16,6-11 2 0,0-11-3 15,4-3 1-15,-5-5 5 16,-3-6-6-16,-9-3 4 15,-8 3-8-15,-9-7 3 16,-9 2-8 0,-12 2-1-16,-4 8-11 0,-16-5-5 15,5 9-5-15,-12-1-10 16,11 14-14-16,-9-7-34 16,5 6-23-16,10 7 15 15,2-4 100-15</inkml:trace>
          <inkml:trace contextRef="#ctx0" brushRef="#br0" timeOffset="208525.501">15153 14115 91 0,'14'-27'125'16,"-4"-2"0"-16,-2 3-4 16,0 3-108-16,-8 4-10 15,0 19 4-15,-13-20 0 16,-3 19-5-16,-5 5 0 16,-7 8 0-16,-3 6 0 0,-3 10 1 15,-2 3 0-15,5 8 1 16,5 3-1-1,4 0 1-15,8-1-1 0,6-3 1 16,16-7-1-16,9-5 1 16,6-9-1-16,13-8 0 15,4-11-1-15,4-6 0 16,3-11 0-16,-3-4-3 16,-1-10 0-16,-7-6-4 15,-7-5 0-15,-10-6-7 16,-5-1-1-16,-13-6-7 15,-2 0-2-15,-13-6-7 0,-1 4 4 16,-14-3 4 0,5 5 9-16,-7 7 12 15,5 10 4-15,-1 8 10 16,4 7 5-16,23 25 10 0,-22-4 0 16,25 26-4-16,4 2-4 15,12 14-8-15,0-1 1 16,10 6-5-16,0 4-1 15,4-3-8-15,6-3-6 16,-5-12-10-16,8 2-26 16,-13-21-38-16,4-1-50 15,1-7-1-15,-6-10-2 0</inkml:trace>
          <inkml:trace contextRef="#ctx0" brushRef="#br0" timeOffset="208925.6707">15587 13820 74 0,'0'0'133'0,"0"0"-3"16,30-16-2-16,-8 0-70 15,11-9-62-15,3-3 5 16,-1-4 2-16,0-3-2 15,-7 1-4-15,-10-3 1 0,-7 6-3 16,-12 0 3-16,-9 7-1 16,-9 4-1-1,-3 10 0-15,-2 5 2 16,-6 11-1-16,6 8 8 0,-2 10 0 16,12 12 3-16,0 0 7 15,14 13 1-15,-2-6 4 16,14 5-2-16,2-11 5 15,16 2-7-15,-2-14 2 16,12-8-1-16,1-11-9 16,3-9-8-16,3-6-11 15,-8-12-18-15,8 2-38 16,-18-13-72-16,1-1-6 16,-8-6 4-16,-5 4 9 15</inkml:trace>
        </inkml:traceGroup>
      </inkml:traceGroup>
      <inkml:traceGroup>
        <inkml:annotationXML>
          <emma:emma xmlns:emma="http://www.w3.org/2003/04/emma" version="1.0">
            <emma:interpretation id="{4EF99224-8C07-40B8-BE96-5EAD89217320}" emma:medium="tactile" emma:mode="ink">
              <msink:context xmlns:msink="http://schemas.microsoft.com/ink/2010/main" type="line" rotatedBoundingBox="20331,14052 25470,13762 25525,14731 20385,15021"/>
            </emma:interpretation>
          </emma:emma>
        </inkml:annotationXML>
        <inkml:traceGroup>
          <inkml:annotationXML>
            <emma:emma xmlns:emma="http://www.w3.org/2003/04/emma" version="1.0">
              <emma:interpretation id="{47D127AE-58C6-4ADA-9EEA-26C3005C5A78}" emma:medium="tactile" emma:mode="ink">
                <msink:context xmlns:msink="http://schemas.microsoft.com/ink/2010/main" type="inkWord" rotatedBoundingBox="20331,14052 25470,13762 25525,14731 20385,15021"/>
              </emma:interpretation>
              <emma:one-of disjunction-type="recognition" id="oneOf36">
                <emma:interpretation id="interp180" emma:lang="en-US" emma:confidence="1">
                  <emma:literal>inheritance</emma:literal>
                </emma:interpretation>
                <emma:interpretation id="interp181" emma:lang="en-US" emma:confidence="0">
                  <emma:literal>inheritance e</emma:literal>
                </emma:interpretation>
                <emma:interpretation id="interp182" emma:lang="en-US" emma:confidence="0">
                  <emma:literal>inheritanc e</emma:literal>
                </emma:interpretation>
                <emma:interpretation id="interp183" emma:lang="en-US" emma:confidence="0">
                  <emma:literal>inneritanc e</emma:literal>
                </emma:interpretation>
                <emma:interpretation id="interp184" emma:lang="en-US" emma:confidence="0">
                  <emma:literal>inheritan e</emma:literal>
                </emma:interpretation>
              </emma:one-of>
            </emma:emma>
          </inkml:annotationXML>
          <inkml:trace contextRef="#ctx0" brushRef="#br0" timeOffset="169577.7072">20415 14258 164 0,'-14'19'123'0,"14"-19"-22"15,-15 14-38-15,15-14-185 16,-17 16-9-16,17-16 1 15,-2 19 63-15</inkml:trace>
          <inkml:trace contextRef="#ctx0" brushRef="#br0" timeOffset="170342.5016">20373 14479 133 0,'0'0'153'16,"0"0"-3"-16,-16 14 3 16,16 4-66-16,0-18-73 15,13 30-1-15,2-8-1 0,2 8-3 16,2 2-5-16,2 4 0 16,-2 0-3-16,-2 0 2 15,-1 0-3-15,-1 0 1 16,-5-6-1-16,-2-2 1 15,1-4-2-15,1-6 0 16,2-7-1-16,2-5 0 16,1-7 0-16,-1-10-2 15,2-3-1-15,-2-11-3 16,4-5 1-16,-5-9-1 16,-5-4 1-16,1-5-1 15,-5 5 2-15,-7 0 0 0,1 2 3 16,-3 7 1-16,1 5 4 15,-2 6 2-15,-1 7-1 16,7 16 2-16,0 0-2 16,0 0 1-1,-9 14 0-15,14 8-1 0,2 7-1 16,4 10 0-16,-1 4 0 16,8 0-2-16,-2 1 2 15,-2 3 0-15,3-3-1 16,-1-5 1-16,-3-5-2 15,-3-8 0-15,-1-6 0 16,-2-7 0-16,-7-13-1 16,0 0 0-16,0 0-1 0,0 0 0 15,9-30 1-15,-8 3-3 16,2-9 1-16,1-9-2 16,2-3 1-16,4-1-1 15,2 4 1-15,2 4-2 16,4 3 2-16,-1 11 0 15,5 5 2-15,-2 13 1 16,1 9 3-16,1 9 0 16,1 7 3-16,-3 5 0 15,-1 7-1-15,0 4 1 16,-5 5-3-16,-2-2 3 16,-1-3-6-16,-2-5-5 15,3 0-14-15,-12-27-19 0,15 29-40 16,-15-29-64-16,15-3-2 15,-15 3-1 1,24-27 38-16</inkml:trace>
          <inkml:trace contextRef="#ctx0" brushRef="#br0" timeOffset="171709.8265">21069 14267 131 0,'0'0'128'0,"-13"-16"-4"16,13 16-30-16,-5 13-74 15,12 3 1-15,2 8 3 16,7 15-8-16,-3 6 1 16,9 14-8-16,1 3 2 15,1 8-6-15,2-3 3 16,0 4-8-16,-1-10 0 16,-5-8 2-16,-1-11-4 15,-6-9 1-15,-2-11-2 16,-11-22 0-16,15 14-1 15,-15-14-2-15,5-27 0 0,-3 1-3 16,2-7-1 0,0-14-5-16,5-4 0 0,-2-13-1 15,12 2-7-15,-2-4 4 16,9 14-6-16,-1-3 6 16,11 14-2-16,-7 10 7 15,5 18 1-15,-3 8 4 16,-2 20 7-16,-3 9-2 15,-5 10 10-15,-2 6-2 16,-9 5 6-16,2 7-2 16,-4-2 1-16,0 2-2 15,-1-3 0-15,3-4-2 16,-2-3-6-16,3-11-4 16,3-2-9-16,2-13-8 15,6-3-8-15,-4-14-5 16,4-1-1-16,-5-11 2 0,8-3 4 15,-6-7 3-15,2-6 9 16,-4-1 9-16,-2-9 10 16,-1-1 4-16,-4-5 6 15,-1-4 5-15,-6-2 2 16,0 5 3-16,-7 0-1 16,1 9 4-16,-9 3-3 15,5 11 6-15,-10 7-6 16,17 16 2-16,-31-2-1 15,17 12-1-15,-3 7 0 16,5 12-6-16,-2 1 4 16,6 12-6-16,3 1 4 15,7 6-7-15,1-1-1 0,7 1-1 16,5-9-1-16,2-5-1 16,9-5-5-16,0-8-2 15,3-15-6-15,3-10-8 16,2-1-8-16,-8-18-7 15,9 2-8-15,-12-16-4 16,9 3 3-16,-12-16 1 16,2 7 4-16,-12-7 7 15,4 0 9-15,-5 6 17 16,-6 4 10-16,1 8 10 16,-4 5 2-16,3 13 9 15,-3 13-1-15,0 0 7 16,0 0-4-16,16 36-10 0,-9-12 0 15,9 12-7-15,-6-3 3 16,4 9-8-16,-3-3 1 16,3 4-4-16,-4-7 3 15,0 1 3-15,-8-5-1 16,3-4 0-16,-3-5-3 16,-1-5-1-16,-1-18-1 15,-1 18-1-15,1-18-3 16,0 0-1-16,-6-25 0 15,5 2-1-15,1-3 0 16,2-7-1-16,1-6 0 0,3-7 1 16,4 0-4-16,2 4 3 15,2 3-7-15,2 1 2 16,3 11-12-16,-5-3-6 16,6 18-23-16,-9-5-28 15,9 7-55-15,-4 7-6 16,-2-3 5-16,3 9 102 15</inkml:trace>
          <inkml:trace contextRef="#ctx0" brushRef="#br0" timeOffset="172216.3799">22648 13939 170 0,'-1'-17'132'0,"1"17"-12"15,0 0-18-15,14 6-167 16,-14-6-47-16,13 23-17 15,5-3 0-15,-7-1 41 16</inkml:trace>
          <inkml:trace contextRef="#ctx0" brushRef="#br0" timeOffset="172493.6922">22661 14333 139 0,'-7'22'137'0,"0"-2"0"16,3 6-4-16,5 4-118 15,2-1-2-15,6 4-2 16,-4 4 1-16,8-4-11 16,-5 1-3-16,3-2-6 15,-1-4-6-15,-2-13-11 16,-1 10-12-16,-7-25-14 15,14 20-25-15,-14-20-35 16,0 0-21-16,19-14 4 16</inkml:trace>
          <inkml:trace contextRef="#ctx0" brushRef="#br0" timeOffset="172727.1016">22742 14351 115 0,'0'0'138'0,"22"-6"-4"16,-5 3 5-16,9-6-101 15,13 5-22-15,12-8 3 16,14 4-5-16,1-5-7 16,6-2-7-16,3 1-2 15,-6-3-10-15,-2 7-10 16,-17-8-16-16,-5 15-17 15,-16-14-28-15,-6 8-41 16,-23 9-11-16,9-18 3 16</inkml:trace>
          <inkml:trace contextRef="#ctx0" brushRef="#br0" timeOffset="172992.8651">22983 14079 157 0,'-10'29'144'0,"6"9"1"0,5 2-4 16,15 15-112 0,-7-2-19-16,7 9-1 15,1-2 1-15,6 0-10 16,-1-4-5-16,-4-8-9 0,6-3-12 15,-13-16-29-15,9 1-42 16,-4-14-41-16,0-8-4 16,0-6 3-16</inkml:trace>
          <inkml:trace contextRef="#ctx0" brushRef="#br0" timeOffset="173628.2522">23749 14447 31 0,'9'-20'122'16,"-9"20"1"-16,1-26 5 15,-8 4-89-15,9 11-7 16,-11-11 0-16,9 5-4 16,-14-6-10-16,1 3-4 15,-8-2-1-15,0 5-4 16,-12 2-1-16,4 8-1 16,-7 4 0-16,-2 12 0 15,2 5 0-15,0 11 0 0,3 8-1 16,7 7-3-16,1 5 3 15,11 6-4-15,7 1 1 16,7 1-4-16,7-3 2 16,12-2-2-16,2-8 1 15,7-6 1-15,-1-7-1 16,5-11-1-16,0-9-1 16,-5-13 0-16,2-7-1 15,-7-8-1-15,-1-8 1 16,-5-9-3-16,0-2-1 15,-7-9 0-15,1-2-1 16,-3 4 2-16,-4-1-1 0,-2 9 5 16,-1 8-3-16,0 6 7 15,-3 11-2-15,3 14 6 16,0 0-1 0,0 31 0-16,3-3 3 0,2 3-5 15,3 4 2-15,4 1-6 16,-1-1 1-16,5-5-9 15,1-1-6-15,-2-16-18 16,15 4-28-16,-15-17-35 16,6-3-43-16,1-5 5 15,0-11 0-15</inkml:trace>
          <inkml:trace contextRef="#ctx0" brushRef="#br0" timeOffset="174111.0267">24006 14228 186 0,'-8'19'135'16,"5"2"3"-16,6-5-57 15,4 20-54-15,-7 2 1 16,10 11-6-16,-3-4-5 16,0 8-8-16,1 0 0 15,-1 1-3-15,0-7-2 16,-3 0 0-16,-1-8-4 15,-1-8-1-15,-2-5-6 0,-2-14 0 16,2-12-3 0,0 0-2-16,-3-18-1 15,3-6-1-15,7-8 1 16,-4-13-3-16,12 1 4 0,-5-13-1 16,12 6-1-16,-7-3 3 15,11 8 0-15,-3 4 4 16,3 9 1-16,2 6 9 15,-2 12 1-15,0 12 7 16,-5 8 4-16,1 10 2 16,-7 7 6-16,0 13-3 15,-7-2 1-15,2 12-4 0,-9-4-1 16,3 7-4 0,-6-6-1-16,0-2-6 15,-1-8-7-15,2-10-8 16,5-1-16-16,-4-21-23 0,0 0-44 15,16-4-49-15,-6-12-2 16,2-8 2-16</inkml:trace>
          <inkml:trace contextRef="#ctx0" brushRef="#br0" timeOffset="174410.1349">24758 14186 115 0,'0'0'134'16,"0"0"2"-16,0 0-2 15,-12 26-87-15,-2-9-29 0,5 8 2 16,-7 4-3-16,2 10-7 16,0 0 1-16,2 8-1 15,0-3 0-15,7 3-1 16,3-3 0-16,7 0-2 15,6-6 0-15,6-5-2 16,5-9-2-16,4-6-7 16,7-10-8-16,-4-15-24 15,9 3-54-15,-10-13-55 16,1-12-2-16,-4-9-2 16</inkml:trace>
          <inkml:trace contextRef="#ctx0" brushRef="#br0" timeOffset="174878.0471">25106 14384 30 0,'-5'24'116'0,"8"5"0"16,-1-7 2-16,-1-6-80 15,11 1-14-15,-12-17 3 16,26 13-5-16,-12-20-4 16,6-5 0-16,-4-4-6 0,3-5 3 15,-5-5-6-15,4-6 3 16,-4-4-7-16,3-6 0 16,-4 2-5-16,-4-1 0 15,0 1 4-15,-5 4-4 16,-7 6 3-16,-4 8 0 15,-5 7 3-15,1 15 2 16,-9 11 3-16,4 15 1 16,-4 4 0-16,5 7 2 15,-1 5-3-15,8 10 0 16,3-1 2-16,5 2-7 16,9-2 2-16,5-7-5 15,5-3 1-15,3-7-6 0,7-5 1 16,-1-16-7-16,10-3-9 15,-9-16-16-15,11 2-39 16,-15-13-73-16,8-12-1 16,-10-4 0-16,0-8 3 15</inkml:trace>
        </inkml:traceGroup>
      </inkml:traceGroup>
    </inkml:traceGroup>
    <inkml:traceGroup>
      <inkml:annotationXML>
        <emma:emma xmlns:emma="http://www.w3.org/2003/04/emma" version="1.0">
          <emma:interpretation id="{F19B6A11-1980-429E-8A8C-74B4ABFF2600}" emma:medium="tactile" emma:mode="ink">
            <msink:context xmlns:msink="http://schemas.microsoft.com/ink/2010/main" type="paragraph" rotatedBoundingBox="19524,15326 31289,14817 31337,15936 19573,1644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2236BFA-6EE2-41A4-895C-9DCD2EE2BD10}" emma:medium="tactile" emma:mode="ink">
              <msink:context xmlns:msink="http://schemas.microsoft.com/ink/2010/main" type="line" rotatedBoundingBox="19524,15326 31289,14817 31337,15936 19573,16445"/>
            </emma:interpretation>
          </emma:emma>
        </inkml:annotationXML>
        <inkml:traceGroup>
          <inkml:annotationXML>
            <emma:emma xmlns:emma="http://www.w3.org/2003/04/emma" version="1.0">
              <emma:interpretation id="{6E6C0199-DC4B-4ACF-A3A5-34A748478401}" emma:medium="tactile" emma:mode="ink">
                <msink:context xmlns:msink="http://schemas.microsoft.com/ink/2010/main" type="inkWord" rotatedBoundingBox="19529,15440 21592,15351 21636,16355 19573,16445"/>
              </emma:interpretation>
              <emma:one-of disjunction-type="recognition" id="oneOf37">
                <emma:interpretation id="interp185" emma:lang="en-US" emma:confidence="1">
                  <emma:literal>given</emma:literal>
                </emma:interpretation>
                <emma:interpretation id="interp186" emma:lang="en-US" emma:confidence="0">
                  <emma:literal>givens</emma:literal>
                </emma:interpretation>
                <emma:interpretation id="interp187" emma:lang="en-US" emma:confidence="0">
                  <emma:literal>giver</emma:literal>
                </emma:interpretation>
                <emma:interpretation id="interp188" emma:lang="en-US" emma:confidence="0">
                  <emma:literal>givers</emma:literal>
                </emma:interpretation>
                <emma:interpretation id="interp189" emma:lang="en-US" emma:confidence="0">
                  <emma:literal>give</emma:literal>
                </emma:interpretation>
              </emma:one-of>
            </emma:emma>
          </inkml:annotationXML>
          <inkml:trace contextRef="#ctx0" brushRef="#br0" timeOffset="268133.918">19846 15744 89 0,'0'0'119'15,"-4"-27"-1"-15,1 10-40 16,3 17-48-16,-8-29-6 16,8 29 0-16,-15-29-5 15,8 17-7-15,-6-1-3 16,-1 5-3-16,-2-1 0 16,-6 8-2-16,0-1-1 15,-4 8-3-15,2 7 0 16,-2 7 1-16,0 5-2 15,6 6 2-15,1 6-2 16,0-3 3-16,9 5-3 16,6-6 2-16,4-2-2 0,11-8 1 15,4-5-2-15,6-10 0 16,8-7-1-16,2-8 0 16,3-9 0-16,-4-6-2 15,2-5 0-15,-6-6 0 16,-4-3 2-16,-5 3-1 15,-5-1 3-15,-7 4-2 16,-3 3 3-16,-2 11 1 16,0 16 0-16,0 0 2 15,-15 1 1-15,15 18 2 16,0 10-2-16,6 1 1 16,1 11-2-16,8 0 4 15,-1 7-2-15,7 5 6 0,0-1-1 16,2 5-9-16,-4-4 8 15,3 3-8-15,-4 1 7 16,-3-1-8-16,-4-9 8 16,-5-2-14-16,-4-6 7 15,-5-10 0-15,-6-5 0 16,-4-9 1-16,-6-18 0 16,1-9-1-16,-3-11 1 15,-2-7-2-15,5-18 1 16,-4-6 5-16,7-7-14 15,2-2 3-15,9 6-13 16,-2-5-8-16,16 18-32 0,-7-4-35 16,10 16-40-16,6 9-3 15,3 6 13-15</inkml:trace>
          <inkml:trace contextRef="#ctx0" brushRef="#br0" timeOffset="268397.5454">20053 15454 173 0,'-19'-17'131'0,"3"8"-15"16,2 1-24-16,14 8-156 15,0 0-64-15,-2 23 0 16,12-10 2-16,2 4 61 16</inkml:trace>
          <inkml:trace contextRef="#ctx0" brushRef="#br0" timeOffset="268599.7179">20102 15602 129 0,'0'0'138'0,"8"14"2"16,-8-14-2-16,2 16-92 0,8 1-27 16,-3 2-2-16,9 4-1 15,-6 4-9-15,2-1-2 16,-2 2-5-16,-1-7-4 16,1 0-6-16,-5-8-9 15,5 3-12-15,-10-16-20 16,0 0-20-16,0 0-30 15,15-11-33-15,-12-4 0 16,-3-4 35-16</inkml:trace>
          <inkml:trace contextRef="#ctx0" brushRef="#br0" timeOffset="268902.8902">20253 15594 189 0,'0'0'134'0,"0"0"2"15,16 6-46-15,-16-6-55 16,18 25-10-16,-7-8-7 15,11 9-4-15,-2-3-7 16,7 6-1-16,-2-2-3 16,1 1 0-16,0-4 0 15,-2-4 1-15,-2-2-1 16,1-5 3-16,-9-6-1 16,-1-3 1-16,0-8 0 15,-13 4-1-15,15-22-2 16,-12 2-1-16,-2-9-3 0,-2-7-6 15,-2-3-4-15,-7-4-8 16,7 4-7 0,-9-10-16-16,9 20-17 0,-11-11-20 15,20 25-10 1,-12-8-4-16,6 23 3 0,0 0 7 16</inkml:trace>
          <inkml:trace contextRef="#ctx0" brushRef="#br0" timeOffset="269684.7293">20617 15622 96 0,'14'27'67'0,"5"5"5"16,-3-10-4-16,9 9-7 16,-25-31-6-16,36 29-8 15,-22-27-10-15,8 1-7 16,-8-12-6-16,5 2-6 0,-5-14-3 16,1 0-5-1,-8-5-1-15,3-2-3 16,-6-3 0-16,-2-1-4 15,-5 0 1-15,-1 0-3 0,1 11 0 16,-9 5 1-16,12 16-1 16,-21-13 0-16,10 22 0 15,-3 8 0-15,1 7-1 16,3 11 3-16,4 0-2 16,2 5 2-16,4-1 0 15,4 0 2-15,6-3 0 16,6-1 0-16,4-6-1 0,2-3 1 15,2-8-4 1,4-2 1-16,2-9-5 16,2-5-4-16,-2-5-4 15,-1-9-4-15,-2-5-2 0,-3-7-5 16,0-5 2-16,-9-9-3 16,3 4 6-16,-10-10 1 15,-1 8 9-15,0 0 5 16,-4 9 9-16,-3 7 6 15,0 5 6-15,0 15 3 16,0 0 1-16,11 26 2 16,-11-6-5-16,8 9-1 0,-4-1-4 15,6 6-2 1,-1-5-5-16,1 1-1 16,0-5-2-16,-3-1-1 15,5-6 0-15,-4-2-1 16,-8-16-2-16,13 15 1 0,-13-15 0 15,0 0 0-15,0 0 0 16,16-21-1-16,-10 2-1 16,-2-8 0-16,6-8 0 15,2-8-2-15,2 1 2 16,4-3-3-16,0 5 3 16,5 5-1-16,3 8 3 15,2 12 0-15,1 12 1 16,0 15 3-16,-5 5 0 15,2 12 1-15,-7 1 3 16,-2 8-1-16,-4-1-1 0,-3-1 0 16,-1-7-2-16,-6 2-1 15,1-10-6-15,-4-6-3 16,4 1-17-16,-4-16-25 16,0 0-67-16,0 0-37 15,16-8 0-15,-10-13-2 16</inkml:trace>
        </inkml:traceGroup>
        <inkml:traceGroup>
          <inkml:annotationXML>
            <emma:emma xmlns:emma="http://www.w3.org/2003/04/emma" version="1.0">
              <emma:interpretation id="{9B8E4730-818F-4EDD-916D-F5F2D362813E}" emma:medium="tactile" emma:mode="ink">
                <msink:context xmlns:msink="http://schemas.microsoft.com/ink/2010/main" type="inkWord" rotatedBoundingBox="22281,15334 22632,15753 22334,16002 21983,15584"/>
              </emma:interpretation>
              <emma:one-of disjunction-type="recognition" id="oneOf38">
                <emma:interpretation id="interp190" emma:lang="en-US" emma:confidence="1">
                  <emma:literal>a</emma:literal>
                </emma:interpretation>
                <emma:interpretation id="interp191" emma:lang="en-US" emma:confidence="0">
                  <emma:literal>A</emma:literal>
                </emma:interpretation>
                <emma:interpretation id="interp192" emma:lang="en-US" emma:confidence="0">
                  <emma:literal>ax</emma:literal>
                </emma:interpretation>
                <emma:interpretation id="interp193" emma:lang="en-US" emma:confidence="0">
                  <emma:literal>au</emma:literal>
                </emma:interpretation>
                <emma:interpretation id="interp194" emma:lang="en-US" emma:confidence="0">
                  <emma:literal>ad</emma:literal>
                </emma:interpretation>
              </emma:one-of>
            </emma:emma>
          </inkml:annotationXML>
          <inkml:trace contextRef="#ctx0" brushRef="#br0" timeOffset="271036.1155">22325 15577 1 0,'0'0'84'15,"18"-11"37"-15,-18 11-2 16,4-32-53-16,-4 32-30 15,10-31-1-15,-3 18-4 0,-10-8-12 16,2 4-11-16,-2-2-2 16,-4 3-2-16,-5 1-2 15,-2 4-2-15,-3 5 0 16,-7 2 0-16,-3 5 0 16,1 8 1-16,-3 4 0 15,3 7 0-15,2 5 1 16,2 6 0-16,-1 4-1 15,9 4 2-15,8-3-3 16,3 3 2-16,3-4-3 16,9-2 2-16,5-4-2 15,2-6 1-15,7-4-2 0,1-11 3 16,4-1-2-16,-1-7 0 16,1-4 0-16,-1-5-1 15,-5-5 2-15,-1-5-2 16,-6-4 2-16,-1-1-3 15,-5-4 3-15,0-5-1 16,-9 3 2-16,0-1-1 16,0 4 2-16,-5 2-1 15,-1 8 1-15,1 4 1 16,5 13 1-16,0 0 2 16,-15 6 2-16,15 11 2 15,2 5-1-15,5 7 2 16,0 1-2-16,8 5 0 0,2-4-4 15,2 0 0-15,4-4-5 16,3-5-4-16,0-1-8 16,-8-12-17-16,13 5-28 15,-13-16-32-15,7 2-45 16,1-3-1-16,-7-6 1 16</inkml:trace>
        </inkml:traceGroup>
        <inkml:traceGroup>
          <inkml:annotationXML>
            <emma:emma xmlns:emma="http://www.w3.org/2003/04/emma" version="1.0">
              <emma:interpretation id="{012C9E1B-1336-42B4-B585-668DFB552733}" emma:medium="tactile" emma:mode="ink">
                <msink:context xmlns:msink="http://schemas.microsoft.com/ink/2010/main" type="inkWord" rotatedBoundingBox="23626,15078 23839,15817 23199,16001 22986,15263"/>
              </emma:interpretation>
              <emma:one-of disjunction-type="recognition" id="oneOf39">
                <emma:interpretation id="interp195" emma:lang="en-US" emma:confidence="0">
                  <emma:literal>*</emma:literal>
                </emma:interpretation>
                <emma:interpretation id="interp196" emma:lang="en-US" emma:confidence="0">
                  <emma:literal>F</emma:literal>
                </emma:interpretation>
                <emma:interpretation id="interp197" emma:lang="en-US" emma:confidence="0">
                  <emma:literal>€</emma:literal>
                </emma:interpretation>
                <emma:interpretation id="interp198" emma:lang="en-US" emma:confidence="0">
                  <emma:literal>•</emma:literal>
                </emma:interpretation>
                <emma:interpretation id="interp199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271620.5179">23345 15273 174 0,'0'0'137'0,"-3"28"-3"16,11 3 1-16,10 11-122 15,-3 5 3-15,8 11-4 16,-3 3-5-16,5-1-1 16,-4-5-5-16,1 1 1 15,-8-8-5-15,1-8-1 16,-4-5-9-16,-5-15-8 15,4 7-17-15,-10-27-15 16,6 18-36-16,-6-18-46 16,0 0 4-16,-4-16-1 15</inkml:trace>
          <inkml:trace contextRef="#ctx0" brushRef="#br0" timeOffset="272035.549">23022 15297 140 0,'-20'-10'128'16,"8"-3"3"-16,12 13-5 16,31-19-101-16,-2 9-20 15,15 2 5-15,15-5-6 16,5 4-2-16,5 3-2 15,3-1 2-15,-2 4 0 0,-4 2 0 16,-8-1 2-16,-8 6 2 16,-17 2 2-1,-5 6 3-15,-28-12 3 16,13 32-8-16,-23-11 7 0,-6 8-8 16,-16 3 5-16,0 4-7 15,-11 1 2-15,-2 2-8 16,1-1 3-16,-3-2 0 15,6 0 0-15,6-3-2 16,8-4-2-16,6-4-5 16,17-2-14-16,4-23-24 15,25 30-43-15,3-24-47 16,8-3-2-16,9-3 0 16</inkml:trace>
          <inkml:trace contextRef="#ctx0" brushRef="#br0" timeOffset="271343.3149">23213 15267 132 0,'0'0'131'0,"0"0"-4"16,10 30 2-16,0-1-114 0,-3 10 1 15,5 9-3 1,2 6-4-16,0 4-10 16,-1 1-2-16,-1-4-4 0,1-3-13 15,-9-14-18-15,14 1-29 16,-16-15-36-16,4-8-24 15,3-2-1-15,-9-14 51 16</inkml:trace>
        </inkml:traceGroup>
        <inkml:traceGroup>
          <inkml:annotationXML>
            <emma:emma xmlns:emma="http://www.w3.org/2003/04/emma" version="1.0">
              <emma:interpretation id="{12DCDA7C-2EF8-4238-91EC-C73349D08747}" emma:medium="tactile" emma:mode="ink">
                <msink:context xmlns:msink="http://schemas.microsoft.com/ink/2010/main" type="inkWord" rotatedBoundingBox="24017,15204 24678,15256 24645,15670 23984,15618"/>
              </emma:interpretation>
              <emma:one-of disjunction-type="recognition" id="oneOf40">
                <emma:interpretation id="interp200" emma:lang="en-US" emma:confidence="0">
                  <emma:literal>☺</emma:literal>
                </emma:interpretation>
                <emma:interpretation id="interp201" emma:lang="en-US" emma:confidence="0">
                  <emma:literal>t</emma:literal>
                </emma:interpretation>
                <emma:interpretation id="interp202" emma:lang="en-US" emma:confidence="0">
                  <emma:literal>x</emma:literal>
                </emma:interpretation>
                <emma:interpretation id="interp203" emma:lang="en-US" emma:confidence="0">
                  <emma:literal>y</emma:literal>
                </emma:interpretation>
                <emma:interpretation id="interp20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273201.048">23995 15485 43 0,'0'0'120'15,"0"0"6"-15,0 0-15 16,0 0-60-16,34 3-5 15,-12-15 2-15,21 13-8 16,-5-9-13-16,8 5-8 16,-1-6-6-16,1 1-7 15,-4 3-9-15,-5-5-8 16,2 9-13-16,-16-12-11 16,6 13-16-16,-16-15-14 0,6 14-17 15,-19 1-16 1,7-19-32-16,-7 19 7 15,-7-13 96-15</inkml:trace>
          <inkml:trace contextRef="#ctx0" brushRef="#br0" timeOffset="273619.0588">24280 15225 1 0,'-20'0'94'16,"20"0"21"-1,0 0 3-15,-11 7-60 0,11-7-17 16,17 13-2-16,7-3-4 16,-2-5-10-16,8 5-10 15,1-5 0-15,6 4-3 16,-2-3 1-16,5 4-3 15,-5-4 2-15,2 2-2 16,-5 0 0-16,-3 5 3 16,-9-2-3-16,-3 5 0 15,-6 1-1-15,-10 4-2 16,-5-3-1-16,-5 8-1 16,-5 0-2-16,-7 0-1 15,0 3-4-15,-5-3-2 16,1 0-7-16,-1-9-7 0,8 11-24 15,-7-20-35-15,11 3-63 16,14-11 0-16,-15 14 1 16,15-14 25-16</inkml:trace>
        </inkml:traceGroup>
        <inkml:traceGroup>
          <inkml:annotationXML>
            <emma:emma xmlns:emma="http://www.w3.org/2003/04/emma" version="1.0">
              <emma:interpretation id="{AC892E2E-62E4-493A-A9D5-35F7207584DF}" emma:medium="tactile" emma:mode="ink">
                <msink:context xmlns:msink="http://schemas.microsoft.com/ink/2010/main" type="inkWord" rotatedBoundingBox="25116,15098 27448,14997 27477,15661 25145,15762"/>
              </emma:interpretation>
              <emma:one-of disjunction-type="recognition" id="oneOf41">
                <emma:interpretation id="interp205" emma:lang="en-US" emma:confidence="1">
                  <emma:literal>write</emma:literal>
                </emma:interpretation>
                <emma:interpretation id="interp206" emma:lang="en-US" emma:confidence="0">
                  <emma:literal>writer</emma:literal>
                </emma:interpretation>
                <emma:interpretation id="interp207" emma:lang="en-US" emma:confidence="0">
                  <emma:literal>writhe</emma:literal>
                </emma:interpretation>
                <emma:interpretation id="interp208" emma:lang="en-US" emma:confidence="0">
                  <emma:literal>writes</emma:literal>
                </emma:interpretation>
                <emma:interpretation id="interp209" emma:lang="en-US" emma:confidence="0">
                  <emma:literal>Write</emma:literal>
                </emma:interpretation>
              </emma:one-of>
            </emma:emma>
          </inkml:annotationXML>
          <inkml:trace contextRef="#ctx0" brushRef="#br0" timeOffset="274653.3121">25127 15340 36 0,'0'0'113'16,"0"0"6"-16,0 0-3 15,0 0-59-15,0 0-33 16,8 16 1-16,2 10 2 16,-3 2-10-16,4 8-3 15,-2-2-3-15,1 5 0 16,-3-3-5-16,2 0 0 16,-5-7-3-16,2-4 1 0,-2-8-2 15,-2-2 3-15,-2-15-1 16,7 13 1-16,-7-13 1 15,0 0-1 1,6-22 0-16,-2 5-2 16,2-8 2-16,6-2-4 0,-5-8 4 15,9 0-2-15,1-2 1 16,5 5 2-16,-2-1 5 16,4 10-1-16,-1 6 2 15,6 9 0-15,-4 8-1 16,2 9-1-16,-2 7-1 15,-1 7-1-15,7 4-4 0,-10 2 0 16,4-1-1-16,-5-2 0 16,0-6-1-16,-5-3 2 15,-4-4 0-15,-11-13 1 16,17 7 1-16,-17-7 1 16,0 0-1-16,6-11 0 15,-10-2-2-15,2-3-1 16,-1-9-1-16,-2-3-6 15,0-3-2-15,0-6-9 16,2 1-7-16,-6-5-17 16,12 17-30-16,-10-9-39 15,11 14-44-15,-1 2 2 16,-3 17 2-16</inkml:trace>
          <inkml:trace contextRef="#ctx0" brushRef="#br0" timeOffset="275036.8311">25885 15322 224 0,'3'18'145'16,"0"0"-4"-16,1-2 2 15,9 11-123-15,0 3-6 16,7 4 3-16,-4 0-8 15,10-1-4-15,-4 2-3 0,1-2 1 16,-3-4-2-16,-4-9 0 16,-3 5-1-16,-2-8 0 15,-6-5-1 1,-5-12 1-16,4 18-1 0,-4-18 1 16,0 0-1-16,0 0 1 15,-7-27 0-15,5 8 0 16,-2-10-1-16,4-4-2 15,-3-7 1-15,4-4-6 16,5 7-4-16,-3-11-15 16,14 19-22-16,-12-12-29 15,16 16-49-15,-3 5-12 16,3 7-2-16,-2 4 7 16</inkml:trace>
          <inkml:trace contextRef="#ctx0" brushRef="#br0" timeOffset="275247.4527">26380 15200 184 0,'0'-15'134'0,"0"15"-5"16,-5-19 0-16,5 19-119 16,-7-17-40-16,7 17-29 15,0 0-55-15,0 0-16 16,16 14-6-16,-16-14 20 0</inkml:trace>
          <inkml:trace contextRef="#ctx0" brushRef="#br0" timeOffset="275404.604">26429 15388 174 0,'7'33'135'0,"-3"-1"-2"16,4-5-37-16,3 9-50 15,-7-12-12-15,11 6-8 16,-2-10-15-16,-2-3-7 15,1-5-9-15,-12-12-8 16,23 17-20-16,-23-17-23 16,16-7-29-16,-16 7-41 15,6-22-11-15,-5 8 4 16</inkml:trace>
          <inkml:trace contextRef="#ctx0" brushRef="#br0" timeOffset="275639.9229">26540 15349 37 0,'4'-17'122'0,"-4"17"6"16,17-13-1-16,-2-2-46 15,14 14-35-15,-10-14-1 16,17 11-9-16,-3-12-16 16,7 6 1-16,-4-6-10 15,8 3 4-15,-10-1-11 16,1 2 5-16,-6 1-15 15,-8-1 1-15,-2 8-13 16,-12-9-18-16,-7 13-19 0,0-17-27 16,0 17-41-16,-10-15-24 15,-4 4 11-15,-5-5 43 16</inkml:trace>
          <inkml:trace contextRef="#ctx0" brushRef="#br0" timeOffset="276253.8622">26648 15032 165 0,'-7'16'139'0,"5"11"5"15,4 3 0-15,9 14-105 16,-9-3-10-16,15 16-2 16,-5-4-7-16,6 5-7 15,0-9-1-15,3 0-2 0,-5-7-5 16,4-5 2-16,1-6-3 15,5-3 0-15,-3-7-1 16,1-4-1-16,2-6-1 16,0 0-1-16,0-7 0 15,2-4-1-15,-2-3 0 16,1-3-1-16,-1-4 0 16,-2-3 0-16,0-7 1 15,-6-8-2-15,1 1 0 16,-3-9 1-16,-3-6 1 15,0-7 1-15,-6 1-6 0,-3-2 8 16,1 8-6-16,-4 0 5 16,-5 6-1-16,0 9 3 15,-5 5-1-15,3 11 0 16,-8 2 5-16,1 9-1 16,-2 6-1-16,1 5 2 15,1 5 2-15,-2 9-2 16,5 4 1-16,3 8-1 15,0 1 3-15,4 5-7 16,2 3 6-16,5 0-3 16,5-4-2-16,1-3 1 15,3-1-2-15,3-8 0 16,2-3-2-16,1-5 1 16,6-8-2-16,-2-4 2 0,4-2-3 15,-2-10-4 1,-1-1-1-16,-2-4-5 15,4 0-7-15,-9-12-9 16,9 10-17-16,-13-17-33 0,14 21-39 16,-8-7-38-16,6 5-1 15,-4 0 6-15</inkml:trace>
        </inkml:traceGroup>
        <inkml:traceGroup>
          <inkml:annotationXML>
            <emma:emma xmlns:emma="http://www.w3.org/2003/04/emma" version="1.0">
              <emma:interpretation id="{9749D5E7-E59B-4776-A6AA-DEE1C092F2B9}" emma:medium="tactile" emma:mode="ink">
                <msink:context xmlns:msink="http://schemas.microsoft.com/ink/2010/main" type="inkWord" rotatedBoundingBox="27918,14963 31289,14817 31323,15595 27951,15741"/>
              </emma:interpretation>
              <emma:one-of disjunction-type="recognition" id="oneOf42">
                <emma:interpretation id="interp210" emma:lang="en-US" emma:confidence="1">
                  <emma:literal>a</emma:literal>
                </emma:interpretation>
                <emma:interpretation id="interp211" emma:lang="en-US" emma:confidence="0">
                  <emma:literal>A</emma:literal>
                </emma:interpretation>
                <emma:interpretation id="interp212" emma:lang="en-US" emma:confidence="0">
                  <emma:literal>N</emma:literal>
                </emma:interpretation>
                <emma:interpretation id="interp213" emma:lang="en-US" emma:confidence="0">
                  <emma:literal>ax</emma:literal>
                </emma:interpretation>
                <emma:interpretation id="interp214" emma:lang="en-US" emma:confidence="0">
                  <emma:literal>au</emma:literal>
                </emma:interpretation>
              </emma:one-of>
            </emma:emma>
          </inkml:annotationXML>
          <inkml:trace contextRef="#ctx0" brushRef="#br0" timeOffset="277187.7199">28224 15398 92 0,'-15'-30'123'15,"5"14"3"1,-1-4-4-16,-1-8-64 16,1 15-43-16,-7-3-1 0,7 8-2 15,-4-1-9-15,-2 3-1 16,-2 6-3-16,2 3 0 16,-2 3 3-16,-3 8 0 15,4 5 2-15,-4 4 0 16,6 8 3-16,3 6 1 15,2 2 1-15,8 4 1 16,1 2-3-16,10 1 1 16,3-4-3-16,5-3-2 15,4-7-5-15,2-8-6 16,4-1-8-16,-7-12-4 16,5-4-10-16,-8-14-11 15,6-1-10-15,-12-18-6 16,8 6 1-16,-13-20 6 0,8 2 6 15,-10-8 7-15,7 1 14 16,-6-2 18-16,-1 3 17 16,3 8 13-16,-9 0 11 15,6 13 6-15,-6 0 3 16,3 23-1-16,-5-22 3 16,5 22-6-16,0 0-2 15,2 16-6-15,-2-16-5 16,3 38-7-16,0-14-1 15,4 14-2-15,-3-5-6 16,12 5-2-16,-1 1-5 16,2 0 0-16,4-5-8 0,1-8-5 15,6 6-16-15,-8-19-21 16,11 10-34-16,-12-14-56 16,3-2-2-16,0-4 0 15,-4-5 29-15</inkml:trace>
        </inkml:traceGroup>
        <inkml:traceGroup>
          <inkml:annotationXML>
            <emma:emma xmlns:emma="http://www.w3.org/2003/04/emma" version="1.0">
              <emma:interpretation id="{5998C9CA-5A11-4535-9E22-C589BC165B12}" emma:medium="tactile" emma:mode="ink">
                <msink:context xmlns:msink="http://schemas.microsoft.com/ink/2010/main" type="inkWord" rotatedBoundingBox="28869,14909 31299,14862 31313,15606 28883,15652"/>
              </emma:interpretation>
              <emma:one-of disjunction-type="recognition" id="oneOf43">
                <emma:interpretation id="interp215" emma:lang="en-US" emma:confidence="1">
                  <emma:literal>class</emma:literal>
                </emma:interpretation>
                <emma:interpretation id="interp216" emma:lang="en-US" emma:confidence="0">
                  <emma:literal>clans</emma:literal>
                </emma:interpretation>
                <emma:interpretation id="interp217" emma:lang="en-US" emma:confidence="0">
                  <emma:literal>dons</emma:literal>
                </emma:interpretation>
                <emma:interpretation id="interp218" emma:lang="en-US" emma:confidence="0">
                  <emma:literal>crass</emma:literal>
                </emma:interpretation>
                <emma:interpretation id="interp219" emma:lang="en-US" emma:confidence="0">
                  <emma:literal>Class</emma:literal>
                </emma:interpretation>
              </emma:one-of>
            </emma:emma>
          </inkml:annotationXML>
          <inkml:trace contextRef="#ctx0" brushRef="#br0" timeOffset="286725.0542">29156 15198 1 0,'-13'-13'37'15,"13"13"-2"-15,0 0-16 16,-16-3 5-16,16 3 2 16,0 0-2-16,0 0-2 15,-16 16 1-15,16-16-1 0,-3 13 2 16,3-13 2 0,0 0-2-16,4 15 1 15,-4-15 2-15,0 0 2 16,0 0 3-16,0 0-2 0,0 0-2 15,0 0-2-15,0 0-9 16,0 0 3-16,0 0-10 16,-14-14 1-16,14 14-10 15,-13-13 5-15,13 13-6 16,-20-9 5-16,20 9-2 16,-25-7-1-16,11 6 1 15,-3 2 0-15,-2 2 7 16,2 4-6-16,-4 0 6 15,4 4-7-15,1 2 7 16,2 5-6-16,1 3 6 16,3 6-8-16,5 5-1 15,7 2 1-15,5 4-3 0,4 1 2 16,11-3-4-16,4-3 4 16,3-3-4-16,7-5 4 15,6-9-2-15,0-6 2 16,2-9-1-16,0-5 2 15,-1-5-1-15,-7-8-1 16,3-5 2-16,-4-5-2 16,-6-2 0-16,-1-6-1 15,-6-4 0-15,0-1-3 16,-5-6-5-16,-4 1 3 16,-1-2-4-16,-5-3 4 15,-4 4-4-15,-3 2 4 16,-5 2-2-16,-2 6 5 0,-3 5 4 15,3 4 0-15,-3 8 2 16,1 5-2-16,9 14 2 16,-12-15-1-16,12 15 0 15,0 0 0-15,-17-1 0 16,17 1 2-16,-10 17 1 16,9 2 4-16,-2 0 0 15,0 14 3-15,6 0-1 16,0 13 3-16,-2 3 1 15,5 6-4-15,0 4 0 16,4 2-4-16,3-2 0 16,1-4-5-16,5-2 3 0,0-7-6 15,2-8-1-15,5-3 1 16,-1-12-2-16,-2-6-3 16,1-3-5-16,-5-11-8 15,7 2-14-15,-11-14-21 16,9 10-41-16,-8-12-43 15,1-1-2-15,-2 1 3 16</inkml:trace>
          <inkml:trace contextRef="#ctx0" brushRef="#br0" timeOffset="288260.1226">30052 15238 94 0,'-3'-23'122'0,"-1"4"-2"16,-4 0-1-16,-2 2-83 16,10 17-13-16,-20-23-7 15,20 23 2-15,-24-3-12 16,9 3-4-16,-2 9 0 15,-1 2 0-15,0 5 7 16,-5 10-6-16,5 2 8 16,4 6-8-16,-1 4 8 0,5 6-7 15,2-2 6-15,8 0-2 16,3-3-5 0,4-3 3-16,0-8-5 0,7-5 5 15,-1-9-4-15,3-4 3 16,0-10-3-16,1-3 1 15,-4-8 0-15,5-2-1 16,-4-10 0-16,1-2 0 16,-2-5 1-16,-5-8-3 15,2-1-3-15,-2-7 2 16,-1 4-1-16,-3 2 5 0,-1 2-2 16,0 5 4-16,-2 7-4 15,4 8 6 1,-5 6 1-16,0 12 1 15,0 0-2-15,10 17 1 16,-4-1 2-16,1 10-5 0,-1 4 3 16,5 8-4-16,-1-2 2 15,2 4-4-15,-1-4 4 16,4-1-6-16,-1-3 0 16,1-3 2-16,-4-9-2 15,2-6 1-15,1-4-1 16,-1-8 0-16,2-2 0 15,-2-6 0-15,0-7 0 0,-2-6-1 16,5-4 1 0,-1-6-1-16,-4-4 2 15,4-6-5-15,-1-3 0 16,1 2 2-16,-1-2-4 0,-1 3 4 16,1 5-3-16,1 6 2 15,1 1-2-15,-3 9 7 16,0 10-1-16,3 6 0 15,1 4-1-15,-1 4 1 16,5 8 4-16,1 8 2 16,-3 4 3-16,-2 2-3 15,2 6 2-15,-3 2-2 0,-2-2 4 16,-2 2-4 0,-8-5-1-16,-4-1-3 15,0-5-2-15,-3-4 0 16,-6-3-6-16,-1-5 0 15,-4-6-2-15,0-4 0 0,-5-3-2 16,1-8-1-16,0-2 2 16,-3-4-1-16,6 1 6 15,-1-3 0-15,6 0 2 16,-3 3 0-16,13 13 2 16,-9-19 2-16,9 19 0 15,0 0-1-15,0 0 1 16,22-10-1-16,-9 12 0 0,2 1 1 15,7-3 3 1,0-2 1-16,1-1-1 16,4-1 0-16,-4-2 0 15,2-2 0-15,-1-7 0 0,0-1-5 16,-3-3-5-16,1-2 0 16,-2-5-1-16,-3-4 2 15,2-2-3-15,-2-4 3 16,1 4-3-16,-4-4 6 15,-1 9-1-15,0 1 1 16,-3 4 0-16,2 5 0 16,-12 17 2-16,23-10-1 15,-23 10 0-15,27 20 1 16,-7-3-1-16,1 10 1 16,0 1-2-16,5 8 3 15,0 1 0-15,0 1-2 0,2 2 2 16,-8 1-2-16,-1-1 1 15,-8 1-1-15,-1-2 2 16,-10-5-5-16,-3-2 1 16,-5-3 1-16,-7-3-2 15,-6-9 1-15,-1-3-3 16,-7-5 2-16,-1-6-1 16,1-6-1-16,3-4 1 15,1-3 1-15,7-8-1 16,3-3 1-16,7-2 3 15,6 1-1-15,6-1 2 16,8 0 0-16,2 0 1 16,8 3 1-16,-2 4 0 0,9 4 1 15,-1 4-1-15,3 2 2 16,1-4 0-16,1 5-2 16,-2-2-1-16,-3 0-1 15,1 0-4-15,-4 0-1 16,-5-4-3-16,-3-2-3 15,-4 3-6-15,-8-8-4 16,-5 18-26-16,-5-38-52 16,-5 21-53-16,-9-8-2 15,-2 2 1-15,-8 1 2 16</inkml:trace>
        </inkml:traceGroup>
      </inkml:traceGroup>
    </inkml:traceGroup>
    <inkml:traceGroup>
      <inkml:annotationXML>
        <emma:emma xmlns:emma="http://www.w3.org/2003/04/emma" version="1.0">
          <emma:interpretation id="{1498E784-3AA3-4325-8FF0-511F6676A2A0}" emma:medium="tactile" emma:mode="ink">
            <msink:context xmlns:msink="http://schemas.microsoft.com/ink/2010/main" type="paragraph" rotatedBoundingBox="20459,16602 22603,16501 22651,17505 20507,1760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5F9128F-25BF-48D0-8946-3E653253342D}" emma:medium="tactile" emma:mode="ink">
              <msink:context xmlns:msink="http://schemas.microsoft.com/ink/2010/main" type="line" rotatedBoundingBox="20459,16602 22603,16501 22651,17505 20507,17606"/>
            </emma:interpretation>
          </emma:emma>
        </inkml:annotationXML>
        <inkml:traceGroup>
          <inkml:annotationXML>
            <emma:emma xmlns:emma="http://www.w3.org/2003/04/emma" version="1.0">
              <emma:interpretation id="{C934FB7A-E93B-4051-9E8E-33BA27B2DAA7}" emma:medium="tactile" emma:mode="ink">
                <msink:context xmlns:msink="http://schemas.microsoft.com/ink/2010/main" type="inkWord" rotatedBoundingBox="20459,16602 22603,16501 22651,17505 20507,17606"/>
              </emma:interpretation>
              <emma:one-of disjunction-type="recognition" id="oneOf44">
                <emma:interpretation id="interp220" emma:lang="en-US" emma:confidence="1">
                  <emma:literal>lists</emma:literal>
                </emma:interpretation>
                <emma:interpretation id="interp221" emma:lang="en-US" emma:confidence="0">
                  <emma:literal>fists</emma:literal>
                </emma:interpretation>
                <emma:interpretation id="interp222" emma:lang="en-US" emma:confidence="0">
                  <emma:literal>Lists</emma:literal>
                </emma:interpretation>
                <emma:interpretation id="interp223" emma:lang="en-US" emma:confidence="0">
                  <emma:literal>biros</emma:literal>
                </emma:interpretation>
                <emma:interpretation id="interp224" emma:lang="en-US" emma:confidence="0">
                  <emma:literal>lines</emma:literal>
                </emma:interpretation>
              </emma:one-of>
            </emma:emma>
          </inkml:annotationXML>
          <inkml:trace contextRef="#ctx0" brushRef="#br0" timeOffset="289476.1642">20496 17369 250 0,'21'17'152'0,"1"-8"1"16,7 1-3-16,-9-10-123 16,15 0-2-16,-5-13-2 15,9-1-9-15,-10-11-5 16,10-4-3-16,-5-7-10 0,1-17 6 15,-8-6-6 1,2-5 2-16,-7-2-8 16,-5-8 8-16,-10 1-6 15,-4 2-3-15,-6 6 10 0,-8 12-10 16,-6 8 9-16,-2 9-8 16,-6 7 9-16,-1 15-8 15,2 14 6-15,-1 2 2 16,5 14-1-16,1 10 2 15,5 6 0-15,7 13 10 16,4 5-9-16,7 15 9 16,11 6 2-16,6 5 1 15,8 4 0-15,10 3 2 16,3-6-2-16,7-5-9 16,-4-3 4-16,5-11-7 15,-50-58-15-15,87 89-7 0,-87-89-39 16,68 65-48-16,-40-54-43 15,-9-11-3-15,-4-12 0 16</inkml:trace>
          <inkml:trace contextRef="#ctx0" brushRef="#br0" timeOffset="289729.9368">21252 16854 242 0,'-2'-16'135'15,"2"16"-13"-15,0 0-25 16,0 0-152-16,0 0-49 16,0 0-22-16,19 15-8 15,-19-15 2-15</inkml:trace>
          <inkml:trace contextRef="#ctx0" brushRef="#br0" timeOffset="290352.1027">21288 17069 156 0,'3'29'145'0,"0"0"-5"0,1 0 5 16,2 7-80-16,1-3-43 15,9 0-6-15,-5-3 0 16,8 3-6-16,-3-4-4 16,6 0 0-16,-8-7-3 15,2-2 2-15,-16-20 1 16,24 17-7-16,-24-17 1 16,22-1 0-16,-22 1-2 15,15-13 1-15,-10 0 0 16,3-10-2-16,-3-5 0 15,0-2 1-15,-1-10-10 16,-1-8 8-16,-2-5-8 0,4-4 8 16,2 6-6-16,-1-3 7 15,2 8-7-15,1 4 11 16,1 7 3-16,3 11 0 16,-3 10 2-16,5 5 1 15,-1 9 2-15,3 10 0 16,-5 7-1-16,7 9 2 15,-5 9-3-15,2 5 0 16,-3 4 8-16,6 2-10 16,-4-2 7-16,-3 4-9 15,-6-8 5-15,0 1-7 16,-6-14 7-16,-5-2-8 16,-1-4-2-16,-2-8 2 0,8-13-2 15,-22 13 1 1,22-13 1-16,-21-11-3 15,21 11 2-15,-19-25-2 0,10 2 1 16,5-6 0-16,2-7-8 16,2 2 9-16,3-5-9 15,4 6 10-15,5-2-12 16,0 2 10-16,9 7-10 16,-4 3 6-16,2 11-4 15,-1-1-8-15,2 10-12 16,-20 3-22-16,31-5-34 15,-31 5-57-15,16 0 5 16,-16 0-6-16,0 0 38 0</inkml:trace>
          <inkml:trace contextRef="#ctx0" brushRef="#br0" timeOffset="290604.0886">21905 16926 210 0,'22'7'135'15,"-3"-11"-5"-15,2 5-23 16,1-8-94-16,11 1-6 0,-4-5-3 16,1 1-19-16,2 7-16 15,-12-9-22-15,3 11-26 16,-23 1-45-1,12-17-3-15,-12 17-1 0</inkml:trace>
          <inkml:trace contextRef="#ctx0" brushRef="#br0" timeOffset="291293.0051">21858 16646 212 0,'-22'28'144'16,"21"-5"-2"0,2 10 7-16,2 3-135 15,9 16 6-15,3 3-11 0,10 11 11 16,-3 2-6-16,8 0 1 16,-3-8-2-16,1 5-3 15,2-10 5-15,-1-4-7 16,-2-14 6-16,-4-12-8 15,3-8-6-15,-4-11 2 16,3-6-4-16,-5-15-2 16,0-5-3-16,-3-7 0 15,-1-12-9-15,-3-2 9 16,0-9-7-16,-4-1 7 16,-2-4-8-16,-3-5 7 15,4 4-4-15,-6 1 6 0,6 7 4 16,-4 5-10-16,0 10 14 15,5 8-7-15,-2 9 11 16,-7 16 1-16,22-11 0 16,-8 17 1-16,-1 7 0 15,6 8 7-15,-2 7-11 16,5 5 10-16,-2 3-9 16,0 9 0-16,-1 1-1 15,-2 0-4-15,-2 0 11 16,-4-3-10-16,-1-7 10 15,-5-2-13-15,-2-3 10 16,-6-6-11-16,0-8 9 16,3-17-5-16,-16 19-6 0,16-19 3 15,-23-9 1-15,23 9 3 16,-26-29-11-16,16 1 10 16,1-4-7-16,5-7 9 15,4 1-8 1,3 1 9-16,4-2-12 0,5 1 8 15,-1 11-1-15,4 2-2 16,0 11-3-16,0 2-6 16,4 12-5-16,-19 0-15 15,28 9-25-15,-28-9-49 16,12 13-39-16,-12-13-2 16,14 20 6-16</inkml:trace>
        </inkml:traceGroup>
      </inkml:traceGroup>
    </inkml:traceGroup>
    <inkml:traceGroup>
      <inkml:annotationXML>
        <emma:emma xmlns:emma="http://www.w3.org/2003/04/emma" version="1.0">
          <emma:interpretation id="{54695BFF-B689-45B0-AFDE-2C2A17540C20}" emma:medium="tactile" emma:mode="ink">
            <msink:context xmlns:msink="http://schemas.microsoft.com/ink/2010/main" type="paragraph" rotatedBoundingBox="20194,17736 30730,17391 30768,18535 20231,1887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C53C5D1-7D23-48A8-9208-911654D929FD}" emma:medium="tactile" emma:mode="ink">
              <msink:context xmlns:msink="http://schemas.microsoft.com/ink/2010/main" type="line" rotatedBoundingBox="20194,17736 30730,17391 30768,18535 20231,18879"/>
            </emma:interpretation>
          </emma:emma>
        </inkml:annotationXML>
        <inkml:traceGroup>
          <inkml:annotationXML>
            <emma:emma xmlns:emma="http://www.w3.org/2003/04/emma" version="1.0">
              <emma:interpretation id="{36FD79D5-FA04-4DBA-9511-693EB61E928D}" emma:medium="tactile" emma:mode="ink">
                <msink:context xmlns:msink="http://schemas.microsoft.com/ink/2010/main" type="inkWord" rotatedBoundingBox="20197,17846 23150,17750 23178,18624 20226,18720"/>
              </emma:interpretation>
              <emma:one-of disjunction-type="recognition" id="oneOf45">
                <emma:interpretation id="interp225" emma:lang="en-US" emma:confidence="0">
                  <emma:literal>linked</emma:literal>
                </emma:interpretation>
                <emma:interpretation id="interp226" emma:lang="en-US" emma:confidence="0">
                  <emma:literal>lurked</emma:literal>
                </emma:interpretation>
                <emma:interpretation id="interp227" emma:lang="en-US" emma:confidence="0">
                  <emma:literal>bunked</emma:literal>
                </emma:interpretation>
                <emma:interpretation id="interp228" emma:lang="en-US" emma:confidence="0">
                  <emma:literal>burked</emma:literal>
                </emma:interpretation>
                <emma:interpretation id="interp229" emma:lang="en-US" emma:confidence="0">
                  <emma:literal>larked</emma:literal>
                </emma:interpretation>
              </emma:one-of>
            </emma:emma>
          </inkml:annotationXML>
          <inkml:trace contextRef="#ctx0" brushRef="#br0" timeOffset="301204.2646">20716 18344 220 0,'-11'60'137'16,"11"-60"-1"-16,0 0-20 15,0 54-94-15,0-54-5 16,0 0 3-16,30 58-3 15,-30-58-1-15,0 0-7 16,35 69 3-16,-35-69 3 16,0 0-6-16,43 54 5 15,-43-54-1-15,0 0-2 0,0 0-6 16,64 27 3-16,-64-27-1 16,0 0-1-16,0 0 4 15,66-30-8 1,-66 30-2-16,0 0-1 0,48-78 0 15,-48 78-3-15,20-75-1 16,-20 75-2-16,10-100 3 16,-10 100-4-16,0-90 5 15,0 90 3-15,-9-63-1 16,9 63 5-16,0 0-1 16,0 0 2-16,0 0 0 0,0 0 5 15,0 0-3-15,12 63-1 16,-12-63 3-16,17 79-4 15,-17-79 6-15,22 86-5 16,-22-86 0-16,17 81-4 16,-17-81 3-16,19 59 2 15,-19-59-1-15,0 0-4 16,0 0 0-16,0 0 5 16,0 0-6-16,0 0 3 15,0 0-1-15,0 0-5 16,69-53-4-16,-69 53 8 15,22-71-3-15,-22 71-2 16,23-66 1-16,-23 66-1 0,23-53 0 16,-23 53 2-16,0 0 5 15,0 0-4 1,0 0-1-16,58 8 4 16,-58-8 3-16,0 0 2 0,40 75-2 15,-40-75 1-15,39 61 0 16,-39-61 1-16,45 60-7 15,-45-60 1-15,0 0 0 16,81 51-3-16,-81-51 1 16,0 0-1-16,79 4-3 15,-79-4-6-15,0 0 3 16,0 0-8-16,72-47-13 0,-72 47-14 16,0 0-31-16,0 0-31 15,29-64-48 1,-29 64-5-16,0 0 4 0,1-58 2 15</inkml:trace>
          <inkml:trace contextRef="#ctx0" brushRef="#br0" timeOffset="301932.1434">20226 18643 80 0,'0'0'132'0,"0"0"6"15,0 0 0-15,0 0-56 16,0 0-39-16,0 0-1 16,0 0-2-16,58-58-12 15,-58 58-14-15,26-70-5 16,-26 70-4-16,15-91 1 15,-10 30-6-15,-7-1-6 16,-3 0 0-16,-6-3 0 16,-6-1 3-16,-4 8-11 15,21 58 17-15,-41-94-12 16,41 94 14-16,0 0 4 0,0 0 2 16,0 0-11-16,0 0 15 15,0 0 7-15,-29 81-8 16,44-19 13-16,6 19-12 15,-2 0-5-15,-2 4 0 16,5-4 19-16,1-8-24 16,0-3 0-16,-23-70-7 15,55 90-8-15,-55-90-22 16,53 48-51-16,-53-48-70 16,68 3-13-16,-68-3 9 15,61-39 0-15</inkml:trace>
          <inkml:trace contextRef="#ctx0" brushRef="#br0" timeOffset="302655.3332">21545 17965 157 0,'-9'-58'143'0,"9"58"4"16,0 0-7-16,0 0-69 15,0 0-23-15,26 90-12 16,3-31-7-16,-7 20-8 15,6 5-5-15,-7 0-9 16,-3-5 3-16,3-1-21 16,-10-15-23-16,12-6-28 15,-23-57-40-15,10 76-44 16,-10-76-6-16,0 0 0 0,0 0 8 16</inkml:trace>
          <inkml:trace contextRef="#ctx0" brushRef="#br0" timeOffset="303382.0838">21963 18216 262 0,'0'0'147'15,"0"0"-3"-15,0 0-3 16,0 0-113-16,-3 55-15 15,3-55-3-15,-26 62-12 16,26-62 2-16,-29 63-3 0,29-63-4 16,0 0 2-16,-47 61-1 15,47-61-5 1,0 0 5-16,0 0 6 16,-72 23-9-16,72-23 4 0,0 0 5 15,0 0 5-15,0 0-2 16,0 0 7-16,0 0-1 15,0 0 4-15,0 0 3 16,0 0-3-16,0 0 4 16,79-40-3-16,-79 40 0 15,56 8-3-15,-56-8 0 16,61 13-6-16,-61-13 1 0,62 15 0 16,-62-15-3-1,62 8-1-15,-62-8-1 16,0 0 3-16,81-4-9 15,-81 4 4-15,0 0-2 0,75-36-4 16,-75 36 0-16,0 0 2 16,58-65 0-16,-58 65-4 15,23-65 1-15,-23 65 4 16,10-66-1-16,-10 66 4 16,-5-64-1-16,5 64-1 15,0 0 1-15,-26-75 1 16,26 75 2-16,0 0 0 15,0 0 0-15,0 0 2 16,-60 18-1-16,60-18 5 16,0 0 0-16,-41 89-1 15,41-89 7-15,-21 92-3 16,21-92-1-16,-5 90 6 0,5-90-4 16,21 84-4-16,-21-84-2 15,47 56 3-15,-47-56-9 16,65 17 0-16,-65-17-10 15,72-13-19-15,-72 13-29 16,67-20-48-16,-67 20-52 16,62-42 0-16,-62 42-2 15,0 0 9-15</inkml:trace>
          <inkml:trace contextRef="#ctx0" brushRef="#br0" timeOffset="303999.6938">22900 18316 122 0,'0'0'141'16,"0"0"1"-16,0 0-8 15,0 0-45-15,36-57-62 16,-36 57-6-16,0 0 0 15,-13-57-13-15,13 57-5 16,0 0 0-16,0 0 1 16,-55-67 1-16,55 67-4 15,0 0 4-15,-58-8-2 0,58 8 2 16,0 0 2-16,-58 62-3 16,58-62-1-16,-30 73 3 15,30-73 7-15,-22 88-5 16,22-88-3-16,-1 97 2 15,1-97-3-15,22 75-2 16,-22-75 8-16,0 0-10 16,62 42-1-16,-62-42-4 15,62-36 1-15,-62 36-8 16,62-78-2-16,-29 22 4 16,-7-8-4-16,-2-5-2 15,-8-2 2-15,-11-3 3 0,-7-1 5 16,2-4 4-16,-7 13-8 15,-5 4 18-15,12 62 6 16,-18-78 5-16,18 78-12 16,0 0 17-16,0 0-16 15,0 0 15-15,0 0-5 16,-15 95-14-16,24-37 9 16,1 10-5-16,2 9 3 15,6-2-10-15,-3 2 12 16,1-12-21-16,-11-7 4 15,17-2-29-15,-22-56-56 16,35 75-71-16,-35-75 9 16,0 0-11-16,75 23 0 0</inkml:trace>
        </inkml:traceGroup>
        <inkml:traceGroup>
          <inkml:annotationXML>
            <emma:emma xmlns:emma="http://www.w3.org/2003/04/emma" version="1.0">
              <emma:interpretation id="{BE77028A-76D9-4E89-81C1-4CE4E8881CF6}" emma:medium="tactile" emma:mode="ink">
                <msink:context xmlns:msink="http://schemas.microsoft.com/ink/2010/main" type="inkWord" rotatedBoundingBox="23791,17618 29462,17432 29500,18576 23829,18762"/>
              </emma:interpretation>
              <emma:one-of disjunction-type="recognition" id="oneOf46">
                <emma:interpretation id="interp230" emma:lang="en-US" emma:confidence="0.5">
                  <emma:literal>list-concept</emma:literal>
                </emma:interpretation>
                <emma:interpretation id="interp231" emma:lang="en-US" emma:confidence="0.5">
                  <emma:literal>list -concept</emma:literal>
                </emma:interpretation>
                <emma:interpretation id="interp232" emma:lang="en-US" emma:confidence="0">
                  <emma:literal>lit -concept</emma:literal>
                </emma:interpretation>
                <emma:interpretation id="interp233" emma:lang="en-US" emma:confidence="0">
                  <emma:literal>fist -concept</emma:literal>
                </emma:interpretation>
                <emma:interpretation id="interp234" emma:lang="en-US" emma:confidence="0">
                  <emma:literal>fit -concept</emma:literal>
                </emma:interpretation>
              </emma:one-of>
            </emma:emma>
          </inkml:annotationXML>
          <inkml:trace contextRef="#ctx0" brushRef="#br0" timeOffset="304599.7807">23820 18486 288 0,'0'0'147'0,"62"-2"4"16,-62 2-44-16,61-59-68 0,-61 59-7 16,57-98-7-16,-35 39-17 15,-3-6-7 1,-12-13-4-16,-8-10-2 16,-8 2 1-16,-10-1 2 0,-5 12-3 15,-7 6-12-15,31 69 8 16,-59-96-5-16,59 96 19 15,0 0-17-15,-72-7 16 16,72 7-15-16,-17 78 22 16,21-11 14-16,2 10-5 15,8 14 9-15,4 6-18 16,10 8 8-16,-3 2-12 0,2-13 17 16,7-10-25-16,5-15 1 15,8-16-12 1,-47-53-25-16,94 64-54 0,-94-64-36 15,76 0-31-15,-76 0-2 16,61-51 2-16</inkml:trace>
          <inkml:trace contextRef="#ctx0" brushRef="#br0" timeOffset="304864.2145">24279 17816 276 0,'-58'-46'142'0,"58"46"2"16,0 0-48-16,0 0-154 0,-7 59-92 16,7-59-7-16,0 0 15 15</inkml:trace>
          <inkml:trace contextRef="#ctx0" brushRef="#br0" timeOffset="305026.7772">24302 18105 287 0,'0'0'172'0,"9"65"-3"15,-9-65-19-15,10 68-107 16,-10-68-25-16,21 79-3 0,-21-79 5 15,29 81-17-15,-29-81-13 16,25 73-11-16,-25-73-9 16,0 0-42-16,14 57-36 15,-14-57-33-15,0 0-18 16,0 0-2-16,29-71 10 16</inkml:trace>
          <inkml:trace contextRef="#ctx0" brushRef="#br0" timeOffset="305635.4023">24510 18004 154 0,'0'0'154'15,"0"0"-18"-15,0 0 25 0,-12-72-92 16,12 72-48-16,0 0 13 16,0 0-12-16,0 0-11 15,0 0-2-15,-66-5 10 16,66 5-18-16,0 0 1 15,-22 68 22-15,22-68-22 16,0 0 3-16,25 84-2 16,-25-84 5-16,0 0-2 15,70 50 3-15,-70-50-1 16,57 29 2-16,-57-29 2 16,0 0-13-16,72 46 13 15,-72-46-4-15,0 0 5 0,0 0-2 16,55 68-2-16,-55-68-2 15,0 0-2 1,0 0 9-16,-5 61-9 0,5-61-3 16,0 0-4-16,0 0 2 15,0 0 2-15,-67 46-2 16,67-46-2-16,0 0 0 16,0 0-1-16,0 0-2 15,0 0 1-15,0 0-3 16,0 0-1-16,0 0-15 15,0 0 13-15,-5-53 2 16,5 53 0-16,0 0 4 16,52-54 0-16,-52 54 1 0,0 0 1 15,68-43 4-15,-68 43 7 16,68-25-4 0,-68 25-15-16,76-27 13 15,-76 27-14-15,71-22 16 0,-71 22-2 16,55-24 10-16,-55 24-23 15,0 0-2-15,0 0 4 16,0 0-40-16,68-17-40 16,-68 17-70-16,0 0-11 15,0 0-5-15,0 0 10 16</inkml:trace>
          <inkml:trace contextRef="#ctx0" brushRef="#br0" timeOffset="305919.4767">24872 17783 287 0,'0'0'158'16,"0"0"0"-16,0 0 21 16,19 74-141-16,-19-74-21 15,37 85 19-15,-12-17-9 16,-5 8-9-16,9 12-14 15,-18 0 11-15,2 2-8 16,-4-7 15-16,4-5 2 0,0-7-27 16,-6-12-8-16,-7-59-14 15,19 77-9-15,-19-77-70 16,0 0-62-16,0 0-9 16,0 0-1-16,0 0 2 15</inkml:trace>
          <inkml:trace contextRef="#ctx0" brushRef="#br0" timeOffset="306533.363">25524 18243 237 0,'0'0'155'16,"0"0"3"-16,0 0-26 0,65 22-93 15,-65-22-9-15,88 4-5 16,-88-4-24-16,111 13-28 16,-46 2-65-16,-1-12-64 15,-7 4-4-15,5-6-1 16,-62-1 1-16</inkml:trace>
          <inkml:trace contextRef="#ctx0" brushRef="#br0" timeOffset="307352.1179">26299 18067 122 0,'0'0'137'0,"0"0"-5"15,0 0 9-15,0 0-103 16,0 0-13-16,0 0 2 0,0 0-9 16,0 0-6-16,-61-49-3 15,61 49 2 1,0 0-1-16,0 0 2 15,0 0-10-15,-57 67 6 0,57-67-1 16,-9 69 0-16,9-69-1 16,10 75-3-16,-10-75 0 15,36 76-1-15,-36-76 5 16,64 60-6-16,-64-60-4 16,79 27-2-16,-79-27-9 15,82 13-11-15,-82-13-18 16,74-6-21-16,-74 6-19 15,0 0-48-15,76-56-16 16,-76 56 7-16,29-79 56 16</inkml:trace>
          <inkml:trace contextRef="#ctx0" brushRef="#br0" timeOffset="307750.8945">26599 17802 108 0,'25'66'142'16,"-25"-66"-7"-16,13 64 12 16,-13-64-80-16,13 63-11 15,-13-63-10-15,21 101-13 16,-5-44-10-16,-10-3-8 0,-6-54 3 16,16 98-10-16,-16-98 4 15,23 83-6 1,-23-83-3-16,33 56-1 15,-33-56-2-15,0 0 2 0,79 19-1 16,-79-19 1-16,64-28 0 16,-64 28-2-16,59-66-1 15,-59 66-3-15,40-92-2 16,-30 37 1-16,-10 0 0 16,-14-3 1-16,-9 2-2 15,23 56-2-15,-61-84-2 16,61 84 0-16,-65-42-5 15,65 42-15-15,-63-8-13 16,63 8-28-16,0 0-31 16,-66 10-43-16,66-10-1 15,0 0 5-15</inkml:trace>
          <inkml:trace contextRef="#ctx0" brushRef="#br0" timeOffset="308295.9778">27139 17894 260 0,'0'0'152'16,"0"0"-4"-16,36 80 6 0,-36-80-127 15,29 70-3-15,-29-70-4 16,36 110-8-16,-36-110-6 16,26 105-2-16,-19-51 4 15,-7-54-1-15,13 91-5 16,-13-91 2-16,3 57 1 16,-3-57-3-16,0 0 1 15,0 0 2-15,0 0-3 16,0 0-1-16,0 0 2 15,0 0-6-15,11-83-1 16,-11 83-3-16,16-104-3 16,-4 46-1-16,2 5-1 0,-14 53-1 15,22-104-1-15,-22 104 6 16,39-75-13-16,-39 75 18 16,0 0 7-16,72-35-3 15,-72 35 6 1,0 0 1-16,73 56 3 0,-73-56-3 15,32 80 16-15,-32-80-13 16,16 95-6-16,-16-95 3 16,0 88-8-16,0-88-5 15,-7 71-14-15,7-71-28 16,0 0-48-16,-3 57-58 16,3-57-3-16,0 0-3 15,0 0 7-15</inkml:trace>
          <inkml:trace contextRef="#ctx0" brushRef="#br0" timeOffset="308652.1256">27821 18024 245 0,'36'-58'144'16,"-36"58"11"-16,0 0-12 15,0 0-94-15,0 0-26 16,-59-8-4-16,59 8-7 16,0 0-7-16,-20 75 10 0,20-75-14 15,-3 88 13-15,3-88-12 16,7 102-6-16,-7-102 10 16,20 94-3-16,-20-94 0 15,39 78 0-15,-39-78-1 16,58 46 0-16,-58-46-2 15,66 13 4-15,-66-13-11 16,62-16-6-16,-62 16-14 16,0 0-24-16,84-63-39 15,-84 63-38-15,25-58-26 16,-25 58 0-16,24-75 1 16</inkml:trace>
          <inkml:trace contextRef="#ctx0" brushRef="#br0" timeOffset="309117.8241">28192 18049 33 0,'0'0'123'0,"0"0"9"16,0 0-28-16,62 26-33 16,-62-26-1-16,0 0 0 15,0 0-20-15,0 0-11 16,32-71-12-16,-32 71-7 15,0 0-7-15,0 0 4 16,21-81-11-16,-21 81-1 0,0 0-14 16,3-71 10-16,-3 71-9 15,0 0 6-15,0 0 1 16,-36-60-12 0,36 60 14-16,0 0-11 0,0 0 11 15,-62 30 1-15,62-30-1 16,0 0 0-16,-39 90 4 15,39-90 14-15,-14 89-12 16,14-89 5-16,11 98 9 16,-11-98-12-16,28 104 9 15,-28-104-7-15,29 85-7 16,-29-85-1-16,41 55-3 16,-41-55 6-16,0 0-11 15,57 33-8-15,-57-33-10 16,0 0-18-16,0 0-33 0,66-49-32 15,-66 49-46-15,35-81-8 16,-35 81 6-16,26-98 24 16</inkml:trace>
          <inkml:trace contextRef="#ctx0" brushRef="#br0" timeOffset="309668.3751">28475 17962 126 0,'0'0'143'15,"0"0"6"-15,0 0-4 16,0 0-64-16,0 0-19 15,34 97-15-15,-34-97-21 0,38 111-5 16,-22-49-16-16,-10-3 2 16,9-1 9-1,0 1-9-15,-15-59-7 16,26 87 1-16,-26-87 8 0,17 56-14 16,-17-56 7-16,0 0-9 15,0 0-6-15,23 53-9 16,-23-53-11-16,0 0-8 15,0 0-14-15,0 0-1 16,0 0 0-16,0 0 0 16,0 0 1-16,0 0 3 15,-33-86 10-15,33 86 8 16,-13-93 9-16,9 31 3 16,2 0 2-16,2-4 12 15,3 4 14-15,-6-6 20 16,8 9 12-16,-5 59 10 0,20-100 11 15,-20 100 9-15,0 0-10 16,44-70 6-16,-44 70-17 16,0 0-15-16,81-19-8 15,-81 19 8-15,0 0-17 16,61 60 7-16,-61-60 12 16,19 80-15-16,-12-23 0 15,-7-57 7-15,-10 106-3 16,10-106-14-16,-39 98 4 15,39-98-10-15,-51 76-2 16,51-76 0-16,0 0 3 16,-72 54-10-16,72-54-4 15,0 0-10-15,-62-23-23 0,62 23-63 16,0 0-60-16,-19-91-2 16,19 91-2-16,-1-78 1 15</inkml:trace>
          <inkml:trace contextRef="#ctx0" brushRef="#br0" timeOffset="310540.0541">28786 18197 12 0,'0'0'103'0,"0"0"11"16,0 0-44-16,0 0-15 0,0 0 3 16,87 22-3-16,-87-22 2 15,76-15-5-15,-76 15-10 16,91-25-15-16,-91 25-2 15,107-29-9-15,-107 29-6 16,104-32-5-16,-104 32-8 16,94-30-9-16,-94 30-9 15,73-12-11-15,-73 12-31 16,0 0-38-16,0 0-36 16,65-23 6-16,-65 23-7 15</inkml:trace>
          <inkml:trace contextRef="#ctx0" brushRef="#br0" timeOffset="310834.1833">29097 17663 249 0,'0'0'163'0,"0"88"-10"15,1-24 2-15,11-6-109 0,-8 22-18 16,13 7-3 0,-2 10 4-16,1-9-24 15,-8-6-1-15,4-4 14 16,2-16-15-16,-14-62 0 0,28 91-13 16,-28-91-10-16,0 0-17 15,0 0-26-15,0 0-57 16,63 23-37-16,-63-23-4 15,17-59 5-15</inkml:trace>
        </inkml:traceGroup>
        <inkml:traceGroup>
          <inkml:annotationXML>
            <emma:emma xmlns:emma="http://www.w3.org/2003/04/emma" version="1.0">
              <emma:interpretation id="{EB8BB95B-2A40-4961-9C86-757794891E7B}" emma:medium="tactile" emma:mode="ink">
                <msink:context xmlns:msink="http://schemas.microsoft.com/ink/2010/main" type="inkWord" rotatedBoundingBox="30053,17462 30732,17440 30765,18453 30086,18475"/>
              </emma:interpretation>
              <emma:one-of disjunction-type="recognition" id="oneOf47">
                <emma:interpretation id="interp235" emma:lang="en-US" emma:confidence="1">
                  <emma:literal>Q</emma:literal>
                </emma:interpretation>
                <emma:interpretation id="interp236" emma:lang="en-US" emma:confidence="0">
                  <emma:literal>0</emma:literal>
                </emma:interpretation>
                <emma:interpretation id="interp237" emma:lang="en-US" emma:confidence="0">
                  <emma:literal>☺</emma:literal>
                </emma:interpretation>
                <emma:interpretation id="interp238" emma:lang="en-US" emma:confidence="0">
                  <emma:literal>a</emma:literal>
                </emma:interpretation>
                <emma:interpretation id="interp23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311802.2824">30228 17834 169 0,'0'0'133'15,"0"0"20"-15,0 0-14 16,-29-61-77-16,29 61-21 0,0 0-4 16,0 0-10-16,0 0-7 15,-66 4-6 1,66-4-3-16,-37 78 3 16,37-78-2-16,-23 116 3 0,22-56-12 15,7 8-1-15,8 4-2 16,5-8 14-16,4-6-17 15,-23-58 2-15,71 98 3 16,-71-98 1-16,89 56-2 16,-89-56 4-16,98 19-2 15,-98-19-5-15,90-31 2 16,-90 31-2-16,78-79-6 16,-54 24-11-16,5-11 1 0,-17-15-7 15,-14-16 0-15,-12-7 3 16,-6 2-6-1,-6 7 7-15,-8 10 0 0,-2 10 8 16,-1 13 0-16,-4 11 2 16,4 29-1-16,-2 14-10 15,6 14-13-15,-11 11-28 16,44-17-35-16,0 0-35 16,-82 79 1-16,82-79 2 15</inkml:trace>
          <inkml:trace contextRef="#ctx0" brushRef="#br0" timeOffset="312107.0981">30234 17913 259 0,'0'0'165'16,"64"-13"-5"-16,-64 13-2 15,0 0-85-15,63 23-63 16,-63-23 22-16,72 54-16 0,-72-54 8 16,89 76-16-16,-89-76 2 15,90 75-1 1,-90-75-11-16,78 68-12 15,-78-68-69-15,0 0-85 0,69 60-8 16,-69-60 5-16,0 0-3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14T15:45:05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C327466A-3A22-4318-AAF9-1D525B01DEA5}" emma:medium="tactile" emma:mode="ink">
          <msink:context xmlns:msink="http://schemas.microsoft.com/ink/2010/main" type="inkDrawing" rotatedBoundingBox="10500,3841 17586,-149 20908,5747 13822,9738" hotPoints="19523,4686 15775,8434 12027,4686 15775,938" semanticType="enclosure" shapeName="Circle">
            <msink:sourceLink direction="with" ref="{8B7AB004-B7CF-4F22-A3C3-A9C2A4E29B5D}"/>
          </msink:context>
        </emma:interpretation>
      </emma:emma>
    </inkml:annotationXML>
    <inkml:trace contextRef="#ctx0" brushRef="#br0">17995 1225 100 0,'15'-65'107'0,"-15"65"0"15,0 0-5-15,-16-72-97 16,16 72-1-16,0 0 3 15,0 0 0-15,-49-68 5 16,49 68-6-16,0 0 0 16,-74-29 0-16,74 29 2 15,-82-1-7-15,82 1-1 16,-113 10 1-16,40 4-5 16,-8-5 2-16,-7 5 0 0,-9-2 0 15,-5 5-3-15,-8-4 6 16,-7 5 6-16,-11-1 0 15,1 3 9-15,-10 5-4 16,-3-2 2-16,-7 0 0 16,-2 4 4-16,-7-1-5 15,5 10-9-15,-2-4 1 16,9-2-8-16,-8 3 5 16,9-1-5-16,5 4 3 15,6-1-4-15,8-3 2 16,9-2 4-16,1 0-2 15,10 1 2-15,10 5-6 0,6-2 8 16,5 5-8-16,3-8 5 16,12 5-6-16,3 3-4 15,3 5 1-15,3-2-1 16,2 0 2-16,2 6-3 16,-2 4 3-16,0 2-1 15,-5 8 4-15,-2-2 6 16,-8 12-1-16,0 6 5 15,-7 5 2-15,1 11 5 16,-9 0-2-16,6 14 5 16,2-4-2-16,13 10 0 15,-4-9-3-15,17 5-5 16,2-9-3-16,8-6-3 0,9-4-2 16,-7-10-4-16,8-6 1 15,-6-9-1-15,-1-4 0 16,-4-10 3-16,0-4-3 15,-7-1 4-15,1-3 2 16,-7-1-4-16,1 2 4 16,1 4-3-16,-1 6 4 15,3 7-4-15,-2 13 4 16,7 11-3-16,2 18 5 16,6 13-3-16,3 22 2 15,4 9-1-15,10 12 2 16,6 6-4-16,7 0 4 0,8-4-5 15,10-9 0 1,6-10 1-16,10-14-1 0,5-13 1 16,9-6 0-16,4-14 0 15,4-3 0-15,4-10-1 16,4-1 0-16,-1-7 0 16,5-1 1-16,0-2-2 15,-4-3 0-15,3-4 3 16,-4 2-3-16,2-4 3 15,0-2 1-15,-6-2-1 16,4-3 2-16,-1-4-2 16,1 2 1-16,2-7 0 0,-1 5 1 15,1 0-2-15,-4-4-2 16,7 1 4 0,1 1-3-16,2-4 2 15,4-1-1-15,4-4 1 0,6-7-2 16,5-6 2-16,8-10-1 15,7-6-1-15,4-12 1 16,12-7-1-16,1-9 1 16,0-7-2-16,8-3 3 15,-5-2-2-15,1 2 1 16,-7 3 0-16,1 5 1 16,-8 6-1-16,-2 8 1 0,-3 7 1 15,-4 5-1 1,1 10 2-16,0 6-1 15,1 3 0-15,-2 10-1 16,5-4 1-16,0 1-2 16,6 2 2-16,-3-8-2 0,3-4 1 15,-3-6-1-15,4-13 1 16,0-7 0-16,1-9 0 16,0-10 1-16,0-12-1 15,3-6 1-15,-3-3 0 16,2-7 1-16,0-5-1 15,-3-2 3-15,-1-4-2 16,-1 2 2-16,-7 4 2 16,0 4-6-16,-4 2 6 15,-4 6-6-15,-9 9 1 16,-2 7-3-16,-8 8 3 16,-1 3-3-16,-3 5-3 0,0 1 6 15,-3 5-5-15,0-5 5 16,3-2-1-16,-6-5 1 15,6-4 0-15,1-5 0 16,-2-6 1-16,4-7-1 16,-6-10 0-16,5-2 1 15,0-6-1-15,-1-6 1 16,-4-5-2-16,2-8-2 16,-5-1-1-16,0-9 1 15,-4-2-1-15,-3-5 0 16,-8-1 0-16,-5 2 0 15,-4 2 0-15,-9 2 5 0,-7 7-3 16,-9 5-3-16,-4 5 5 16,-6 7-4-16,-6-1 4 15,-4 7-4-15,3-3 4 16,-5 1-4-16,2-3 4 16,0-3 2-16,1-2-3 15,0-4 3-15,4-1-3 16,-1-3-2-16,0-3 2 15,-1-3-2-15,0-1 3 16,0-3-3-16,-1-5 2 16,0-4-1-16,-4 5 1 15,3-1 1-15,-5 4 4 16,-2 2-4-16,2 2 2 16,-6 3-3-16,-1 4 3 0,-3 2-3 15,-2 4 4-15,-2 1-1 16,1 0-4-16,-3 5 4 15,4 1-2-15,6-4 3 16,-4 4 2-16,6 1-2 16,3-3 2-16,1-2-3 15,7-9 1-15,2-4-1 16,2-5 1-16,1-1-2 16,3-6-4-16,3 0 4 15,2-7-3-15,1 3 2 16,-7 4 0-16,-1 0 0 15,-9 1-1-15,-5 4 5 0,-6 9 3 16,-10 0-2-16,-5 9 2 16,-6-3-2-16,-5 3-5 15,-4 0 6-15,-2 2-4 16,-5 3 1-16,-2-2-6 16,-7 4 4-16,-1 5-8 15,-2 5 7-15,-7 4 4 16,-1 8-5-16,-5 5 0 15,-4 4 0-15,1 6-2 16,-1-2 1-16,-4 7 3 16,2-3-1-16,-1 6-2 15,-1-2 2-15,-1 3 1 16,1 5-5-16,-1-3 1 0,-4 6 2 16,-5 8-3-16,-4 5-1 15,-6 6-2 1,-4 8 2-16,-5 9-3 15,-10 4 2-15,-1 9 2 0,-8 7 1 16,4 4 0-16,-7 5-1 16,5 0 0-16,-3 7 0 15,6 2 7-15,-2 1-7 16,9 0-4-16,10 0-4 16,2-8 3-16,10 2 1 15,7 1 0-15,10-7-4 16,8-14 0-16,5-1 4 0,4-2 7 15,5-4-2-15,3-5 2 16,1-8-3-16,5-2 2 16,1-5 1-16,1-1 0 15,2 0-2-15,-3-2 0 16,1-2 0-16,0 3 0 16,-1 3 0-16,-4 3 1 15,-3 7-2-15,-3 7 2 16,-5 3-1-16,2 13 1 15,-3 3-2-15,4 14 3 16,-2 11-3-16,7 14 1 16,2 5-1-16,8 7 0 15,2 4-1-15,5 7-1 0,2 0 1 16,0 2-1-16,4 1-1 16,-2 0 2-16,2-1 1 15,-2-2-5-15,1-2 6 16,-2-2-1-16,3-6 1 15,2-6-2-15,-1-9 3 16,8-8-2-16,0-10 0 16,5-5 4-16,6-10-4 15,-2-5 1-15,7-5 5 16,-6-6-4-16,5 2 5 16,1-3-5-16,-3 3 5 15,-3 1-6-15,2 5 4 0,-3 4-3 16,-2 0-2-1,5 7 3-15,-4 2-4 16,1 5 3-16,1 5 0 16,2 4-4-16,4 6 4 0,0 8-3 15,2 3 2-15,2 6-2 16,4 3 2-16,0 2-3 16,4 1 2-16,6-5 1 15,4-1 0-15,3-7-1 16,9-4 1-16,0-9-1 15,10-9 1-15,8-5 0 16,5-12-2-16,6-6 2 16,5-9-1-16,6-9 1 15,6-11 0-15,7-8 0 16,5-11 0-16,1-4 0 16,5-4 0-16,1-4 0 0,3 7 0 15,-5-2-1-15,0 8 1 16,-1 9 0-16,-5 11 0 15,-1 11 1-15,-4 9-1 16,0 9 2-16,1 7 1 16,-3 10-1-16,0 0 1 15,6 7-2-15,-1-3 2 16,7 3-2-16,4-4 1 16,2 1-2-16,9-5-2 0,-1-10 3 15,5-5-3 1,5-4 3-16,1-10-3 15,6-6 3-15,5-9-1 16,-2-6 1-16,4-8 0 0,1-7 1 16,2-5 0-16,4-9 0 15,-2-6 2-15,0-7-2 16,0-2 2-16,-3-6-1 16,-2 0 2-16,-6 0-2 15,4 3 1-15,-6 7-1 16,-1 3 0-16,-7 7 0 15,-4 6 0-15,1 5 0 16,-4 2 0-16,2 1-1 16,-5 2 1-16,3-2 0 15,0-2 0-15,2-2 0 16,-2-7 1-16,1-4-1 16,1-5 1-16,-1-7-1 0,4-7-1 15,-1-11 1-15,2-7 0 16,0-5 0-16,1-13 0 15,1-9 1 1,-2-10 0-16,-1 0 0 0,-4 2 4 16,-9 2-5-16,-7 2-3 15,-5 7 1-15,-10 7-2 16,-5 9 1-16,-12 8-1 16,-3 2 0-16,-11 4-2 15,-5-1 3-15,-7 3 3 16,-2-2 0-16,-4-4 1 0,-1-1-2 15,0-3 1-15,-3-8 3 16,-2-5-6-16,6 0 3 16,-6-11-2-16,4-2 2 15,0-7-2-15,-2-7 2 16,1-8-6-16,-1-4 1 16,2-6 4-16,1-13 0 15,-3-3 0-15,4-4 0 16,-6 4 0-16,1 8-1 15,-3 3 4-15,-7 10 1 16,-2 11-4-16,-7 11 5 16,-1 12-5-16,-10 9 4 15,-3-1-5-15,-1 7 4 16,-1-4 0-16,1 4-4 0,-2-2 4 16,4 0-5-16,1-6 4 15,-1 3 2 1,2-3-2-16,-2-3 3 0,0-8-3 15,-2-3 2-15,-2-6-2 16,-4 0 2-16,-3 0-4 16,-1-13 0-16,-6 0 0 15,-4-5-1-15,-4 2 2 16,-6-2-4-16,-1-3 8 16,-11 0 1-16,0 5 2 15,-10 4-7-15,-5 12 8 16,-5 10-7-16,-10 21 5 0,0 3-1 15,-2 14-5-15,-5 17-1 16,1 4-2 0,-1 8 5-16,3 8-7 15,-3 11 2-15,3 5-2 0,1 7-1 16,2 8 2-16,1-2 0 16,2 4 0-16,5 0-1 15,5 1-2-15,4-7 8 16,7-16-6-16,2-1 6 15,4-16-4-15,3-10-5 16,4 1 8-16,-4-10-5 16,-3-9 6-16,3-2-7 15,-10 5 6-15,-1 1-7 0,-5 4 4 16,-9 5 4-16,-2 4-4 16,-8 14 2-1,-2 9-2-15,-10 1 1 0,0 15-3 16,-4 1 6-16,-4 13-4 15,0 6 0-15,-2 5-4 16,3 6 5-16,2 3-10 16,0 8 1-16,3-3 1 15,1 5-2-15,4 4 1 16,0-1 0-16,8-3 2 16,2-6-3-16,5-1 9 15,6-3 3-15,-2-5-4 0,12-3 4 16,1-6-4-16,5 0 3 15,1-8-3 1,3 5-1-16,-4-5 2 16,3 5 0-16,-2 1 0 0,-1 2-2 15,-1 3 1-15,-2 4 1 16,2 8-1-16,-4 6 2 16,2 4-2-16,0 4 1 15,2 10-1-15,1 4-2 16,3 9 1-16,2 5-1 15,7 10 1-15,6 5 0 16,5 9 0-16,8 2-3 16,10 4 2-16,6 8-1 15,10 7 1-15,7 2 0 16,8 6 4-16,2 5-4 16,10 5 2-16,-1 1 0 15,2 7 3-15,6-2-5 0,-4-1 5 16,3-4-5-16,-1-7-1 15,0-14 1-15,2-9 0 16,1-12-5-16,6-11 6 16,1-12-1-16,6-11 1 15,1-11-1-15,4-3 4 16,2-7-4-16,-4-2 3 16,4-8 3-16,-2 0-6 15,-2-3 3-15,-3-4-1 16,-3-2 1-16,0-2-2 15,0 0 2-15,3-3-1 0,-2 6 2 16,-3 0 2-16,5 5-1 16,-1 8 1-16,5 7-1 15,2 10 0-15,6 8 0 16,2 8 0-16,4 3 0 16,12 9-4-16,3-2 2 15,11-5-2-15,6-5 2 16,14-10-2-16,11-18 2 15,10-12 0-15,9-18 0 16,12-16 0-16,9-17 1 16,11-11 1-16,5-11-1 15,3-8 1-15,9-8 3 16,3-3-3-16,4-1 2 16,-1-7-1-16,1 1 1 0,0-5 0 15,-4-7 0-15,0-2 3 16,-6-1-4-16,-5-2 4 15,0 2-2-15,-5-2 2 16,-8 5-2-16,-6 0 3 16,-5 8 1-16,-10 0-7 15,-3 4 2-15,-8 5-3 16,-12 0 1-16,-9 4-1 16,-7 1 1-16,-8-1-3 15,-7 3-2-15,-6-3 7 16,-14-3-2-16,-1-4 2 15,-5-3-1-15,-4-4 2 0,-5-6-2 16,-2-6 3-16,-4-6 2 16,-2-5-8-16,-1-7 2 15,-6-8-2-15,2-10 1 16,-5-8-1-16,-7-11 5 16,3-10-10-16,-6-7 2 15,-5-7 5-15,-1-6 1 16,-8 0-6-16,-6 4 7 15,-3 6-5-15,-6 6 1 16,-6 8 3-16,-3 11 2 16,2 5-2-16,-1 11 0 15,3 8 2-15,2 3-2 16,3 1 1-16,4 11 2 0,-1-1-3 16,4 5 2-16,-2 3-3 15,1-3 3-15,0 0 0 16,2-2 1-1,-2-1-1-15,-1-3-4 0,4 0 4 16,-3-4 2-16,-2-8-3 16,-2-2 2-16,0-2-2 15,-9-1 0-15,-4 1-2 16,-6-4 2-16,-7 0-2 16,-3-4-2-16,-12 5 0 15,-2-4-1-15,-7 1 2 0,-9-3 6 16,-3 2-1-16,-5 0 0 15,-10 1 3-15,-4 9-5 16,-4 10 7 0,-2 12-3-16,-4 8 0 0,0 9-11 15,0 14 6-15,-2 7 0 16,2 10-3-16,0 6-2 16,0 8-1-16,0-5 0 15,4 7 2-15,-1 5 1 16,-2-3 0-16,3 1-2 15,-4 9 2-15,-1 1-1 16,-4 0 0-16,-1 2-1 16,-2-4 3-16,-3 6-3 15,1-5 3-15,-1-4-2 0,0 3 2 16,1-5 0-16,3 2-3 16,-6 6-6-16,3 14-23 15,-15 3-41-15,-4 27-80 16,-3 9 6-16,-7 4-16 15,-2 2 8-15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14T15:44:53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B7AB004-B7CF-4F22-A3C3-A9C2A4E29B5D}" emma:medium="tactile" emma:mode="ink">
          <msink:context xmlns:msink="http://schemas.microsoft.com/ink/2010/main" type="writingRegion" rotatedBoundingBox="12841,3069 18275,1894 18869,4639 13435,5814">
            <msink:destinationLink direction="with" ref="{D19A7F5B-058B-44B6-8F95-13594E5E6582}"/>
            <msink:destinationLink direction="with" ref="{C327466A-3A22-4318-AAF9-1D525B01DEA5}"/>
          </msink:context>
        </emma:interpretation>
      </emma:emma>
    </inkml:annotationXML>
    <inkml:traceGroup>
      <inkml:annotationXML>
        <emma:emma xmlns:emma="http://www.w3.org/2003/04/emma" version="1.0">
          <emma:interpretation id="{1B0D9CF0-B796-401E-8A72-024A7991B4C4}" emma:medium="tactile" emma:mode="ink">
            <msink:context xmlns:msink="http://schemas.microsoft.com/ink/2010/main" type="paragraph" rotatedBoundingBox="12841,3069 18275,1894 18869,4639 13435,58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320352-8112-46DA-BD9A-B2BDFF60CE02}" emma:medium="tactile" emma:mode="ink">
              <msink:context xmlns:msink="http://schemas.microsoft.com/ink/2010/main" type="line" rotatedBoundingBox="12841,3069 18275,1894 18869,4639 13435,5814"/>
            </emma:interpretation>
          </emma:emma>
        </inkml:annotationXML>
        <inkml:traceGroup>
          <inkml:annotationXML>
            <emma:emma xmlns:emma="http://www.w3.org/2003/04/emma" version="1.0">
              <emma:interpretation id="{EF0B2D0B-DF2C-46B4-999B-D9A54FD02838}" emma:medium="tactile" emma:mode="ink">
                <msink:context xmlns:msink="http://schemas.microsoft.com/ink/2010/main" type="inkWord" rotatedBoundingBox="12841,3069 18275,1894 18869,4639 13435,5814"/>
              </emma:interpretation>
              <emma:one-of disjunction-type="recognition" id="oneOf0">
                <emma:interpretation id="interp0" emma:lang="en-US" emma:confidence="1">
                  <emma:literal>FINAL</emma:literal>
                </emma:interpretation>
                <emma:interpretation id="interp1" emma:lang="en-US" emma:confidence="0">
                  <emma:literal>Finn,</emma:literal>
                </emma:interpretation>
                <emma:interpretation id="interp2" emma:lang="en-US" emma:confidence="0">
                  <emma:literal>Finns</emma:literal>
                </emma:interpretation>
                <emma:interpretation id="interp3" emma:lang="en-US" emma:confidence="0">
                  <emma:literal>Final</emma:literal>
                </emma:interpretation>
                <emma:interpretation id="interp4" emma:lang="en-US" emma:confidence="0">
                  <emma:literal>Finn:</emma:literal>
                </emma:interpretation>
              </emma:one-of>
            </emma:emma>
          </inkml:annotationXML>
          <inkml:trace contextRef="#ctx0" brushRef="#br0">14859 3052 151 0,'24'-36'159'16,"-11"2"1"-16,-3 16-4 16,-26-7-79-16,-5 18-72 0,-14 8 0 15,-14 17 0-15,-10 5-1 16,-18 4-3 0,-18 11 0-16,-16 1 0 15,-15 10-1-15,-12 4 2 16,-9 8-2-16,-5-2-1 0,-1 7 2 15,2 6-1-15,15 0 1 16,14 5-2-16,19-8 1 16,19-2-1-16,25-13 1 15,23-2 1-15,22-5-2 16,17-7 1-16,13-10 0 16,11 1-2-16,8 0 1 15,4 1-1-15,2 0 4 16,7 2-1-16,-2 5 1 15,2 6-2-15,4 8 1 16,0 17 0-16,10 10 0 16,1 19 4-16,4 6-1 0,5 16-4 15,0 8 2-15,4 0-2 16,-6-3 1-16,-6-11-4 16,-9-12 0-16,-6-14-12 15,-7-9-2-15,-9-27-15 16,-1-2-18-16,-16-27-28 15,11-4-56-15,-14-17-18 16,0-6 1-16,-7-16 46 16</inkml:trace>
          <inkml:trace contextRef="#ctx0" brushRef="#br0" timeOffset="282.9224">13569 4607 128 0,'0'0'141'16,"-15"16"-1"-16,15-16-3 0,25-22-130 15,8-1-6-15,13-6 5 16,13-10 6-1,13-4-4-15,8-6-4 16,2-3-11-16,6 3-14 0,-12-6-32 16,4 19-32-16,-17-10-54 15,-4 8 4-15,-12 2-4 16</inkml:trace>
          <inkml:trace contextRef="#ctx0" brushRef="#br0" timeOffset="650.267">14531 3287 196 0,'-4'19'147'0,"4"2"0"15,7 25-8-15,2 15-135 16,15 20 1-16,11 20 5 16,14 16-1-16,8 14-1 15,16 16 0-15,0 13-4 16,7 6 7-16,0-6-2 16,0-5-5-16,-7-8 4 15,-5-14-5-15,-9-21 1 16,-13-17-5-16,-5-20 0 15,-12-24-13-15,-5-8-4 16,-9-27-10-16,-1-7-29 0,-17-28-37 16,8-4-56-16,-14-17-1 15,6-8 1-15</inkml:trace>
          <inkml:trace contextRef="#ctx0" brushRef="#br0" timeOffset="1483.9285">15182 3259 187 0,'-2'35'139'0,"15"3"2"16,9 35-37-16,4-1-88 16,16 28 1-16,1 9 3 15,10 16-8-15,2 7-2 16,6 14 1-16,-5-3-3 0,5-5 0 15,-14-6 4-15,1-11-7 16,-8-16 4 0,-4-12-4-16,-8-20 4 0,-4-17-7 15,-5-14 4-15,-7-9-5 16,-4-12-2-16,-8-21 0 16,0 0-1-16,2-18 1 15,-8-12-5-15,-7-12 6 16,-9-14-6-16,-2-18 6 15,-11-18-2-15,-5-12 4 16,-8-14-5-16,-5-13 7 16,-8-11 1-16,3-1-4 15,1 0 3-15,6 11-3 16,7 15 1-16,10 16 0 16,11 17 1-16,13 22-4 15,16 23 3-15,13 26 0 16,18 26-1-16,18 26 2 0,16 20-3 15,14 15 4-15,12 17-4 16,16 11 1-16,3 6 2 16,7-2-2-16,-5-5 3 15,-8-12-2-15,-8-9 2 16,-10-16-3-16,-11-9 3 16,-15-14 0-16,-15-12-2 15,-11-9 0-15,-11-13 0 0,-9-4 0 16,-20-3 1-1,16-32 0-15,-23-1 0 16,-3-15-1-16,-15-12-3 16,-3-17 4-16,-14-25-4 0,-13-18-1 15,-9-24-1-15,-11-16 1 16,-7-25-7-16,-6-7-1 16,6 9-9-16,-3 0-19 15,21 27-37-15,-3 11-74 16,28 40-5-16,13 26 0 15,21 43-2-15</inkml:trace>
          <inkml:trace contextRef="#ctx0" brushRef="#br0" timeOffset="2300.966">16366 2557 88 0,'-10'-52'136'16,"3"39"-2"-16,10 39 3 16,8 34-98-16,25 41-1 15,1 21-2-15,22 29-8 16,-2 14-10-16,16 12-6 16,-3-1-3-16,2-4-5 0,-2-21 4 15,-5-9-6-15,-13-24 2 16,-5-14-2-16,-8-22 0 15,-6-17-2-15,-8-14 2 16,-8-17-2-16,-7-17 0 16,-10-17-1-16,5-23 1 15,-14-14-4-15,-6-21 2 16,-8-21 2-16,-5-27-2 16,-13-26 0-16,-4-27 1 15,-7-29 5-15,-2-21-3 16,2-10 4-16,4 0-2 15,9 15 0-15,15 31 0 0,13 30 3 16,17 42-2-16,16 49 1 16,18 52-1-16,18 49 3 15,10 36-2-15,13 34 1 16,4 19-2-16,7 18-2 16,-2 7 0-16,-1 6-3 15,-8-10 1-15,-9-6-1 16,-11-19-1-16,-8-16 0 15,-11-23-1-15,-8-15-4 16,-10-20-3-16,-9-21-9 16,-2-11-8-16,-13-28-30 15,0 0-20-15,-14-8-61 0,0-13-9 16,-17-12 2-16,-1-6 31 16</inkml:trace>
          <inkml:trace contextRef="#ctx0" brushRef="#br0" timeOffset="2540.6018">16578 3483 195 0,'-10'29'145'0,"9"-7"0"15,17-1-3-15,5-12-133 16,18-5-3-16,9-10 2 0,10-9-3 15,4-9-7-15,1-19-14 16,6-2-17-16,-8-24-17 16,11 11-18-16,-20-32-28 15,12 10-36-15,-17-18-2 16,-3 3 11-16</inkml:trace>
          <inkml:trace contextRef="#ctx0" brushRef="#br0" timeOffset="2942.1172">17368 2166 111 0,'-5'-45'129'16,"4"16"9"-16,1 29-48 16,14 19-17-16,14 31-7 15,-11 21-16-15,25 21-11 0,-6 27-12 16,20 15-3-16,-2 15-9 16,5 11-4-16,-3-3 0 15,2-1-4 1,-5-3-1-16,-1-12 1 0,-7-17-2 15,-5-11-2-15,-5-19 0 16,-2-12-2-16,-6-16 0 16,-1-15-1-16,-5-15-1 15,-3-15 0-15,0-9 0 16,-2-14-3-16,2-8 4 16,2-8 3-16,5-5-2 15,-2-8 2-15,5-5 0 16,-3-1 1-16,9-5-2 15,2 3 3-15,0-3-3 16,1 6-2-16,-1 3-1 16,-1 1-1-16,0 9-4 0,-8-2-4 15,-1 11-4-15,-7-5-12 16,2 19-27-16,-21-19-53 16,0 19-52-16,0 0-2 15,0 0-1-15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14T15:44:57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D19A7F5B-058B-44B6-8F95-13594E5E6582}" emma:medium="tactile" emma:mode="ink">
          <msink:context xmlns:msink="http://schemas.microsoft.com/ink/2010/main" type="inkDrawing" rotatedBoundingBox="14252,6300 18501,3545 19370,4886 15121,7641" semanticType="underline" shapeName="Other">
            <msink:sourceLink direction="with" ref="{8B7AB004-B7CF-4F22-A3C3-A9C2A4E29B5D}"/>
          </msink:context>
        </emma:interpretation>
      </emma:emma>
    </inkml:annotationXML>
    <inkml:trace contextRef="#ctx0" brushRef="#br0">14610 6204 54 0,'-37'23'132'15,"7"-4"-1"-15,1-9 3 16,14-14-122-16,18-11-4 16,20-21 16-16,33-14 4 15,24-25-3-15,35-15-2 16,32-24-6-16,41-14-3 16,28-12-3-16,28-4-4 0,23-8-5 15,16 5 5-15,11 4-6 16,12 5 1-16,-7 6 4 15,-3 14 1-15,-14 10-3 16,-12 10 2-16,-23 16 0 16,-23 8-3-16,-37 16-1 15,-35 15 0-15,-43 16 3 16,-41 12-3-16,-46 15 2 16,-44 17-1-16,-41 17 2 15,-40 15-1-15,-37 16 0 16,-33 17-2-16,-26 15-7 15,-29 14 4-15,-11 14-1 0,-17 11 0 16,-8 15-3-16,-4 8 1 16,-1 13 3-16,4 2-4 15,8 7 5-15,12-5-8 16,10-3 5 0,23-9-3-16,24-11 4 0,23-16-3 15,30-20-1-15,31-23 1 16,32-28 1-16,34-24 5 15,38-42-3-15,41-8 2 16,35-43 0-16,34-30 3 16,46-28 2-16,30-29 0 15,35-25-1-15,25-7 2 0,23-13-1 16,8-2 1-16,5 3 2 16,-3 12-3-16,-22 19-6 15,-22 25 6 1,-37 25-4-16,-41 23 2 0,-45 34-5 15,-48 23 10-15,-64 21-6 16,-35 51 3-16,-60 12 2 16,-46 27-2-16,-37 22 6 15,-34 25-6-15,-30 18 3 16,-19 18-10-16,-21 14 4 16,-2 4-3-16,4 7 0 15,12-5-2-15,25-14-3 16,27-18 2-16,40-28 0 0,43-25 1 15,58-35-2 1,53-33 3-16,60-43 1 16,51-34 0-16,57-34 3 15,40-26 1-15,44-20-3 0,26-15 0 16,23-17 2-16,10-3-1 16,1 8 1-16,-12 11-2 15,-20 15-3-15,-27 20 1 16,-36 19 2-16,-38 22 3 15,-43 29 0-15,-40 22-2 16,-53 22-1-16,-42 23 2 16,-54 26 3-16,-41 21-2 0,-37 19 6 15,-31 20-6-15,-33 19-1 16,-18 15 2 0,-10 4-3-16,-2 1 2 15,19-12 1-15,25-14-3 16,31-25-3-16,39-21-3 0,48-30-2 15,52-38-7-15,65-25-39 16,34-41-110-16,64-30-1 16,36-25-1-16,33-17-2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14T15:42:49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DA3D68B-0432-4667-B70E-29BDADA4C9FB}" emma:medium="tactile" emma:mode="ink">
          <msink:context xmlns:msink="http://schemas.microsoft.com/ink/2010/main" type="writingRegion" rotatedBoundingBox="12139,12442 16511,10207 17523,12188 13151,14423"/>
        </emma:interpretation>
      </emma:emma>
    </inkml:annotationXML>
    <inkml:traceGroup>
      <inkml:annotationXML>
        <emma:emma xmlns:emma="http://www.w3.org/2003/04/emma" version="1.0">
          <emma:interpretation id="{9996D017-3DBB-4797-B9BC-870F643E06E1}" emma:medium="tactile" emma:mode="ink">
            <msink:context xmlns:msink="http://schemas.microsoft.com/ink/2010/main" type="paragraph" rotatedBoundingBox="12712,12096 16118,10644 16561,11685 13155,131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680D6F-5B86-4245-B840-AA6FC5E0DE89}" emma:medium="tactile" emma:mode="ink">
              <msink:context xmlns:msink="http://schemas.microsoft.com/ink/2010/main" type="line" rotatedBoundingBox="12712,12096 16118,10644 16561,11685 13155,13136"/>
            </emma:interpretation>
          </emma:emma>
        </inkml:annotationXML>
        <inkml:traceGroup>
          <inkml:annotationXML>
            <emma:emma xmlns:emma="http://www.w3.org/2003/04/emma" version="1.0">
              <emma:interpretation id="{44A4A047-CF3E-489C-A0F7-51E8F5A5BD99}" emma:medium="tactile" emma:mode="ink">
                <msink:context xmlns:msink="http://schemas.microsoft.com/ink/2010/main" type="inkWord" rotatedBoundingBox="12698,12210 14173,11330 14728,12259 13253,13140"/>
              </emma:interpretation>
              <emma:one-of disjunction-type="recognition" id="oneOf0">
                <emma:interpretation id="interp0" emma:lang="en-US" emma:confidence="1">
                  <emma:literal>give</emma:literal>
                </emma:interpretation>
                <emma:interpretation id="interp1" emma:lang="en-US" emma:confidence="0">
                  <emma:literal>awe</emma:literal>
                </emma:interpretation>
                <emma:interpretation id="interp2" emma:lang="en-US" emma:confidence="0">
                  <emma:literal>sine</emma:literal>
                </emma:interpretation>
                <emma:interpretation id="interp3" emma:lang="en-US" emma:confidence="0">
                  <emma:literal>save</emma:literal>
                </emma:interpretation>
                <emma:interpretation id="interp4" emma:lang="en-US" emma:confidence="0">
                  <emma:literal>gave</emma:literal>
                </emma:interpretation>
              </emma:one-of>
            </emma:emma>
          </inkml:annotationXML>
          <inkml:trace contextRef="#ctx0" brushRef="#br0">13309 12302 1 0,'-15'-13'103'0,"-6"-6"22"16,6 12-1-16,-6-2-112 15,-5 1-9-15,1-3 3 16,-1 3 0-16,3 2-6 16,-6 3 1-16,-2 9 1 0,0 5 2 15,0 11 3-15,2 11 0 16,1 8 0-16,5 6-1 16,6 4 2-16,5-1-3 15,12-1-1-15,8-7-3 16,10-10 0-16,11-9-2 15,0-14 2-15,11-14-2 16,-1-11-1-16,2-8-1 16,-5-11-3-16,-7-1 3 15,0-7-3-15,-11-2 2 16,-6 0-2-16,-9 4 4 16,-3 5-1-16,-7 2 6 0,-1 11 1 15,0 2 1-15,8 21 0 16,-13-18 2-16,13 18 0 15,10 18 1 1,7 3 0-16,6 5-2 16,5 12 2-16,6 8-1 0,5 6 4 15,0 6-1-15,2 2 3 16,-7 1-2-16,-1 2-3 16,-11-1 1-16,0-3-2 15,-11-8 1-15,-7-3-3 16,-6-9-1-16,-4-8-7 15,-9-8 1-15,-3-8 0 16,-3-14-2-16,-5-11-1 0,1-10 0 16,-4-16-5-16,6-6-1 15,-6-13 1 1,7-1-10-16,-2-8-12 16,16 5-28-16,-8-6-30 0,14 9-49 15,9 7 5-15,0 0 111 16</inkml:trace>
          <inkml:trace contextRef="#ctx0" brushRef="#br0" timeOffset="216.1791">13385 11859 14 0,'-21'-16'122'16,"21"16"-21"-1,-29-12-21-15,29 12-156 0,0 15-52 16,0-15 16-16,21 19 112 16</inkml:trace>
          <inkml:trace contextRef="#ctx0" brushRef="#br0" timeOffset="683.2854">13504 12075 1 0,'1'13'91'0,"11"10"46"16,-5-2-7-16,9-1-82 16,5 11-29-16,0 1-1 15,7 4 0 1,-2-4-15-16,-3-2-9 0,5-4-14 16,-12-8-11-16,5-1-14 15,-21-17-5-15,21 6-8 16,-24-21 0-16,9 1 3 15,-14-11 9-15,4-5 8 16,-6-9 9-16,-2-7 15 16,-1-8 14-16,0 4 12 15,2 2 9-15,-2 4 7 16,4 8 5-16,1 2 5 16,8 16 11-16,0 3-1 15,0 15 0-15,14 12-3 16,6 11-4-16,2 0-6 15,12 13-7-15,-3-4-3 0,11 10-8 16,-3-3-3-16,-1-3-7 16,-3-6-3-16,-2-6-3 15,-8-8 2-15,-6-6 2 16,-8-7-1-16,-11-3-1 16,6-21 1-16,-9-2-2 15,-4-11-3-15,-3-5-5 16,1-4-12-16,-8-15-10 0,5 8-19 15,-5-14-18 1,13 17-23-16,-4-1-22 16,4 6-26-16,8 15 106 15</inkml:trace>
          <inkml:trace contextRef="#ctx0" brushRef="#br0" timeOffset="1068.3423">14173 11960 54 0,'22'16'106'16,"-8"-2"-40"-16,-14-14-8 16,22 13-8-16,-22-13-16 15,19-13-10-15,-16-1-9 0,7-2-4 16,-9-7-6-16,-1-5-4 16,-3-3-4-1,-8-4-2-15,1-3 1 16,-9 4-2-16,-3 2 3 0,-1 6-1 15,4 6 2-15,-1 7 3 16,4 13 5-16,6 17 4 16,3 8 1-16,11 9 6 15,2 8 0-15,10 7 2 16,1-1-1-16,9 2 2 16,0-9-4-16,6-4-1 15,1-9-4-15,3-7-5 16,-6-11 0-16,2-2-2 15,-7-10-1-15,-1-6-6 16,-1-4-6-16,-8-10-10 16,3 2-21-16,-12-17-34 0,6-1-68 15,-6-4-6-15,-6-5 7 16</inkml:trace>
        </inkml:traceGroup>
        <inkml:traceGroup>
          <inkml:annotationXML>
            <emma:emma xmlns:emma="http://www.w3.org/2003/04/emma" version="1.0">
              <emma:interpretation id="{A8F30571-6091-4B55-A296-ED55B2A84F9B}" emma:medium="tactile" emma:mode="ink">
                <msink:context xmlns:msink="http://schemas.microsoft.com/ink/2010/main" type="inkWord" rotatedBoundingBox="14759,11219 16337,10939 16432,11472 14854,11753"/>
              </emma:interpretation>
              <emma:one-of disjunction-type="recognition" id="oneOf1">
                <emma:interpretation id="interp5" emma:lang="en-US" emma:confidence="1">
                  <emma:literal>the</emma:literal>
                </emma:interpretation>
                <emma:interpretation id="interp6" emma:lang="en-US" emma:confidence="0">
                  <emma:literal>tune</emma:literal>
                </emma:interpretation>
                <emma:interpretation id="interp7" emma:lang="en-US" emma:confidence="0">
                  <emma:literal>tire</emma:literal>
                </emma:interpretation>
                <emma:interpretation id="interp8" emma:lang="en-US" emma:confidence="0">
                  <emma:literal>wire</emma:literal>
                </emma:interpretation>
                <emma:interpretation id="interp9" emma:lang="en-US" emma:confidence="0">
                  <emma:literal>we</emma:literal>
                </emma:interpretation>
              </emma:one-of>
            </emma:emma>
          </inkml:annotationXML>
          <inkml:trace contextRef="#ctx0" brushRef="#br0" timeOffset="1684.9255">14828 11605 34 0,'19'-6'133'16,"24"3"-2"-16,1-10-6 15,10-4-125 1,6-8-18-16,16 2-22 0,-7-6-22 16,3 2-30-16,-10 1-28 15,-15-6 30-15</inkml:trace>
          <inkml:trace contextRef="#ctx0" brushRef="#br0" timeOffset="2536.3855">14977 11292 1 0,'-2'14'41'0,"2"-14"88"16,23 32 6-16,12-2-78 0,-7-2-25 16,15 12 4-16,-1-2-7 15,4 6-12-15,3-3-16 16,-3-7-6-16,-3-2-10 15,-4-17-8-15,3-1-14 16,-17-23-8-16,8-1-5 16,-13-19 0-16,-1-1 4 15,-11-12 2-15,1-4 7 16,-9-7 3-16,0-4 16 0,-3-2 6 16,-4 4 12-1,-2 5 9-15,-1 5 8 16,3 12 5-16,-3 4 8 15,10 29 11-15,-12-13 1 0,20 29 7 16,-8 7-1-16,14 16-7 16,-4-4-2-16,12 15-5 15,-3-2-3-15,9 5-7 16,-2-8-4-16,3 0-6 16,-3-9-4-16,-1-7-2 15,-2-8-4-15,-6-6-2 16,-5-10-3-16,-12-5-1 15,17-14-4-15,-17-5-1 16,3-7-3-16,-6-7-4 16,4-4 0-16,-2-8-4 15,5-1 2-15,-4-1 3 0,8 8 1 16,-4 6 5-16,5 7 5 16,-1 9 9-16,-8 17 1 15,26 4 9-15,-10 15 1 16,4 11-3-16,5-1 4 15,1 6-4-15,3-3-2 16,4-1-4-16,0-6-1 16,2-9-4-16,-1-8-1 15,1-5-1-15,-6-10-1 16,-3-4-1-16,-6-7-1 16,-3-6-5-16,-10-4-3 15,-8-2 1-15,-6-2-3 16,-12-1 3-16,2 3-2 0,-8 5 6 15,-1 8 0-15,-1 5 8 16,1 10 2-16,7 9 4 16,5 7 3-16,8 14 0 15,6-2 4-15,13 5-5 16,3 1 1-16,11 1-5 16,9-5 1-16,7-5-7 15,2-9-5-15,1-10-11 16,2 1-20-16,-12-17-35 15,7 5-52-15,-14-6-24 16,-13-3-1-16,-9 2 69 16</inkml:trace>
        </inkml:traceGroup>
      </inkml:traceGroup>
    </inkml:traceGroup>
    <inkml:traceGroup>
      <inkml:annotationXML>
        <emma:emma xmlns:emma="http://www.w3.org/2003/04/emma" version="1.0">
          <emma:interpretation id="{153528BD-B118-4144-8945-4D3502D7EF23}" emma:medium="tactile" emma:mode="ink">
            <msink:context xmlns:msink="http://schemas.microsoft.com/ink/2010/main" type="paragraph" rotatedBoundingBox="12700,13540 17072,11305 17523,12188 13151,144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6D46B0-C68D-4BC2-BC2E-8F614E3FB342}" emma:medium="tactile" emma:mode="ink">
              <msink:context xmlns:msink="http://schemas.microsoft.com/ink/2010/main" type="line" rotatedBoundingBox="12700,13540 17072,11305 17523,12188 13151,14423"/>
            </emma:interpretation>
          </emma:emma>
        </inkml:annotationXML>
        <inkml:traceGroup>
          <inkml:annotationXML>
            <emma:emma xmlns:emma="http://www.w3.org/2003/04/emma" version="1.0">
              <emma:interpretation id="{23EE90B6-F9EB-4287-A430-418A747745A6}" emma:medium="tactile" emma:mode="ink">
                <msink:context xmlns:msink="http://schemas.microsoft.com/ink/2010/main" type="inkWord" rotatedBoundingBox="12724,13612 15750,11972 16208,12817 13182,14457"/>
              </emma:interpretation>
              <emma:one-of disjunction-type="recognition" id="oneOf2">
                <emma:interpretation id="interp10" emma:lang="en-US" emma:confidence="0">
                  <emma:literal>own</emma:literal>
                </emma:interpretation>
                <emma:interpretation id="interp11" emma:lang="en-US" emma:confidence="0">
                  <emma:literal>or.</emma:literal>
                </emma:interpretation>
                <emma:interpretation id="interp12" emma:lang="en-US" emma:confidence="0">
                  <emma:literal>orator</emma:literal>
                </emma:interpretation>
                <emma:interpretation id="interp13" emma:lang="en-US" emma:confidence="0">
                  <emma:literal>orison.</emma:literal>
                </emma:interpretation>
                <emma:interpretation id="interp14" emma:lang="en-US" emma:confidence="0">
                  <emma:literal>overo.</emma:literal>
                </emma:interpretation>
              </emma:one-of>
            </emma:emma>
          </inkml:annotationXML>
          <inkml:trace contextRef="#ctx0" brushRef="#br0" timeOffset="3167.9381">12916 13577 94 0,'-15'7'148'0,"2"12"-4"16,4 9-4-16,-7 8-130 16,15 11-10-16,5 10 6 15,7 6-1-15,7 2-2 16,3-4-4-16,5-8 1 15,6-11 3-15,-3-15-1 16,3-11 0-16,-3-16 0 16,-3-10-2-16,-5-13 1 15,-6-7-1-15,-5-6 0 16,-4-6-4-16,-11 0 0 16,-6-6-5-16,-8 6 1 0,-3-2-5 15,1 13 0 1,-10-5-6-16,8 12-7 15,-9-1-16-15,17 19-18 0,-7-9-18 16,22 15-24-16,0 0-22 16,0 0 68-16</inkml:trace>
          <inkml:trace contextRef="#ctx0" brushRef="#br0" timeOffset="3651.7072">13257 13531 1 0,'0'0'64'16,"6"-13"64"-16,-6 13-2 16,0 0-67-16,0 0-17 15,14 25-3-15,-10-10-13 16,14 11-13-16,-4 2-1 16,6 2-5-16,2 3 1 15,0 3-7-15,-2-5 0 16,2-4-4-16,-4-7 1 15,1-8 1-15,-5-5 0 16,1-7-2-16,-2-7-2 16,-2-8 0-16,1-6-1 15,-5-11-1-15,5-1-1 16,-5-9 4-16,-4 0-4 0,-3-3 5 16,0 5 0-1,-3 4 5-15,-4 6 0 16,2 7 5-16,3 4 0 15,2 19 2-15,0 0 2 0,0 0 1 16,17 6-1-16,2 10-1 16,-2 1-1-16,6 2-1 15,4-1-2-15,2-2-3 16,2-1-5-16,-4-8-5 16,2 2-10-16,-5-14-13 15,4 5-16-15,-12-14-21 16,7 8-19-16,-15-14-29 0,0 0-16 15,-6 1 68 1</inkml:trace>
          <inkml:trace contextRef="#ctx0" brushRef="#br0" timeOffset="3824.6914">13808 13315 36 0,'0'0'127'16,"7"-21"4"-16,-1 4-58 15,20 8-18-15,-7-14-11 16,20 3-14-16,-2-7-17 15,4-1-16-15,2 7-19 16,-10-11-28-16,10 10-30 16,-19-2-41-16,-9 2-14 15,-6 6 38-15</inkml:trace>
          <inkml:trace contextRef="#ctx0" brushRef="#br0" timeOffset="3983.7842">13896 12978 106 0,'4'28'138'16,"9"8"2"-16,0 4-43 15,3 1-78-15,13 1-5 16,1-2-17-16,1-14-38 16,11 0-61-16,-6-13-33 15,-3-15-2-15,-1-3 42 16</inkml:trace>
          <inkml:trace contextRef="#ctx0" brushRef="#br0" timeOffset="4252.3016">14476 12952 113 0,'2'31'141'15,"6"8"-2"-15,8 10 0 16,7 0-124-16,5 9-10 16,3 1 5-16,3 0-4 15,6-1-2-15,-4-4-8 16,-3-7-6-16,-4-1-18 16,-10-16-22-16,2 0-35 15,-10-14-52-15,-11-16 6 0,0 0 5 16</inkml:trace>
          <inkml:trace contextRef="#ctx0" brushRef="#br0" timeOffset="4551.2424">14400 12885 93 0,'4'-21'140'0,"9"-3"-6"15,16 2 3-15,16 2-124 16,5 4-7-16,12 2 6 0,6 2-5 16,1 9 0-16,-2 2-7 15,-10 8 6-15,-12 8-6 16,-15 2-4-16,-14 6 4 16,-11 0-4-16,-17 3 1 15,-13 4-6-15,-8-1-1 16,-6-3-13-16,0 3-10 15,-8-13-13-15,15 7-21 16,-7-14-24-16,14-6-39 16,14 1 5-16,11-4 116 15</inkml:trace>
          <inkml:trace contextRef="#ctx0" brushRef="#br0" timeOffset="5185.5005">14906 12605 1 0,'12'-35'93'0,"-1"15"32"16,-5 4 5-16,-6 16-74 0,4 15-12 16,-5 0-8-16,12 14-10 15,-2 3-8-15,5 7-3 16,1 1-3-16,7 1-6 16,2-8 1-16,2-1-6 15,0-9 4-15,4-5-7 16,-1-5 1-16,3-10-6 15,-3-6 1-15,0-11-4 0,-2-3-3 16,-7-14-2 0,2 3-9-16,-9-16-2 0,1 2-6 15,-12-8 4 1,-2 4 1-16,-7-2 8 16,-1 9 5-16,-3 6 8 0,-4 6 9 15,4 8 9-15,-4 4 8 16,15 15 4-16,-13 9 2 15,16 11 2-15,0 3-4 16,9 9-1-16,-1-4-4 16,7 6-1-16,5 1-6 15,1-8-1-15,2 1-6 0,0-11-4 16,3-6-5 0,-4-9-6-16,-2-2-6 15,-6-13-10-15,0 4-13 16,-12-17-15-16,6 10-11 15,-18-14-8-15,8 10 2 0,-11-6 10 16,4 6 20-16,-4 1 19 16,0 2 23-16,10 17 24 15,-14-22 22-15,14 22 15 16,0 0 5-16,13-10-4 16,-13 10-12-16,32-12-8 15,-9-2-9-15,13 1-11 16,3-7-7-16,3-2-12 15,5-1-16-15,-8-10-24 16,7 8-28-16,-15-4-42 16,-5-4-27-16,-12 10-1 15,-10-3 95-15</inkml:trace>
          <inkml:trace contextRef="#ctx0" brushRef="#br0" timeOffset="5389.7782">15596 12150 81 0,'3'39'140'16,"1"3"-6"-16,9 7 3 15,6 10-102-15,4-2-35 16,4-3-10-16,12 6-31 16,-11-13-45-16,0-2-43 15,4-3-3-15,-9-16 4 16</inkml:trace>
        </inkml:traceGroup>
        <inkml:traceGroup>
          <inkml:annotationXML>
            <emma:emma xmlns:emma="http://www.w3.org/2003/04/emma" version="1.0">
              <emma:interpretation id="{53155BC8-A3E5-4DB0-8111-C17D6F4ADADD}" emma:medium="tactile" emma:mode="ink">
                <msink:context xmlns:msink="http://schemas.microsoft.com/ink/2010/main" type="inkWord" rotatedBoundingBox="16411,11643 17072,11305 17430,12006 16769,12344"/>
              </emma:interpretation>
              <emma:one-of disjunction-type="recognition" id="oneOf3">
                <emma:interpretation id="interp15" emma:lang="en-US" emma:confidence="0">
                  <emma:literal>of</emma:literal>
                </emma:interpretation>
                <emma:interpretation id="interp16" emma:lang="en-US" emma:confidence="0">
                  <emma:literal>off</emma:literal>
                </emma:interpretation>
                <emma:interpretation id="interp17" emma:lang="en-US" emma:confidence="0">
                  <emma:literal>old</emma:literal>
                </emma:interpretation>
                <emma:interpretation id="interp18" emma:lang="en-US" emma:confidence="0">
                  <emma:literal>oh</emma:literal>
                </emma:interpretation>
                <emma:interpretation id="interp19" emma:lang="en-US" emma:confidence="0">
                  <emma:literal>ot</emma:literal>
                </emma:interpretation>
              </emma:one-of>
            </emma:emma>
          </inkml:annotationXML>
          <inkml:trace contextRef="#ctx0" brushRef="#br0" timeOffset="5775.9108">16642 11876 148 0,'6'28'129'0,"-14"-7"2"0,6 11-69 16,-1 8-60-16,8 4 8 16,6 2-1-16,3-4-3 15,0-3-7-15,4-11-1 16,8-4-2-16,-6-11 1 15,2-8 0-15,-1-10-2 16,-4-8-1-16,2-3 0 16,-7-7-3-16,-4-3-1 15,-5-8-4-15,-3 4-4 16,-10-5 3-16,-1 5-2 16,-11 3 3-16,-2 4-3 15,-7 0 3-15,8 11-8 0,-10 2-4 16,11 4-13-16,-4 3-21 15,12-1-41-15,14 4 11 16,0 0 90-16</inkml:trace>
          <inkml:trace contextRef="#ctx0" brushRef="#br0" timeOffset="6335.3272">16900 11930 27 0,'-20'-12'130'15,"20"12"-2"-15,23-13 4 16,-3 0-91-16,18 0-8 15,2-7-11-15,11-2-33 16,2 5-48-16,-5-2-70 0,-7-4-1 16,-6 9-6-16,-18 1 89 15</inkml:trace>
          <inkml:trace contextRef="#ctx0" brushRef="#br0" timeOffset="6152.5277">16968 11764 1 0,'29'-42'68'15,"7"7"48"-15,-10-11 1 16,0 3-71-16,0 5-23 0,-13-2-1 16,-3 8-10-16,-7-4-7 15,-8 6-5-15,-10 2 3 16,-4 9 0-16,-7 2 3 16,-2 7 0-16,-5 7 3 15,4 10 3-15,2 9 2 16,7 13 3-16,5 6 0 15,12 14 3-15,3 7-2 16,16 9 3-16,3 3-6 16,9 5 2-16,-4-5-3 15,9 0 1-15,-4-13-6 16,4-2-1-16,-7-8-3 0,-1-9-7 16,-6-9-5-16,-9-12-14 15,5 2-29 1,-15-17-28-16,0 0-41 0,-11-13-20 15,-3-4-1-15,-5 0 58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14T15:39:17.0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6-06-14T15:47:07.655"/>
    </inkml:context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A2AF38-2113-4DAF-B62D-9E89AA72D5E5}" emma:medium="tactile" emma:mode="ink">
          <msink:context xmlns:msink="http://schemas.microsoft.com/ink/2010/main" type="writingRegion" rotatedBoundingBox="770,4415 15212,3937 15674,17904 1232,18381"/>
        </emma:interpretation>
      </emma:emma>
    </inkml:annotationXML>
    <inkml:traceGroup>
      <inkml:annotationXML>
        <emma:emma xmlns:emma="http://www.w3.org/2003/04/emma" version="1.0">
          <emma:interpretation id="{23A0191B-2644-404E-B232-95BDC80BEBC8}" emma:medium="tactile" emma:mode="ink">
            <msink:context xmlns:msink="http://schemas.microsoft.com/ink/2010/main" type="paragraph" rotatedBoundingBox="793,4144 11877,4207 11869,5726 785,56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5EA651-CFF9-451F-9201-95C369C511A0}" emma:medium="tactile" emma:mode="ink">
              <msink:context xmlns:msink="http://schemas.microsoft.com/ink/2010/main" type="line" rotatedBoundingBox="793,4144 11877,4207 11869,5726 785,5663"/>
            </emma:interpretation>
          </emma:emma>
        </inkml:annotationXML>
        <inkml:traceGroup>
          <inkml:annotationXML>
            <emma:emma xmlns:emma="http://www.w3.org/2003/04/emma" version="1.0">
              <emma:interpretation id="{5CDC17CF-9C5E-48B1-B83B-0E93AAF31F31}" emma:medium="tactile" emma:mode="ink">
                <msink:context xmlns:msink="http://schemas.microsoft.com/ink/2010/main" type="inkWord" rotatedBoundingBox="792,4387 4734,4409 4727,5685 785,5663"/>
              </emma:interpretation>
              <emma:one-of disjunction-type="recognition" id="oneOf0">
                <emma:interpretation id="interp0" emma:lang="en-US" emma:confidence="1">
                  <emma:literal>pointers</emma:literal>
                </emma:interpretation>
                <emma:interpretation id="interp1" emma:lang="en-US" emma:confidence="0">
                  <emma:literal>Pointers</emma:literal>
                </emma:interpretation>
                <emma:interpretation id="interp2" emma:lang="en-US" emma:confidence="0">
                  <emma:literal>pointer's</emma:literal>
                </emma:interpretation>
                <emma:interpretation id="interp3" emma:lang="en-US" emma:confidence="0">
                  <emma:literal>pointers'</emma:literal>
                </emma:interpretation>
                <emma:interpretation id="interp4" emma:lang="en-US" emma:confidence="0">
                  <emma:literal>pointer</emma:literal>
                </emma:interpretation>
              </emma:one-of>
            </emma:emma>
          </inkml:annotationXML>
          <inkml:trace contextRef="#ctx0" brushRef="#br0">990 4958 102 0,'0'0'132'16,"0"0"7"-16,-52 82-2 16,52-82-73-16,4 76-29 15,-4-76 0-15,15 124 0 16,-10-60-13-16,5 7-1 0,-1-6-13 16,4-3 0-16,-13-62-18 15,15 92-6-15,-15-92-25 16,0 0-19-16,11 71-38 15,-11-71-52-15,0 0 11 16,0 0-2-16</inkml:trace>
          <inkml:trace contextRef="#ctx0" brushRef="#br0" timeOffset="330.9874">789 4972 180 0,'0'0'131'0,"0"0"1"15,42-69 2-15,-42 69-120 16,97-49-1-16,-28 27 4 16,3-4-7-16,2 41-4 15,-8-18-2-15,-2 13-1 16,-64-10-4-16,89 42-4 15,-89-42 3-15,26 62 0 16,-26-62 3-16,-30 67-6 16,30-67 0-16,-80 67-7 15,80-67-6-15,-102 49-9 16,102-49-15-16,-90 26-17 0,90-26-28 16,-59 7-39-16,59-7-1 15,0 0 4 1</inkml:trace>
          <inkml:trace contextRef="#ctx0" brushRef="#br0" timeOffset="707.9467">1343 4849 122 0,'0'0'108'16,"0"0"3"-16,0 0-26 15,15 62-72-15,-15-62 13 0,-12 61 0 16,12-61-6 0,-3 61-4-16,3-61 0 15,0 0-3-15,28 56-5 0,-28-56-2 16,0 0-2-16,75 9-1 16,-75-9-1-16,59-19 0 15,-59 19-1-15,0 0 0 16,72-54 0-16,-72 54-1 15,0 0 0-15,10-79 0 16,-10 79-3-16,0 0 3 16,-65-76-3-16,65 76 2 15,-62-38-6-15,62 38-5 0,-62-13-21 16,62 13-16-16,0 0-68 16,-65-7-6-1,65 7 3-15,0 0 5 16</inkml:trace>
          <inkml:trace contextRef="#ctx0" brushRef="#br0" timeOffset="900.663">1910 4548 38 0,'-18'-20'76'0,"3"20"-26"16,15 0-46-16,-17-3-119 0,17 3 63 15</inkml:trace>
          <inkml:trace contextRef="#ctx0" brushRef="#br0" timeOffset="1620.6271">1876 4773 64 0,'-15'32'121'0,"11"-18"3"16,1 11 1-16,3 6-89 16,7-3-13-16,0 6 6 15,5-5-3-15,0 7-8 0,2-10-4 16,5 2-3-16,0-9-8 15,1-6-6-15,3-3-10 16,1-13-11-16,5 1-11 16,-4-14-10-16,2 2-7 15,-5-13-7-15,8 5-2 16,-13-11 4-16,8 0 8 16,-12-1 12-16,3 3 15 15,-8 0 16-15,4 1 14 16,-6 8 14-16,-3-1 8 15,4 9 11-15,-7 14 5 16,0 0 4-16,0 0-2 0,0 0 0 16,4 17-4-16,-1 13-7 15,-7-4-1-15,4 11-9 16,-5-7-4-16,4 9-7 16,-2-12-2-16,2 3-7 15,-4-9-1-15,7-5-1 16,-2-16-3-16,1 20-1 15,-1-20-2-15,0 0-2 16,0 0-2-16,19-22-1 16,-10 11-6-16,1-15-3 15,6 1-2-15,-1-8 0 16,9 0-2-16,-4-3 4 16,9 8-1-16,-2-5 7 0,2 9 2 15,1 8 11-15,-4 7 2 16,3 12 7-16,-3 8-3 15,-3 10 4-15,-3 3 0 16,-2 8 3-16,-1-2-6 16,-3 5-5-16,-4-8-1 15,3 2-8-15,-7-12 3 16,4 1-12-16,2-7-5 16,-12-11-21-16,27 5-11 15,-27-5-17-15,26-19-28 16,-14 3-31-16,1-3-4 15,-2-4 63-15</inkml:trace>
          <inkml:trace contextRef="#ctx0" brushRef="#br0" timeOffset="1802.1917">2776 4759 1 0,'0'0'75'16,"-4"-16"41"-16,4 16-1 0,24-6-62 15,-4-3-14-15,14 6-3 16,5-10-11-16,8 5-10 15,5-4-12-15,0-1-16 16,1 3-17-16,-9-9-25 16,0 6-42-16,-9 2-24 15,-16-7 1-15,-5 7 79 0</inkml:trace>
          <inkml:trace contextRef="#ctx0" brushRef="#br0" timeOffset="3169.3171">2903 4399 69 0,'-7'25'128'15,"0"4"2"-15,7 10 3 16,5 11-108-16,-8-1 1 16,12 13 9-16,-7-7-7 15,11 4-7-15,-2-7-2 16,11-1-6-16,4-14-2 0,5-5-7 15,10-10 2-15,2-4-5 16,0-12 0 0,8-6 0-16,-3-6-1 15,-1-7-4-15,1-4-6 16,-6-9-5-16,-3-1-7 0,-9-11-2 16,2 3-7-16,-15-14 0 15,-1 9-2-15,-18-10 9 16,-1 11 1-16,-11 1 13 15,-2 8 8-15,-3 7 7 16,-5 11 7-16,5 12 5 16,-3 9 4-16,11 14-2 15,-3 1 7-15,11 14-5 16,0-2-3-16,9 7 1 16,-2-1-2-16,9 3-5 15,4-11-4-15,6 3-7 16,2-10 1-16,4-4-6 0,1-7 3 15,3-10-8-15,-1-5 1 16,0-7-5-16,-4-2 2 16,-2-11-2-16,-4 0-9 15,-3-10 0-15,2 3-6 16,-12-13 1-16,4 8-1 16,-13-13 6-16,7 10 2 15,-7-2 8-15,0 11 7 16,-3-2 5-16,2 9 9 15,1 18 8-15,0 0 3 16,0 0 2-16,12 15 1 16,-1 12 0-16,-4-5 0 15,6 14 1-15,-1-6-6 0,-1 8-2 16,1-5-1-16,1 0-6 16,-4-7 1-16,-2-3-5 15,-3-4 2-15,0-5-5 16,-4-14 2-16,-1 13-6 15,1-13-1-15,0 0 2 16,-20-13-7-16,13-2 3 16,1-4-6-16,3-7-1 0,7-2-7 15,-1-12 1 1,13 2-3-16,0-9 1 16,10 5 2-16,3 3 1 15,2 3 4-15,-2 3 3 0,6 11 5 16,-6 8 5-16,-6 5 5 15,-3 15 5-15,-20-6 0 16,17 29 4-16,-20-8 2 16,-1 10 1-16,-13-4 0 15,2 12 1-15,-8-4-5 16,-1 8-1-16,1-8 1 16,3 1-7-16,4-3 1 15,3-3-4-15,7-7 2 16,7-1-4-16,9-8 3 15,3-1-5-15,8-7 2 16,3-3 0-16,2-6-1 16,4-3-1-16,4 0-4 0,-1-11 0 15,0 0-5-15,-1-9 4 16,1 0-8-16,-7-10 2 16,0 1-4-16,-5-4 4 15,-3 2 0-15,-4-1 4 16,1 8 1-16,-10 0 1 15,3 11 4-15,-3 3 3 16,-5 16 3-16,0 0 0 16,18-7 3-16,-18 7 1 15,23 23 0-15,-6-2 3 16,2 3-1-16,4 9 1 16,0 1-1-16,3 8 0 0,0-1-1 15,0 2-6-15,-4-1 4 16,-1-2-6-16,-5-7 4 15,-3 1-5-15,-9-8 2 16,-4-3-3-16,-7-9 1 16,-7-5-1-16,-5-6 0 15,-3-6 0-15,-2-3-1 16,1-6 0-16,3-2-1 16,2-8-1-16,8-5-1 15,3-1 5-15,7 0-5 16,10-6 4-16,4 7-5 15,5-3 5-15,10 7-10 16,-3-2-6-16,7 16-20 0,-8-8-20 16,8 13-27-16,-10 4-47 15,3-3 2 1,-1 4 23-16</inkml:trace>
        </inkml:traceGroup>
        <inkml:traceGroup>
          <inkml:annotationXML>
            <emma:emma xmlns:emma="http://www.w3.org/2003/04/emma" version="1.0">
              <emma:interpretation id="{0B7DDEC9-F427-4DD6-81FF-1D764536A1F5}" emma:medium="tactile" emma:mode="ink">
                <msink:context xmlns:msink="http://schemas.microsoft.com/ink/2010/main" type="inkWord" rotatedBoundingBox="5304,4488 6221,4493 6218,5034 5301,5029"/>
              </emma:interpretation>
              <emma:one-of disjunction-type="recognition" id="oneOf1">
                <emma:interpretation id="interp5" emma:lang="en-US" emma:confidence="0">
                  <emma:literal>vs</emma:literal>
                </emma:interpretation>
                <emma:interpretation id="interp6" emma:lang="en-US" emma:confidence="0">
                  <emma:literal>VA</emma:literal>
                </emma:interpretation>
                <emma:interpretation id="interp7" emma:lang="en-US" emma:confidence="0">
                  <emma:literal>us</emma:literal>
                </emma:interpretation>
                <emma:interpretation id="interp8" emma:lang="en-US" emma:confidence="0">
                  <emma:literal>VS</emma:literal>
                </emma:interpretation>
                <emma:interpretation id="interp9" emma:lang="en-US" emma:confidence="0">
                  <emma:literal>VI</emma:literal>
                </emma:interpretation>
              </emma:one-of>
            </emma:emma>
          </inkml:annotationXML>
          <inkml:trace contextRef="#ctx0" brushRef="#br0" timeOffset="3569.4966">5304 4630 44 0,'0'0'127'0,"11"20"3"16,-3-1 3-16,-7 3-106 15,9 14 4-15,-3-7 4 16,6 12-14-16,-4-4 0 16,1 3-9-16,2-7-1 15,1-1-7-15,-5-6 3 16,4-3-8-16,-9-6 2 16,-3-17 2-16,11 18-2 15,-11-18 0-15,0 0 0 16,13-21 0-16,-8 4-1 15,-1-7 0-15,3-7-5 0,0-6 0 16,5-2-6 0,-2-12-3-16,4 9-15 15,-6-8-11-15,9 14-23 16,-16-6-25-16,14 9-43 0,-4 10-1 16,5 4 41-16</inkml:trace>
          <inkml:trace contextRef="#ctx0" brushRef="#br0" timeOffset="4236.1273">5662 5005 1 0,'-7'15'71'16,"7"-15"46"-16,0 0 4 16,1 11-81-16,-1-11 3 15,0 0-1-15,-6-11-9 16,6 11-8-16,5-19-6 16,2 2-6-16,-6-4-5 15,6-3-1-15,-1-4-6 16,3-5 5-16,2-6-7 0,2-3 4 15,6-2-6 1,4-4 3-16,2 3-2 16,1 1 1-16,5 5 0 0,-3 6-2 15,1 7 2-15,-5 10-1 16,-2 6 4-16,-3 12 2 16,-6 7 2-16,1 14 1 15,-4 6-1-15,-1 9 2 16,-2 3-1-16,0 7 3 15,-8 3-1-15,2-1-6 16,-5 1 1-16,0-2-3 16,-5-12 3-16,0-1-5 15,-2-8 3-15,-4-7-4 16,2-6 2-16,-3-7 0 16,2-5-3-16,0-6-2 15,2-5-2-15,-1-10-2 0,7 0-4 16,3-10-2-16,11 5-3 15,-1-10 4-15,16 6-4 16,1-5 7-16,10 12-3 16,-1-4 8-16,3 12-1 15,-1 3 7-15,-1 7-1 16,-5 7 3-16,-6 2 0 16,-3 3 2-16,-5 3-8 15,-15-13-22-15,21 22-32 16,-21-22-66-16,6 14 5 15,-6-14-7-15</inkml:trace>
        </inkml:traceGroup>
        <inkml:traceGroup>
          <inkml:annotationXML>
            <emma:emma xmlns:emma="http://www.w3.org/2003/04/emma" version="1.0">
              <emma:interpretation id="{9A63CE91-51DE-471B-B424-40C7EEEC99F9}" emma:medium="tactile" emma:mode="ink">
                <msink:context xmlns:msink="http://schemas.microsoft.com/ink/2010/main" type="inkWord" rotatedBoundingBox="6558,4177 11877,4207 11871,5287 6552,5257"/>
              </emma:interpretation>
              <emma:one-of disjunction-type="recognition" id="oneOf2">
                <emma:interpretation id="interp10" emma:lang="en-US" emma:confidence="0">
                  <emma:literal>references</emma:literal>
                </emma:interpretation>
                <emma:interpretation id="interp11" emma:lang="en-US" emma:confidence="0">
                  <emma:literal>reference</emma:literal>
                </emma:interpretation>
                <emma:interpretation id="interp12" emma:lang="en-US" emma:confidence="0">
                  <emma:literal>references'</emma:literal>
                </emma:interpretation>
                <emma:interpretation id="interp13" emma:lang="en-US" emma:confidence="0">
                  <emma:literal>reference's</emma:literal>
                </emma:interpretation>
                <emma:interpretation id="interp14" emma:lang="en-US" emma:confidence="0">
                  <emma:literal>referenced</emma:literal>
                </emma:interpretation>
              </emma:one-of>
            </emma:emma>
          </inkml:annotationXML>
          <inkml:trace contextRef="#ctx0" brushRef="#br0" timeOffset="4988.182">6555 4747 24 0,'0'0'113'15,"0"0"0"-15,14 6 6 16,-14-6-103-16,16 32 2 16,-7-12 10-16,10 10-8 15,-11 0 2-15,8 6-8 0,-6-2 1 16,2 2-9-16,-6-9 2 16,2-2-7-16,-3-10 2 15,-4-2-1 1,-1-13-1-16,0 0-1 0,0 0 0 15,0 0-2-15,4-13-1 16,-4-2-4-16,6-7-3 16,1-7-4-16,6-3-3 15,-1-8 1-15,8 2-5 16,-1-6 0-16,11 9-9 16,-8-5 1-16,5 15-10 15,-5-4-7-15,4 13-20 16,-8 6-23-16,0 0-15 15,1 15 96-15</inkml:trace>
          <inkml:trace contextRef="#ctx0" brushRef="#br0" timeOffset="5403.6002">7035 4884 1 0,'19'19'20'0,"-4"-15"80"16,9-1-17-16,2 0-51 15,-4-7 1-15,7-1-2 16,-8-11-14-16,2 3-1 16,-4-4-11-16,1-5 1 0,-10-2-9 15,-1-3 2 1,-9-2-5-16,-3 0 2 16,-6 1-1-16,-8 1-1 15,0 5 6-15,-6 5 1 0,-3 8 6 16,4 9 4-16,-2 6 3 15,2 13 3-15,6 1 1 16,6 9 4-16,-2 0-2 16,12 5 2-16,5 0-2 15,9 3-6-15,1-8 2 16,11 4-6-16,-2-8 2 16,5-1-8-16,3-6 3 15,-2-4-9-15,0-2-2 16,-1-10-6-16,0 7-14 0,-7-18-15 15,2 9-20 1,-11-14-30-16,2 1-38 16,-1-1-3-16,-7-7 81 0</inkml:trace>
          <inkml:trace contextRef="#ctx0" brushRef="#br0" timeOffset="5871.514">7864 4535 1 0,'13'-35'0'16,"-18"-14"48"-16,10 10 35 15,-5-7-79-15,-8 4-1 16,-3 3 18-16,1 3 4 16,-5 7-3-16,-6 8 1 15,2 11 4-15,-7 5 1 16,1 14 0-16,-4 8 0 16,11 16 0-16,-11 6-2 15,14 18 0-15,-2 2-3 16,8 16 3-16,2 0-6 15,10 9 2-15,-6-1-5 16,15 1-4-16,-5-5-2 16,3-1-2-16,2-11-2 0,-2-1-4 15,3-13 1-15,-3-9-7 16,0-10 0-16,-3-8-3 16,-1-8-8-16,-6-18-9 15,0 0-13-15,0 0-13 16,0-13-14-16,-14-13-15 15,8-3-31-15,-7-3-17 16,-6-10 61-16</inkml:trace>
          <inkml:trace contextRef="#ctx0" brushRef="#br0" timeOffset="7587.8338">7477 4741 1 0,'0'0'96'16,"0"0"15"-16,24 3-47 15,-3 13-28-15,3-6 2 16,15 9 4-16,-1-3-13 16,11 4-9-16,0-6-4 15,3 1-8-15,0-5-3 16,-3-3-12-16,-8-1-4 16,-4-8-12-16,-4 4 1 15,-13-12-8-15,-6 1 0 16,-6-8-1-16,-1 2-10 15,-10-6 2-15,1 1 0 0,-6-5 5 16,2 5 4-16,-4-3 9 16,0 7 7-16,-5 3 9 15,2 4 14 1,0 8 13-16,-4 2 9 0,7 12 6 16,-6 2 6-16,6 11 4 15,-4 1 1-15,9 15-6 16,-3-6 0-16,9 12-8 15,1-11-2-15,9 11-11 16,-1-9-3-16,13-2-8 16,0-7-4-16,9-7-2 15,0-7-3-15,4-8-2 16,4-8-2-16,5-8-3 0,-2-3-3 16,-4-8-4-16,2-3-2 15,-12-9-8-15,4 0-3 16,-12-10-2-16,-2 7 0 15,-16-10 7-15,1 10 1 16,-5-5 10-16,-1 11 3 16,-2 5 12-16,-5 4 6 15,9 19 9-15,0 0 1 16,-13 6 3-16,9 7 1 16,10 11 0-16,-6 3-1 15,9 12-5-15,-4-2 0 16,8 6-6-16,-7-4 0 0,4 4-5 15,0-10 0-15,-2-1-5 16,-3-9-1 0,1-3 1-16,-4-7-1 15,-2-13-1-15,0 0-2 16,0 0-1-16,-18 2-1 0,18-2-3 16,-19-26 1-16,9 4-4 15,3-1-3-15,0-9-3 16,8-4-4-16,-2-9 2 15,12 5-4-15,2-8 2 16,15 8-2-16,-1-3 5 16,11 10 1-16,1 4 6 0,5 10 2 15,0 5 2 1,-2 8 3-16,-3 7 3 16,-13 4 3-16,-2 3 2 15,-17 5 1-15,0 6 2 0,-17-2 1 16,-4 8 3-16,-15-2 2 15,-1 4-1-15,-5-1 4 16,2 5-4-16,-5-4 3 16,11 3-4-16,0-1 3 15,11 4-7-15,6-10 2 16,10 6-2-16,5-7-5 16,13 0 1-16,6-5-3 15,7-3 1-15,5-7-2 16,3 1 1-16,1-8-1 15,5-5-1-15,-2-3 1 16,-1-7-3-16,1-1 2 16,-5-4-3-16,-1-4 0 0,-5-5-3 15,-2-4-3-15,-8-6 2 16,-3 1-2-16,-9 1 4 16,-3 3-5-16,-9 3 7 15,0 3-5-15,-10 8 9 16,3 7 1-16,-5 10 1 15,-2 6 0-15,2 6 3 16,-1 7 1-16,1 10 3 16,4 2 3-16,5 7-5 15,0 1 4-15,6 7-4 16,5-5 4-16,5 1-5 16,2-6 3-16,10-4-7 15,2-2 1-15,5-6 1 0,6-8-3 16,0-6-1-16,8-6 0 15,-1-5-4-15,0-5-1 16,1-7-2-16,-4-2-2 16,-5-10-5-16,-1 4-1 15,-9-15-4-15,-4 1-1 16,-9-1 6-16,-2 2-2 16,-6-2 6-16,1 8-1 15,-5 4 8-15,0 5 0 16,0 22 9-16,0-14 1 15,0 14-1-15,11 17 3 16,-2 2 1-16,0 6 4 16,4 9-4-16,-2 1 2 0,5 8-4 15,-5-7 2-15,2 5-4 16,-5-5 0-16,-1-6-5 16,-1-6 1-16,-5-3 0 15,-1-21-1-15,0 16-2 16,0-16-2-16,0 0 0 15,-14-15 0-15,11-1-3 16,-2-4-2-16,3-7-2 16,4 2-4-16,3-12 0 15,9-2-3-15,1-3 3 16,8 3-2-16,0 3 5 16,11 5-1-16,1 6 7 0,1 6 5 15,-1 13 5-15,-2 9 3 16,-4 11 3-16,-3 8 4 15,0 8-3-15,-16-1 6 16,4 10-6-16,-9-4 1 16,-2 4-7-16,-8-8-1 15,2 0-10-15,0-8-11 16,3-23-17-16,0 30-27 16,0-30-20-16,0 0-29 15,16 0-28-15,2-9 0 16</inkml:trace>
          <inkml:trace contextRef="#ctx0" brushRef="#br0" timeOffset="7904.6539">10296 4748 1 0,'7'-21'78'0,"-7"21"32"0,0 0-10 15,0 0-61-15,-23 3 2 16,-3 5 3-16,5 17-6 15,-14-3-5-15,12 15-2 16,-7-7-2-16,12 15-10 16,5-9 0-16,6 7-7 15,10-4-2-15,12-3-6 16,9-7 4-16,5-4-6 0,6-8-2 16,5-4-4-1,3-3-5-15,0-14-6 0,5 1-9 16,-12-13-13-1,9 10-18-15,-21-18-18 0,10 8-18 16,-17-10-14-16,7 7 2 16,-11-1 7-16</inkml:trace>
          <inkml:trace contextRef="#ctx0" brushRef="#br0" timeOffset="8704.9673">10640 4962 103 0,'0'0'83'16,"14"9"-1"-16,-14-9-12 15,23 4-11-15,-23-4-8 0,26 0-14 16,-11-6-8 0,8 5-7-16,-6-8-13 15,7 0 1-15,-2-8-10 16,0 1 3-16,-2-4-10 0,-4-2 5 16,-2-2-9-16,-7-8 4 15,-2 5-1-15,-10-2 0 16,-5 4 1-16,-4 1-1 15,-5 5 4-15,0 3 2 16,-5 8 6-16,4 8 1 16,-3 8 4-16,5 12 3 0,-2 5 1 15,9 12 5-15,-1 2 5 16,12 6-6 0,0 3 2-16,7 1-4 15,3-7 2-15,12-1-5 16,0-7 1-16,6-8-8 0,1-9-1 15,4-4-1-15,2-7-2 16,-2-9-3-16,6-2-3 16,-6-8-4-16,1-1-2 15,-7-9-3-15,3 0-7 16,-8-9 3-16,1-1-4 16,-4 0 8-16,1 0-2 15,-8-3 6-15,3 1-1 16,-2 2 6-16,2 4 4 15,-4 1 2-15,1 4 1 16,-1-1-2-16,2 4 3 16,2 2 1-16,1 3 2 15,4 6 1-15,-3 0 2 0,3 8 0 16,-1 5 2-16,6 10 0 16,-6 5-1-16,2 9 1 15,-2 6-3-15,0 9 0 16,-5 6 4-16,-1 2-7 15,-1-1 3-15,-1 2-5 16,-6-5 3-16,-3-3-4 16,-2-7 4-16,-4-13-5 15,-3-1-1-15,-3-10 1 16,-5-7-2-16,1-5 3 16,-2-8-1-16,2-4-1 15,-4-7 0-15,7-1 0 0,6-6-6 16,5-3 6-16,8-2-3 15,10-3 3-15,8 4-4 16,3-2 4-16,12 2-5 16,2 3 4-16,7 4-7 15,-5-8-14-15,10 18-37 16,-18-16-84-16,8 3 0 16,-12-1-4-16,-2-3 18 15</inkml:trace>
        </inkml:traceGroup>
      </inkml:traceGroup>
    </inkml:traceGroup>
    <inkml:traceGroup>
      <inkml:annotationXML>
        <emma:emma xmlns:emma="http://www.w3.org/2003/04/emma" version="1.0">
          <emma:interpretation id="{4AB7EA02-736E-4328-A412-C4B4045A2CB4}" emma:medium="tactile" emma:mode="ink">
            <msink:context xmlns:msink="http://schemas.microsoft.com/ink/2010/main" type="paragraph" rotatedBoundingBox="1090,5268 8330,5258 8331,6225 1091,6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B0FA56-E813-4E66-ABFD-4E5032AF13CB}" emma:medium="tactile" emma:mode="ink">
              <msink:context xmlns:msink="http://schemas.microsoft.com/ink/2010/main" type="line" rotatedBoundingBox="1090,5268 8330,5258 8331,6225 1091,6235"/>
            </emma:interpretation>
          </emma:emma>
        </inkml:annotationXML>
        <inkml:traceGroup>
          <inkml:annotationXML>
            <emma:emma xmlns:emma="http://www.w3.org/2003/04/emma" version="1.0">
              <emma:interpretation id="{59685A23-689C-477A-9FFE-15F990984227}" emma:medium="tactile" emma:mode="ink">
                <msink:context xmlns:msink="http://schemas.microsoft.com/ink/2010/main" type="inkWord" rotatedBoundingBox="1090,5268 4414,5264 4415,5997 1091,6002"/>
              </emma:interpretation>
              <emma:one-of disjunction-type="recognition" id="oneOf3">
                <emma:interpretation id="interp15" emma:lang="en-US" emma:confidence="0">
                  <emma:literal>double</emma:literal>
                </emma:interpretation>
                <emma:interpretation id="interp16" emma:lang="en-US" emma:confidence="0">
                  <emma:literal>do able</emma:literal>
                </emma:interpretation>
                <emma:interpretation id="interp17" emma:lang="en-US" emma:confidence="0">
                  <emma:literal>doable</emma:literal>
                </emma:interpretation>
                <emma:interpretation id="interp18" emma:lang="en-US" emma:confidence="0">
                  <emma:literal>doubled</emma:literal>
                </emma:interpretation>
                <emma:interpretation id="interp19" emma:lang="en-US" emma:confidence="0">
                  <emma:literal>doubly</emma:literal>
                </emma:interpretation>
              </emma:one-of>
            </emma:emma>
          </inkml:annotationXML>
          <inkml:trace contextRef="#ctx0" brushRef="#br0" timeOffset="-97790.5657">1707 5627 154 0,'0'0'105'0,"0"0"-17"16,0 0-7-16,0 0-117 15,0 0-12-15,0 0 4 16,0 0-10-16,0 0-10 16,0 0-7-16,0 0 15 15,0 0 16-15</inkml:trace>
          <inkml:trace contextRef="#ctx0" brushRef="#br0" timeOffset="-14054.7014">1464 5783 1 0,'0'0'99'15,"0"0"6"-15,0 0-22 16,0 0-32-16,0 0-2 16,0 0-8-16,0 0-13 15,0 0-9-15,0 0-4 16,0 0-1-16,0 0-12 16,0 0 6-16,-44-59-9 15,44 59 7-15,0 0-7 16,-69-30 7-16,69 30-8 0,-57-3-2 15,57 3 3-15,-66 31-6 16,66-31 8-16,-62 49-6 16,62-49 9-1,-52 67-7-15,52-67 9 16,-23 66 0-16,23-66 1 0,0 0 2 16,34 69-2-16,-34-69 1 15,62 26-2-15,-62-26-1 16,91 3-2-16,-91-3-2 15,101-23-3-15,-101 23-4 16,103-45-3-16,-103 45-7 16,85-60-2-16,-85 60-1 0,53-72-8 15,-53 72 4-15,19-81-4 16,-19 81 1 0,-19-91-1-16,19 91 8 15,-36-100 6-15,36 100 0 0,-46-92 10 16,46 92 2-16,-36-75 9 15,36 75 5-15,0 0 5 16,0 0 5-16,0 0 1 16,0 0 4-16,0 0-1 15,0 0-1-15,-22 68-2 16,22-68 2-16,32 94-9 16,-32-94-5-16,38 106-4 15,-38-106-4-15,41 104-1 16,-41-104-4-16,47 87-2 15,-47-87-5-15,43 72 2 16,-21-50-17-16,2-4-6 16,-5-12-9-16,7 1-7 15,-9-14-12-15,9 1-10 0,-7-12-11 16,5 0-7-16,-6-9 9 16,3 0 15-16</inkml:trace>
          <inkml:trace contextRef="#ctx0" brushRef="#br0" timeOffset="-13716.8148">1971 5629 55 0,'0'0'69'16,"-14"-6"-3"-16,14 6-6 0,-15 17-6 15,5 5-14 1,4-2-2-16,3 13-10 16,-2-7-2-16,10 12-10 0,1-7 3 15,6 5-12-15,4-11 3 16,5 2-1-16,1-9-3 15,7-4-1-15,0-8-2 16,-1-3-2-16,1-9-2 16,-6-3-2-16,5-5-3 15,-11-5-3-15,0 0-2 16,-9-8-4-16,0 2-2 16,-9-5 6-16,-6 1-4 15,-5-2 7-15,-5 3-1 16,-3 2 6-16,-5 7-2 15,0 4 4-15,-1 3-11 16,1 2-7-16,3 10-19 0,0-4-16 16,8 2-22-16,14 2-28 15,0 0 10-15</inkml:trace>
          <inkml:trace contextRef="#ctx0" brushRef="#br0" timeOffset="-13204.2342">2479 5582 4 0,'-3'16'96'16,"-1"4"-2"-16,-12-4 4 16,0 7-72-16,7 11-4 0,-4-4 7 15,9 6-2-15,-2-6 0 16,9 5-9-16,1-13 2 15,8 5-5-15,2-13-5 16,5-5-4-16,6-3-4 16,1-6-2-16,2-6-9 15,-3-5 2-15,5-4-9 16,-8-4-5-16,2 2 0 16,-9-10 3-16,5-4-5 15,-13-2 4-15,0 3 6 16,-4-3 10-16,-7 5 3 15,1 5 17-15,-4 3-5 0,7 20 11 16,-17-12-2-16,17 12 11 16,-16 23-7-16,11-1-5 15,0 1 4 1,8 8-5-16,-3-4 1 16,10 6-13-16,-2-7 11 0,10-1-16 15,3-7 11-15,10 3-7 16,5-16 2-16,10 0-7 15,7-10 4-15,3 0-1 16,5-7-5-16,0-5-7 16,-2 2-19-16,-12-15-51 15,-3 1-54-15,-13 0-2 0,-9-2-5 16</inkml:trace>
          <inkml:trace contextRef="#ctx0" brushRef="#br0" timeOffset="-4200.6998">3143 5457 29 0,'0'0'105'15,"0"0"4"-15,7 13 0 16,-3 3-85-16,-1 4-3 16,9 9 7-16,-10 1-2 15,13 13-8-15,-8-1 2 16,6 7-8-16,-6-3 0 16,8 1-8-16,-8-3-1 15,-1-5-7-15,1-8 3 16,-3-7 0-16,-1-5-5 0,-3-19 0 15,3 14-2 1,-3-14-1-16,0 0 0 16,-7-27-2-16,8 11 0 15,-2-10-2-15,5-1 2 0,2-9 7 16,4 0-5-16,4-2 6 16,5 8-7-16,0 1 10 15,3 12-6-15,5 5 9 16,-7 13-3-16,5 14-5 15,-5 2 10-15,2 12-6 16,-8 1 10-16,3 2-9 16,-7-6 9-16,-4 3-7 15,0-6 4-15,-5-3-1 16,-8-1-3-16,-4-6 4 16,-7-2-6-16,-8-5 3 0,-3-1-4 15,-4-3 1-15,-1 0-2 16,-5-4 0-16,4-2 1 15,0-2-5-15,9 1 5 16,5-1-3-16,21 6 2 16,-19-10 0-16,19 10 2 15,19-5-1-15,-2 5 2 16,11 2 2-16,5-1-3 16,7 2 0-16,2-1 2 15,1 0 1-15,1-3 1 16,5 0-1-16,0-8 1 15,-3-1-3-15,4-3 4 16,-2-3-1-16,1-3-1 16,-3-5-1-16,-7-4-1 0,2-2 6 15,-13-5-9-15,-6-1 5 16,-5-3-6-16,-9-5 4 16,-8-4-5-16,-6-1 3 15,-6-2-3-15,-7 5-4 16,-1 4 6-16,-7 5-1 15,-1 5 4-15,0 8 0 16,-1 8 4-16,1 10-1 16,1 6 3-16,4 10 1 15,-3 7 0-15,6 11 3 16,4 4-1-16,7 14 4 0,-1 0-3 16,10 7-2-16,-4 4 3 15,15 0-4-15,5-6 3 16,7 1-5-16,6-9 2 15,6-4-7-15,5-7 4 16,3-8-2-16,4-9 0 16,-3-7-1-16,1-5-1 15,0-9-1-15,-6-4-1 16,-3-6 0-16,-2-2-4 16,-3-10 6-16,-10-1-7 15,-8-2 5-15,-3 0-6 16,-8 1 5-16,-8 4-6 15,-7 2 8-15,-7 8-2 16,-8 7 0-16,4 8 4 0,-5 8 3 16,0 7 2-16,8 11-4 15,3-1 8 1,7 12-3-16,6-1 4 0,14 4-5 16,0-2 3-16,14 1-7 15,4-8 3-15,9-5-3 16,3-6-6-16,3-9-7 15,4-5-8-15,-5-10-12 16,2 2-18-16,-11-17-30 16,5 1-62-16,-12 2 4 15,-2-5-1-15,-6 2 106 16</inkml:trace>
        </inkml:traceGroup>
        <inkml:traceGroup>
          <inkml:annotationXML>
            <emma:emma xmlns:emma="http://www.w3.org/2003/04/emma" version="1.0">
              <emma:interpretation id="{1CB99466-6FEA-4633-A81E-446F78BFE295}" emma:medium="tactile" emma:mode="ink">
                <msink:context xmlns:msink="http://schemas.microsoft.com/ink/2010/main" type="inkWord" rotatedBoundingBox="4873,5323 8330,5318 8331,6225 4874,6230"/>
              </emma:interpretation>
              <emma:one-of disjunction-type="recognition" id="oneOf4">
                <emma:interpretation id="interp20" emma:lang="en-US" emma:confidence="1">
                  <emma:literal>pointers</emma:literal>
                </emma:interpretation>
                <emma:interpretation id="interp21" emma:lang="en-US" emma:confidence="0">
                  <emma:literal>jointers</emma:literal>
                </emma:interpretation>
                <emma:interpretation id="interp22" emma:lang="en-US" emma:confidence="0">
                  <emma:literal>pointless</emma:literal>
                </emma:interpretation>
                <emma:interpretation id="interp23" emma:lang="en-US" emma:confidence="0">
                  <emma:literal>pointer's</emma:literal>
                </emma:interpretation>
                <emma:interpretation id="interp24" emma:lang="en-US" emma:confidence="0">
                  <emma:literal>painters</emma:literal>
                </emma:interpretation>
              </emma:one-of>
            </emma:emma>
          </inkml:annotationXML>
          <inkml:trace contextRef="#ctx0" brushRef="#br0" timeOffset="-3832.3788">5203 5682 1 0,'-14'19'111'16,"9"-2"13"-1,1 5-3-15,4-4-62 0,1 23-37 16,-4-4 10-16,12 14-8 16,-3-4-4-16,2 5-2 15,3-4-5-15,-1 1-3 16,-3-6-5-16,6-8-5 15,-3-6-7-15,-4-8-8 16,4-2-13-16,-10-19-16 16,0 0-20-16,0 0-24 15,0 0-40-15,-9-26 0 0,-5 2 71 16</inkml:trace>
          <inkml:trace contextRef="#ctx0" brushRef="#br0" timeOffset="-3534.2949">4875 5663 1 0,'-1'-30'101'0,"21"15"6"15,2 2 1-15,18-1-68 16,6 16-26-16,8-1 6 16,12 10 4-16,-4 7-2 15,9 3-8-15,-12 0 9 16,-3 10-7-16,-14 0 1 0,-6 3-9 15,-17-2 4-15,-13 1-10 16,-15-7 3 0,-8-1-1-16,-12-5-3 15,-3-6-4-15,-5-2-8 0,-5-11-13 16,10 4-19-16,-4-17-24 16,14 8-33-16,5-8-28 15,8-6-1-15,17 2 96 16</inkml:trace>
          <inkml:trace contextRef="#ctx0" brushRef="#br0" timeOffset="-3183.5241">5676 5620 41 0,'0'0'116'0,"0"0"8"15,5 26-2-15,-14-4-99 0,-13 1 3 16,5 8-4-16,-5-3 1 15,11 5-12-15,-1-4 1 16,9 0-9-16,11-6 2 16,6-2-1-16,5-6-3 15,8-5-2-15,6-4-3 16,3-6-2-16,-1-3-2 16,-3-10-2-16,-1 1 0 15,-9-8-2-15,-3-2 0 16,-10-4 0-16,-8-1 3 15,-14-3 8-15,-4-1-5 16,-14 1 7-16,3 4-6 16,-10 2 0-16,5 6-12 0,-6-3-13 15,14 11-29-15,-1 2-55 16,9-2 1-16,17 10 14 16</inkml:trace>
          <inkml:trace contextRef="#ctx0" brushRef="#br0" timeOffset="-3017.766">6015 5448 1 0,'0'0'67'15,"-20"-3"-6"-15,20 3-26 16,-14 10-148-16,14-10 63 15</inkml:trace>
          <inkml:trace contextRef="#ctx0" brushRef="#br0" timeOffset="-2348.3449">6030 5657 14 0,'3'26'112'0,"4"5"7"16,-4 2-52-16,0-11-17 15,11 8-10-15,-8-13-4 16,13 5-9-16,-1-6-9 0,10-3-5 16,1-5-4-16,1-3-3 15,2-5-5 1,-2-3-4-16,-1-6-2 16,-3-4-3-16,-5-4-2 0,-3-5-4 15,-1 2-3-15,-10-13 3 16,2 2-6-16,-9-5 8 15,6 6-5-15,-9-2 11 16,1 8-1-16,-1 4 13 16,-2 7 2-16,5 13 7 15,0 0 5-15,-9 18 0 0,3 3 5 16,6 12-6-16,-4-3 4 16,5 9-8-16,-5-3 1 15,8 6-8 1,-5-12 3-16,2 1-6 15,-1-8 0-15,3-3 0 0,-3-7-2 16,0-13-1-16,0 0-3 16,0 0-2-16,0 0-1 15,0 0-3-15,0-29 0 16,0 4-4-16,7 1-2 16,-2-9 4-16,8-3-8 15,-2-3 8-15,8 6-5 16,0-6 7-16,7 11-4 15,0 6 11-15,3 7 0 0,-2 10 6 16,-2 11 5 0,2 11-6-16,-8 6 9 15,-1 6-4-15,-7 2 6 0,0 8-8 16,-7-3 2-16,2-3-8 16,-6-3 1-16,3-5-4 15,-1-4-7-15,-2-21-8 16,5 25-16-16,-5-25-14 15,0 0-26-15,0 0-37 16,8-22-25-16,-11 5 4 16,-2-9 122-16</inkml:trace>
          <inkml:trace contextRef="#ctx0" brushRef="#br0" timeOffset="-2132.2129">6631 5577 1 0,'12'0'98'0,"11"7"18"16,-3-6 7-16,12-2-72 15,4 5-37-15,4-7 9 16,11 5-3-16,-5-7-9 16,6 1-12-16,-3-5-15 15,-7-5-27-15,1 1-30 0,-13 0-50 16,-11-10 1-1,-9-3 44-15</inkml:trace>
          <inkml:trace contextRef="#ctx0" brushRef="#br0" timeOffset="-764.3768">6777 5321 19 0,'-4'29'121'0,"2"4"6"15,5 8 2-15,2 8-98 16,-5 0 3-16,8 13-1 16,-3-13-2-16,5 12-9 15,-3-12-1-15,12 1-11 16,-4-8 1-16,11 0-9 16,2-12 1-16,6-5 0 15,8-8-3-15,-3-11-2 0,9-6-4 16,-5-8-2-16,3-3-6 15,-7-12-5-15,2-2-8 16,-15-12-2-16,5 4-13 16,-19-18 1-16,5 11-4 15,-15-9 9-15,-2 8 1 16,-10-2 11-16,-3 10 6 16,0 5 13-16,-12 11 14 15,5 8 10-15,-8 8 4 16,8 14 5-16,-3-2 2 15,4 14 4-15,5 0-2 16,8 12-10-16,-1-4 3 16,11 8-9-16,2-2 1 0,9 1-8 15,-1-4 3-15,6-1-11 16,5-11 3-16,1-2 0 16,5-6-2-16,3-6-2 15,-1-7-4-15,1-8-2 16,1-2-7-16,-6-12-5 15,4 2-9-15,-16-13-3 16,11 2-9-16,-17-8 7 16,5 2-1-16,-11-7 10 15,0 11 5-15,-5 1 16 16,-3 6 7-16,3 23 15 16,-8-17 8-16,8 17 4 0,-2 21 2 15,5 7-5-15,-6-1 3 16,11 15-6-16,-8 0 1 15,7 5-11-15,-4-2 2 16,4 0-10-16,-3-5 1 16,-1-2 0-16,1-11-3 15,-1-8-3-15,-3-19-2 16,-1 17-1-16,1-17-3 16,-7-17-2-16,2 1-3 15,-2-10-3-15,3 2-2 16,-1-8-4-16,5-1-3 15,0-9 4-15,12 4-6 16,-5-5 6-16,13 7-3 0,-1-3 7 16,11 9-1-16,-5-1 7 15,11 13-2 1,-7 5 5-16,0 4 4 0,-3 9 6 16,-9 4 1-16,-17-4 4 15,15 23 1-15,-17-2-6 16,-15-4 8-16,-1 8-7 15,-10-7 6-15,3 11-9 16,-7-7 5-16,6 4-6 16,-3-3 4-16,8 3-1 15,4-2-1-15,9-1 0 16,5-2-2-16,8-3 1 0,6 0-3 16,5-7-1-16,7-2 0 15,0-6 1 1,8-6-1-16,0-4-1 15,3-5-1-15,-4-5-1 0,2-6 1 16,-4-2-3-16,-2-5 0 16,-1-6 5-16,-2-2-7 15,-3-5 5-15,-1 1-3 16,-3 2 6-16,1 5-7 16,-2 5 7-16,-1 5-3 15,0 8 1-15,1 11 3 16,-1 9 0-16,-14-3 0 15,23 33 3-15,-12-4 1 16,3 7-6-16,-3 5 5 0,1 5-6 16,-3 0 5-1,-2 0-6-15,-6-1 5 16,2-5-7-16,-9-4 4 0,-2-8 1 16,-7-5-2-16,1-7 1 15,-3-8-2-15,-2-5 1 16,0-6-1-16,2-5-1 15,5-4 0-15,5-7 1 16,4-4 0-16,6-6-2 16,9-1 3-16,5-3-2 15,9-2 2-15,3 1 4 0,4 2-6 16,0 3 3-16,0 8-9 16,-5 2-1-1,-1 10-18-15,-11-5-14 16,10 11-61-16,-12 3-34 0,-14 0 5 15,22 0 36-15</inkml:trace>
        </inkml:traceGroup>
      </inkml:traceGroup>
    </inkml:traceGroup>
    <inkml:traceGroup>
      <inkml:annotationXML>
        <emma:emma xmlns:emma="http://www.w3.org/2003/04/emma" version="1.0">
          <emma:interpretation id="{8FB4BE78-36F5-4A48-9659-9F9015ADF57E}" emma:medium="tactile" emma:mode="ink">
            <msink:context xmlns:msink="http://schemas.microsoft.com/ink/2010/main" type="paragraph" rotatedBoundingBox="1165,6558 11861,6554 11862,7900 1166,7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C7CEA9-C974-4A99-83E7-DD37A1F73D52}" emma:medium="tactile" emma:mode="ink">
              <msink:context xmlns:msink="http://schemas.microsoft.com/ink/2010/main" type="line" rotatedBoundingBox="1165,6558 11861,6554 11862,7900 1166,7904"/>
            </emma:interpretation>
          </emma:emma>
        </inkml:annotationXML>
        <inkml:traceGroup>
          <inkml:annotationXML>
            <emma:emma xmlns:emma="http://www.w3.org/2003/04/emma" version="1.0">
              <emma:interpretation id="{698B1CB2-A100-4315-829E-262D342D57ED}" emma:medium="tactile" emma:mode="ink">
                <msink:context xmlns:msink="http://schemas.microsoft.com/ink/2010/main" type="inkWord" rotatedBoundingBox="1165,6558 5847,6556 5848,7902 1166,7904"/>
              </emma:interpretation>
              <emma:one-of disjunction-type="recognition" id="oneOf5">
                <emma:interpretation id="interp25" emma:lang="en-US" emma:confidence="1">
                  <emma:literal>difference</emma:literal>
                </emma:interpretation>
                <emma:interpretation id="interp26" emma:lang="en-US" emma:confidence="0">
                  <emma:literal>deference</emma:literal>
                </emma:interpretation>
                <emma:interpretation id="interp27" emma:lang="en-US" emma:confidence="0">
                  <emma:literal>affiance</emma:literal>
                </emma:interpretation>
                <emma:interpretation id="interp28" emma:lang="en-US" emma:confidence="0">
                  <emma:literal>affluence</emma:literal>
                </emma:interpretation>
                <emma:interpretation id="interp29" emma:lang="en-US" emma:confidence="0">
                  <emma:literal>different</emma:literal>
                </emma:interpretation>
              </emma:one-of>
            </emma:emma>
          </inkml:annotationXML>
          <inkml:trace contextRef="#ctx0" brushRef="#br0" timeOffset="-92055.277">1739 7324 155 0,'0'0'128'0,"0"0"4"16,0 0-5-16,0 0-98 16,0 0-14-16,0 0 1 15,0 0 0-15,0 0-4 16,0 0 0-16,0 0-10 15,-74-27 7-15,74 27-11 16,0 0 7-16,-79-57-8 0,79 57 7 16,-77-26-9-16,77 26 2 15,-89-10 0-15,89 10 0 16,-91 16 4 0,91-16-7-16,-82 45 7 0,82-45-5 15,-57 65 7-15,57-65-4 16,-24 73 6-16,24-73-4 15,17 72 2-15,-17-72 4 16,0 0-2-16,94 74 1 16,-94-74-2-16,95 12-1 15,-95-12-2-15,107-26-4 16,-107 26 0-16,105-58-5 0,-105 58 2 16,82-79 1-1,-82 79-9-15,52-99 2 16,-52 99-9-16,12-116 2 15,-24 53-4-15,2-9 6 0,-7 3-2 16,0-2 2-16,-5 6 12 16,5 9 2-16,17 56 8 15,-25-81 5-15,25 81 6 16,0 0 0-16,0 0 3 16,0 0-1-16,0 0-3 15,18 103 3-15,-8-43-4 16,4 17 2-16,3 1-3 15,1 4-6-15,3-5-9 16,2-4-8-16,9-8-2 16,-4-14-13-16,2-7-11 15,-4-21-28-15,6 2-35 16,-4-16-39-16,6-12 4 0,-8-7 4 16</inkml:trace>
          <inkml:trace contextRef="#ctx0" brushRef="#br0" timeOffset="-91897.7816">2058 7050 42 0,'-15'-13'81'15,"15"13"-22"-15,-17-5-28 16,17 5-142-16,-7 13 10 0,7-13 101 15</inkml:trace>
          <inkml:trace contextRef="#ctx0" brushRef="#br0" timeOffset="-89151.7645">2086 7232 1 0,'8'18'85'15,"-1"-2"19"-15,0 3 6 16,9 3-71-16,1-11 7 15,6 8-7-15,0-12-7 16,8 3-7-16,-1-11 1 16,9 1-4-16,-2-12-3 15,7 1 2-15,-8-10-12 0,4-2 5 16,-7-7-9-16,-1-6 4 16,-6-9-8-1,-6-8 5-15,-4-3-7 0,-9-14-1 16,-7-2 2-16,-4-3-4 15,-6 2 5-15,-7 6-4 16,-4 10 5-16,-3 10 0 16,-1 13 3-16,4 21 2 15,-5 13 0-15,6 17 2 16,2 15 0-16,8 18 3 16,3 14-4-16,7 14 3 15,1 11-1-15,9 9-2 0,-2 5 0 16,9 5-3-16,-3-3 1 15,1-2-4-15,-2-8 3 16,0-10-5-16,-5-8 0 16,0-13 0-16,-3-13 0 15,-3-15 1-15,-1-7-3 16,-2-18-1-16,1-11-2 16,-2-13-3-16,0-11-3 15,-4-12-3-15,1-7-3 16,-7-15-7-16,4-6-1 15,-9-14-2-15,7 3-5 16,-9-15 6-16,5 10-1 16,-8-4 9-16,5 15 3 0,1 4 11 15,0 16 1-15,2 10 8 16,1 13 4-16,13 26 3 16,-13-5 2-1,11 23 1-15,2 7-1 0,7 12 2 16,2 4-1-16,5 11-5 15,4-2 6-15,3 9-7 16,4-7 3-16,5 2-7 16,3-8 4-16,6-4-9 15,2-11-3-15,2-9 2 16,2-9-4-16,0-11 1 16,5-11-2-16,-2-10-1 0,1-8-1 15,-2-11 2-15,-2-4-2 16,-6-13 1-1,-1-4-7-15,-14-16 0 16,-1 0-4-16,-14-11 4 0,-1 5-2 16,-15-1 1-16,-1 8 5 15,-7 11 3-15,-5 12 7 16,-2 18 3-16,-5 16 6 16,5 19 2-16,-7 13 3 15,8 21 3-15,-2 9 1 16,10 21 3-16,-3 5-4 15,9 17-2-15,-2 3-1 16,7 11-2-16,1-2-3 0,4 4-2 16,-5-8-2-1,10-1-3-15,-3-9 0 16,3-6 1-16,-1-16-3 0,2-9 1 16,1-13-3-16,-3-11 0 15,0-9-1-15,-7-22-1 16,0 0-2-16,12-10-3 15,-7-10-2-15,-6-19-5 16,4-2-3-16,-6-21-6 16,6 0-4-16,-10-16-2 15,8 3 1-15,-12-7 6 16,3 8 1-16,-2 2 8 16,0 12 5-16,-4 6 10 15,1 14 5-15,1 11 6 16,-1 10 0-16,13 19 2 0,-17-10 2 15,17 10 1-15,-13 23-1 16,16 5 2-16,-3-1-2 16,7 11-5-16,2-1 4 15,6 6-7-15,7-2 2 16,3-1-7-16,6-7 3 16,10-4-7-16,2-9 4 15,3-7 0-15,3-8-1 16,2-8 0-16,1-9-2 15,-6-6-2-15,-1-7 0 16,-6-4-3-16,-6-4-8 16,-7-12 2-16,-2 6-11 15,-12-13 6-15,-2 11-6 16,-11-9 9-16,-1 13 0 0,-8-2 5 16,-3 12 8-16,-7 8 2 15,1 9 10-15,0 13 1 16,-5 4 5-16,9 14 1 15,1 1-2-15,4 11 1 16,1 1-2-16,13 7-3 16,-1-5 1-16,13 0-7 15,-3 1 3-15,6-6-7 16,5-6 2-16,2-5-7 16,3-7 1-16,0-7-1 15,0-3-1-15,0-9-1 16,-2 0-4-16,-4-11 3 0,3-3-6 15,-5-8 2-15,-1-1-2 16,-7-4 3-16,-2 0-1 16,-1-5 3-16,-1 7 2 15,0 3 2-15,-5 5 5 16,-1 6 5-16,-3 17 4 16,0 0 3-16,0 0 2 15,1 30 1-15,-4-2-1 16,11 8-6-16,-8 3 1 15,7 7-5-15,-1-1-1 16,1-1-3-16,0-6-1 16,2-4-3-16,-2-6 2 15,-1-5 1-15,-2-7-1 0,-4-16 0 16,7 14-2-16,-7-14-1 16,0 0 0-16,-7-23-2 15,4 6 0-15,-1-6 0 16,0-5-4-16,1-8 2 15,4 0-4-15,1-9 2 16,9 5-3-16,1-5 4 16,9 8-2-16,4-5 0 15,7 12 2-15,-4 2 0 16,7 11 3-16,-6 3 1 16,-3 11 2-16,-5 6 3 15,-6 2 0-15,-4 10 2 0,-5-1 1 16,-6 8 2-16,-6-1 0 15,-7 5 2-15,-2-3-2 16,-3 6 1 0,-2-1-1-16,0 3-3 0,-3-3 3 15,5 2-4-15,5-2 3 16,3-1-3-16,8-2 2 16,7-1-4-16,2-7 4 15,9-1-1-15,6-4-1 16,4-5 0-16,7-7-1 15,0-3 0-15,2-7-1 16,2-4-1-16,2-5-1 16,-4-7 1-16,0-3-5 0,-5-6-1 15,-1-1-2-15,-6-6 1 16,-7 5-1-16,-6-3 1 16,-4 5 2-1,-5 5 2-15,-4 7 3 0,-8 7 4 16,-4 6 3-16,1 10 2 15,-1 4 2-15,0 12 3 16,-1 1 0-16,6 11 0 16,-6 0 0-16,8 10-7 15,4-1 2-15,8 1-3 16,-4-2-1-16,11-1-4 16,0-5 0-16,5-4-5 0,3-6 3 15,0-7 1 1,5-7-1-16,1-6-1 0,-2-6 0 15,3-7-2 1,-2-4 1-16,-2-8 0 0,-1-2-5 16,-5-8 0-16,5 1-3 15,-10-5 4-15,3 0-1 16,-8 0 4-16,3 3 0 16,-5 4 2-16,3 7 8 15,-2 8 5-15,-5 17 2 16,0 0 3-16,0 0-1 15,17 33 2-15,-10-5-1 16,1 9 1-16,-1-4-6 16,7 9-7-16,-2-4 3 15,1-4-4-15,-2-3 0 16,4-5-2-16,1-5 0 16,-6-8-3-16,-10-13 5 0,11 13 1 15,-11-13-2-15,6-13 3 16,-5-1-2-16,-1-9 1 15,2-2-4-15,2-8 0 16,5-5-5-16,2 0 1 16,10-1-1-16,-1 0-4 15,7 5 1-15,3 4 0 16,-1 8 3-16,3 8 2 16,-6 8 3-16,0 12 2 15,-7 10 3-15,-2 6 2 16,-7 5 0-16,-5 8 3 15,-7 1-2-15,2 0-6 0,-4 0 3 16,1-2-4-16,-4-6 0 16,5-4-4-16,-2-3-3 15,2-8-8-15,8 0-5 16,-6-13-9-16,0 0-24 16,15-9-25-16,3-1-49 15,0-5 0-15,8-2 1 16</inkml:trace>
          <inkml:trace contextRef="#ctx0" brushRef="#br0" timeOffset="-88602.5165">5217 7025 1 0,'6'-17'63'0,"-6"17"42"0,0-13 5 16,0 13-58-16,-20 3-17 15,-3 0 4-15,6 15-4 16,-9-3-7-16,8 12 1 15,-11 1-2-15,14 11-1 16,-10 0-8-16,13 7-4 16,1-6-5-16,5 5-4 15,9-9-2-15,4-1-2 16,8-9-1-16,3-3-4 16,11-12 4-16,3-5 0 15,1-9-1-15,6-4-1 0,0-6 0 16,3-4-2-16,1-6 3 15,-4-9 0-15,-1-1-2 16,-9-5 0-16,1 1 0 16,-8-5 1-16,-7 3 0 15,-7 0 2-15,-7 6-3 16,-7 7 1-16,-2 4 3 16,-4 8 1-16,-5 3 2 15,-1 9 1-15,-3 6 2 16,3 7 2-16,-5 4 2 15,9 9 1-15,-3 0-2 16,4 9 2-16,3 0-6 16,2 6-4-16,8-3 2 15,8-1-2-15,3-5 1 0,5-6-4 16,7-2 1-16,4-5-1 16,2-7 2-16,12-7 5 15,-2-6-6 1,-2-4-2-16,7-4-1 0,-7-11-4 15,6 5-17-15,-10-19-30 16,9 13-85-16,-4-14-5 16,-6 7 0-16,-2-6 0 15</inkml:trace>
        </inkml:traceGroup>
        <inkml:traceGroup>
          <inkml:annotationXML>
            <emma:emma xmlns:emma="http://www.w3.org/2003/04/emma" version="1.0">
              <emma:interpretation id="{9D8BB335-2B29-43CC-A631-42E948C362BB}" emma:medium="tactile" emma:mode="ink">
                <msink:context xmlns:msink="http://schemas.microsoft.com/ink/2010/main" type="inkWord" rotatedBoundingBox="6418,6608 7662,6607 7663,7493 6419,7494"/>
              </emma:interpretation>
              <emma:one-of disjunction-type="recognition" id="oneOf6">
                <emma:interpretation id="interp30" emma:lang="en-US" emma:confidence="0">
                  <emma:literal>b n</emma:literal>
                </emma:interpretation>
                <emma:interpretation id="interp31" emma:lang="en-US" emma:confidence="0">
                  <emma:literal>b in</emma:literal>
                </emma:interpretation>
                <emma:interpretation id="interp32" emma:lang="en-US" emma:confidence="0">
                  <emma:literal>b/n</emma:literal>
                </emma:interpretation>
                <emma:interpretation id="interp33" emma:lang="en-US" emma:confidence="0">
                  <emma:literal>bln</emma:literal>
                </emma:interpretation>
                <emma:interpretation id="interp34" emma:lang="en-US" emma:confidence="0">
                  <emma:literal>b\n</emma:literal>
                </emma:interpretation>
              </emma:one-of>
            </emma:emma>
          </inkml:annotationXML>
          <inkml:trace contextRef="#ctx0" brushRef="#br0" timeOffset="-87736.4214">6460 6722 43 0,'0'0'124'15,"-19"13"-2"-15,12 7 3 16,1 19-87-16,-3 2-22 15,14 15 9 1,-3 3-2-16,6 9-4 0,2 0-7 16,4 3-1-16,1-8-4 15,1-5-3-15,2-11-2 16,0-5-3-16,-4-11 0 16,-1-8-3-16,-1-10 3 15,-12-13-1-15,18 1 0 16,-18-1-3-16,9-26 1 15,-6 0 6-15,3-6-8 0,-2-8 0 16,3-5-2 0,2-2 2-16,4-1 0 15,4-1 2-15,11 7 1 16,-3 5-6-16,4 11 9 16,5 5 1-16,0 13 1 0,1 14 2 15,-8 9 1-15,1 13 2 16,-11 1 0-16,-6 8 1 15,-9 5-2-15,-4 0-2 16,-8-3 1-16,-8 0-3 16,-7-6 1-16,-5-3-3 15,-6-10 1-15,-3 1-3 16,3-8 2-16,-6-9-1 0,3-1-5 16,1-6-5-1,11 0-10-15,2-14-7 16,25 17-24-16,-21-39-13 15,28 17-36-15,10-11-26 0,6-3 3 16,13-7 103-16</inkml:trace>
          <inkml:trace contextRef="#ctx0" brushRef="#br0" timeOffset="-87516.7789">7136 6627 1 0,'15'-19'48'0,"-15"19"60"15,0 0 1-15,-6 22-72 0,-4 17 2 16,-12 4 1 0,4 18-5-16,-13 5-9 15,14 12 0-15,-16 0-8 16,11 6-5-16,-1-8-10 0,6-4-8 16,2-4-12-16,2-13-14 15,13 0-19-15,-7-18-26 16,17-8-50-16,-4-6 2 15,-6-23 51-15</inkml:trace>
          <inkml:trace contextRef="#ctx0" brushRef="#br0" timeOffset="-86984.2608">7314 7051 31 0,'0'0'118'16,"-10"16"4"-16,0 9-2 16,-2 3-93-16,-5 9-8 15,5 9 4-15,-1-4-5 16,3 5-6-16,-1-5-1 16,3-4-5-16,0-5-2 15,2-6-7-15,2-7-1 16,4-20-4-16,-5 19-4 15,5-19-3-15,0 0-2 16,2-20-3-16,6 5-5 16,-3-12 3-16,6 4-7 15,1-16 4-15,5 1-1 0,-2-6 2 16,9 3 3-16,-2-3 5 16,-1 6 7-16,0 3 4 15,3 7 19-15,-2 13 6 16,-9 4 12-16,3 16 5 15,-16-5 3-15,17 34 2 16,-17-13-2-16,9 17-10 16,-8-8-3-16,6 9-7 15,-2-9-5-15,6-1-7 16,-1-7-1-16,3-2-6 16,2-7-1-16,-1-7 3 0,2-2-12 15,0-7 0-15,1 5-22 16,-5-15-18-16,8 10-49 15,-1-10-32-15,1-3-2 16,0 0 25 0</inkml:trace>
        </inkml:traceGroup>
        <inkml:traceGroup>
          <inkml:annotationXML>
            <emma:emma xmlns:emma="http://www.w3.org/2003/04/emma" version="1.0">
              <emma:interpretation id="{B2486D67-161D-4A88-B653-85F487CBE406}" emma:medium="tactile" emma:mode="ink">
                <msink:context xmlns:msink="http://schemas.microsoft.com/ink/2010/main" type="inkWord" rotatedBoundingBox="8150,6795 11861,6793 11862,7517 8151,7519"/>
              </emma:interpretation>
              <emma:one-of disjunction-type="recognition" id="oneOf7">
                <emma:interpretation id="interp35" emma:lang="en-US" emma:confidence="0.5">
                  <emma:literal>constant</emma:literal>
                </emma:interpretation>
                <emma:interpretation id="interp36" emma:lang="en-US" emma:confidence="0">
                  <emma:literal>Constant</emma:literal>
                </emma:interpretation>
                <emma:interpretation id="interp37" emma:lang="en-US" emma:confidence="0">
                  <emma:literal>Constar's</emma:literal>
                </emma:interpretation>
                <emma:interpretation id="interp38" emma:lang="en-US" emma:confidence="0">
                  <emma:literal>constants</emma:literal>
                </emma:interpretation>
                <emma:interpretation id="interp39" emma:lang="en-US" emma:confidence="0">
                  <emma:literal>Constants</emma:literal>
                </emma:interpretation>
              </emma:one-of>
            </emma:emma>
          </inkml:annotationXML>
          <inkml:trace contextRef="#ctx0" brushRef="#br0" timeOffset="-86284.1232">8513 7175 1 0,'-3'-18'57'0,"3"18"47"15,-9-12 1-15,9 12-87 16,-16-16-7-16,16 16 4 15,-18-22-4-15,6 10-8 0,1-4-1 16,-7-2 0 0,1 1 0-16,-2-2-1 15,-1 3-1-15,-5 2 1 16,-1 5 0-16,3 4 4 16,-1 7 5-16,1 7 4 0,1 13 3 15,-2 7 3-15,8 11 3 16,-4 5 0-16,14 8-2 15,-4-1-3-15,13 7-4 16,4-5-4-16,9-4-6 16,8-8-1-16,2-7-5 15,12-14-3-15,-5-6-5 16,9-7-11-16,-6-12-16 16,7 1-23-16,-13-14-31 15,-2 1-39-15,-2-4 2 16,-6-5 97-16</inkml:trace>
          <inkml:trace contextRef="#ctx0" brushRef="#br0" timeOffset="-84734.4491">8722 7184 1 0,'0'0'33'0,"0"-16"70"16,0 16-3-16,0 0-81 15,0 0 2-15,-16-1 7 0,3 4-3 16,5 10-1-16,-11 0-1 15,6 10 7-15,-7-3-3 16,8 9-3 0,1 4-2-16,5 3-7 0,4-3-1 15,10 3-5-15,0-4 0 16,14-5-9-16,-1-5 5 16,7-5-1-16,2-5-1 15,5-9-1-15,-3-6 0 16,1-9-1-16,-7-5 0 15,-3-5-1-15,-2-4 2 16,-9-7 4-16,-5 0-7 16,-2-5 2-16,-13-2-3 0,-3 3 2 15,-4 0-3-15,-11 4 3 16,3 6-4 0,-10 5-4-16,1 8 4 0,1 5-1 15,-1 9-3-15,2 2-1 16,12 5-4-16,-1 1-2 15,15 5-3-15,4-13 0 16,15 26-1-16,0-18 0 16,14 3 1-16,4-8 3 15,8 3 3-15,-2-6 3 16,4-3 4-16,-2-1 4 16,-1-4 6-16,-1 0 3 15,-9-4 3-15,2 6 4 0,-13-4 3 16,2 7 3-1,-21 3 0-15,22-8-1 16,-22 8-1-16,0 0 0 0,-4 23-2 16,1-1-2-16,-4 3-1 15,4 7-6-15,-5 3 2 16,4 5-3-16,4-1 0 16,0 2-3-16,4-10 0 15,2-2-3-15,0-6-1 16,0-4 1-16,-6-19-1 15,11 19 0-15,-11-19 0 16,0 0-2-16,10-19 1 16,-7 2-3-16,2-3 1 15,-2-9 3-15,4-4-9 16,0-9 0-16,7 3-3 16,1-7 2-16,6 5-1 0,1 1 2 15,4 4 0-15,0 5-3 16,3 10 8-16,0 8 2 15,-2 8 4-15,-2 10 2 16,-5 8 3-16,0 13 1 16,-11-2 0-16,2 11 0 15,-8 2 3-15,-1 2-4 16,-5 2 1-16,-2-2-4 16,-3-5 0-16,5-5-5 15,1-3-2-15,0-7-8 16,10 0-12-16,-8-19-18 15,16 18-28-15,-16-18-34 0,16-4-36 16,-2-2 4-16,1-5 94 16</inkml:trace>
          <inkml:trace contextRef="#ctx0" brushRef="#br0" timeOffset="-84067.3853">9807 7015 1 0,'0'0'102'16,"-29"-13"6"-16,8 16-5 0,-8-2-108 16,0 7 7-16,-3 3 11 15,-4-1-6-15,0 6-2 16,3-1-2-16,2 1 1 15,7-2 1-15,10 3 1 16,6-2-2-16,14-2-1 16,6-2 0-16,12-1 2 15,4 2 1-15,6 1 3 16,7-4 1-16,2 6 4 16,-3 0 0-16,1 6 3 15,-12 0-2-15,2 6-2 16,-13-4 2-16,-3 7-4 0,-12-1 1 15,-4 2-4-15,-12-8-1 16,-4-2-6-16,-5-3 4 16,-4-4-1-16,-6-7-2 15,2-4-4-15,1-6 0 16,-3-2-4-16,6-7-1 16,3-5-3-16,9-2 0 15,1-6 2-15,11 1-8 16,4-6 6-16,12-1-6 15,4-3 4-15,8 3 2 16,2 2 3-16,9 2 1 16,3 4 1-16,-1 4 10 15,3 6-1-15,-2 0 8 0,2 7 2 16,-3 1 1-16,4 0 1 16,-4 2 0-16,3 1-3 15,0-1-3-15,-2 0-4 16,-2 0-4-16,-2-3-5 15,-7 3-5-15,-5-7-9 16,-1 6-12-16,-13-12-13 16,5 7-13-16,-21-12-15 15,6 9-12-15,-11-10-22 16,-8-6-3-16</inkml:trace>
          <inkml:trace contextRef="#ctx0" brushRef="#br0" timeOffset="-82631.9685">10090 6833 1 0,'-4'28'75'16,"-8"-2"44"-16,5 7-37 15,4 16-27-15,-10-7-5 16,10 17-2-16,-9-9-11 16,12 10-8-16,-4-10-6 15,8 1-7-15,4-11-4 16,6-2-5-16,1-8-2 15,9-3-4-15,1-11 0 16,11-4-1-16,0-7 0 16,1-6-2-16,7-3 0 0,-4-9-2 15,5-3 0-15,-8-9 0 16,6-2-9 0,-9-6-2-16,2-5-5 0,-7-7 2 15,-2 6-1-15,-13-7 3 16,1 10 0-16,-15 2 0 15,-4 6 9-15,-8 7 5 16,-10 9 4-16,-4 9 2 16,-4 9 2-16,0 5 4 15,-2 8 1-15,2 7 2 16,1 4 1-16,7 8 2 0,1-3 1 16,6 8-4-16,4-4 1 15,8 1-4 1,0-5 0-16,9-2-3 0,1-7 0 15,7-3-4 1,1-10-1-16,2-3 0 0,-1-5-1 16,1-5 0-16,2-5-1 15,-2-5-2-15,-1-4-1 16,3-7 3-16,3 1-7 16,-7-9 4-16,6-1-6 15,-4-6 3-15,2 3-2 16,-5 0 4-16,1 5-1 15,-4 2-1-15,-2 5 6 16,-1 3-1-16,-8 18 5 16,0 0 1-16,0 0 2 15,0 0 2-15,0 21-1 16,-2 3 2-16,-4 1 0 0,4 6-3 16,-2 1 0-16,5 1-4 15,4-4 1-15,5-1-5 16,3-7 2-16,6-5-4 15,5-4-1-15,-2-8-3 16,10-3-2-16,-8-5-4 16,9-3-3-16,-7-9-4 15,0 2-8-15,-9-14-6 16,9 6-11-16,-18-15 0 16,10 5 0-16,-15-10 4 15,7 6 5-15,-10-6 6 16,5 12 14-16,-8 0 12 15,0 5 18-15,3 11 10 0,0 14 8 16,0 0 4-16,-14-3 2 16,16 25 0-16,-6-5-3 15,7 16-2-15,-6-4-8 16,6 11-3-16,-3-1-5 16,0 0-5-16,-1-5 0 15,1 2-4-15,-2-10 1 16,1-2-6-16,-2-7 4 15,3-17-3-15,-5 19-2 16,5-19-1-16,0 0-2 16,0 0-2-16,0 0-1 15,-5-24 4-15,8 6-8 16,1-5 3-16,5-6-8 0,1-5 2 16,11 1-4-16,1-11 2 15,7 11-2-15,3-6-2 16,-1 9 8-16,7 4-1 15,-1 6 8-15,-4 12 5 16,-4 10 5-16,-1 11 3 16,-8 3 3-16,-4 14 3 15,-8 0 0-15,3 9 0 16,-11-4 0-16,1 5-4 16,-8-6-1-16,0-3-6 15,-4-3 1-15,3-7-7 16,1-6-2-16,7-15-7 0,-12 14-7 15,12-14-7-15,0 0-8 16,-10-20-7-16,10 20-11 16,0-30 1-16,7 15-4 15,-7-9 7-15,10 2 1 16,-8-10 10-16,8 8 12 16,0-2 12-16,0 1 18 15,4 8 7-15,-2-2 13 16,5 8 4-16,-2 1 7 15,8 10 3-15,-6-8 0 16,11 11-2-16,-10-9-3 16,18 11-6-16,-10-10-5 15,18 7-4-15,-4-9-4 0,3 5-7 16,4-3-6-16,2-1-6 16,-6 0-7-16,-3-7-13 15,-1 7-13-15,-17-14-19 16,4 10-19-16,-23-16-26 15,-3-1-34-15,-6-4 2 16</inkml:trace>
          <inkml:trace contextRef="#ctx0" brushRef="#br0" timeOffset="-82416.2582">11583 6794 84 0,'-19'36'129'0,"12"11"5"16,-3 13-52-16,-4-6-42 15,17 13 3-15,-11-7-11 16,13 0-12-16,-2-11-7 16,4-3-7-16,3-10-9 15,-3-8-12-15,8-5-16 16,-15-23-33-16,11 23-80 16,-11-23 2-16,0 0-3 15,-19 13 107-15</inkml:trace>
        </inkml:traceGroup>
      </inkml:traceGroup>
    </inkml:traceGroup>
    <inkml:traceGroup>
      <inkml:annotationXML>
        <emma:emma xmlns:emma="http://www.w3.org/2003/04/emma" version="1.0">
          <emma:interpretation id="{6F2EC76E-4B44-483B-9AB8-864596DFC161}" emma:medium="tactile" emma:mode="ink">
            <msink:context xmlns:msink="http://schemas.microsoft.com/ink/2010/main" type="paragraph" rotatedBoundingBox="4410,7912 8083,7860 8098,8911 4425,89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0E98717-9CA7-4269-856A-B5C8A8A1D285}" emma:medium="tactile" emma:mode="ink">
              <msink:context xmlns:msink="http://schemas.microsoft.com/ink/2010/main" type="line" rotatedBoundingBox="4410,7912 8083,7860 8098,8911 4425,8963"/>
            </emma:interpretation>
          </emma:emma>
        </inkml:annotationXML>
        <inkml:traceGroup>
          <inkml:annotationXML>
            <emma:emma xmlns:emma="http://www.w3.org/2003/04/emma" version="1.0">
              <emma:interpretation id="{2960A556-7F85-4801-B5D8-B6FF7AAC60E3}" emma:medium="tactile" emma:mode="ink">
                <msink:context xmlns:msink="http://schemas.microsoft.com/ink/2010/main" type="inkWord" rotatedBoundingBox="4414,8191 4893,8184 4900,8663 4421,8670"/>
              </emma:interpretation>
              <emma:one-of disjunction-type="recognition" id="oneOf8">
                <emma:interpretation id="interp40" emma:lang="en-US" emma:confidence="1">
                  <emma:literal>x</emma:literal>
                </emma:interpretation>
                <emma:interpretation id="interp41" emma:lang="en-US" emma:confidence="0">
                  <emma:literal>a</emma:literal>
                </emma:interpretation>
                <emma:interpretation id="interp42" emma:lang="en-US" emma:confidence="0">
                  <emma:literal>X</emma:literal>
                </emma:interpretation>
                <emma:interpretation id="interp43" emma:lang="en-US" emma:confidence="0">
                  <emma:literal>*</emma:literal>
                </emma:interpretation>
                <emma:interpretation id="interp4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-81532.8896">4492 8510 51 0,'-18'-12'124'0,"18"12"-2"0,8-21-2 15,9 6-113-15,9-1-13 16,10 1 15-16,9 4-1 15,1 1-4-15,6 2 0 16,-5 3 0-16,-5 7 0 16,-6 1-1-16,-4 7 1 15,-12 0-2-15,-7 3 2 16,-10 4-3-16,-10-1 2 0,-10 1-2 16,-9 1 2-16,-9-4-2 15,-4-1 1 1,-9-4 0-16,-1-6-1 15,0-6 0-15,0-3-1 0,3-8 1 16,8-8-2-16,4-4 1 16,11-9-2-16,8-1 1 15,10-4-1-15,12 1 0 16,6-1-1-16,10 5 2 16,0 6-2-16,4 9 5 15,-1 13 1-15,-1 7 4 16,1 17 3-16,-12 7 1 15,1 15 5-15,-5 0-2 16,1 12 3-16,-6-2-5 16,3 4 1-16,-2-5-7 15,1-5-4-15,5-5-10 16,-3-14-11-16,5 7-28 0,-14-31-36 16,24 18-53-16,-8-16-4 15,7-5 1-15</inkml:trace>
        </inkml:traceGroup>
        <inkml:traceGroup>
          <inkml:annotationXML>
            <emma:emma xmlns:emma="http://www.w3.org/2003/04/emma" version="1.0">
              <emma:interpretation id="{BB991D08-59D6-46BC-A24C-175A4981A779}" emma:medium="tactile" emma:mode="ink">
                <msink:context xmlns:msink="http://schemas.microsoft.com/ink/2010/main" type="inkWord" rotatedBoundingBox="5486,7897 8083,7860 8098,8911 5501,8948"/>
              </emma:interpretation>
              <emma:one-of disjunction-type="recognition" id="oneOf9">
                <emma:interpretation id="interp45" emma:lang="en-US" emma:confidence="1">
                  <emma:literal>define</emma:literal>
                </emma:interpretation>
                <emma:interpretation id="interp46" emma:lang="en-US" emma:confidence="0">
                  <emma:literal>defying</emma:literal>
                </emma:interpretation>
                <emma:interpretation id="interp47" emma:lang="en-US" emma:confidence="0">
                  <emma:literal>defile</emma:literal>
                </emma:interpretation>
                <emma:interpretation id="interp48" emma:lang="en-US" emma:confidence="0">
                  <emma:literal>defines</emma:literal>
                </emma:interpretation>
                <emma:interpretation id="interp49" emma:lang="en-US" emma:confidence="0">
                  <emma:literal>definer</emma:literal>
                </emma:interpretation>
              </emma:one-of>
            </emma:emma>
          </inkml:annotationXML>
          <inkml:trace contextRef="#ctx0" brushRef="#br0" timeOffset="-79899.049">5714 8556 1 0,'20'3'103'0,"0"-6"13"16,2 2-2-16,4 1-95 15,-8-6 4-15,3 4 3 16,-21 2-6-16,24-14-4 15,-21-2 0-15,-1 3-5 16,-7-6-1-16,-5 1-4 16,-4-7-1-16,-5 2-4 15,-4-4 0-15,-2-2-1 16,-2 9 0-16,-2-1-1 16,-3 8 2-16,2 5-1 15,-2 9 1-15,1 11 0 0,5 9 0 16,0 14 2-16,4 4-2 15,7 9 4 1,7-1-2-16,8 7 3 16,7-7-3-16,7-2 2 0,11-13-2 15,5-5 1-15,6-13-2 16,3-6-1-16,0-11-2 16,2-9-2-16,-1-5-1 15,-7-10-3-15,0-8 0 16,-8-8-6-16,-2 1 0 15,-13-14-6-15,-3-1 1 16,-11-9-3-16,0 1 2 16,-11-3 1-16,2 6 6 0,-7 1 6 15,6 10 5-15,-5 9 6 16,3 7 4-16,7 18 7 16,9 17 2-1,-14 8 3-15,11 13-1 0,10 16-5 16,-1 6 0-16,4 12-2 15,5 6-1-15,3 4-4 16,4 1-2-16,5-1-3 16,2-7-2-16,4-8 2 15,5-4-4-15,1-9 1 16,6-13-1-16,-3-7 0 16,1-12 0-16,0-8-1 0,-1-7 0 15,-7-9-2 1,-2-6-1-16,-9-5-6 15,-4-4-4-15,-7-13-6 16,-4 5 3-16,-12-4-3 0,-1 6 5 16,-11 1 0-16,1 9 7 15,-8 4 3-15,-2 11 9 16,-2 14 6-16,-3 8 2 16,3 12 3-16,-1 5 1 15,11 12 2-15,-4 0-2 16,11 8 2-16,5-2-6 15,15 4 3-15,6-6-6 0,12-4 0 16,4-5-5 0,8-8 0-16,7-9-2 15,-1-7-1-15,11-7 1 16,-2-13-1-16,2-3 1 0,-3-10-2 16,2-7 3-16,-3-7-4 15,-2-3 1-15,-5-11-4 16,-11-2-1-16,-2-8-1 15,-13 1-1-15,-8-5 1 16,-8 5 0-16,-13 2 1 16,-6 13 3-16,-8 4 5 15,-1 11 3-15,-6 15 1 16,0 12 3-16,2 15 2 0,1 8 0 16,9 14 2-1,1 11 0-15,6 15-3 16,5 8 0-16,5 10 1 15,2 9-3-15,7 7-1 0,2 0-1 16,1 2-1-16,5-9-2 16,0-2-1-16,-1-12-1 15,-1-10-3-15,-1-15 0 16,-2-10-2-16,-2-15-1 16,-10-20-6-16,0 0 0 15,0 0-2-15,-5-30-8 16,-8-8-2-16,2-2-11 15,-11-22-3-15,6 1-4 16,-13-17 6-16,12 3 3 16,-16-6 5-16,10 8 13 15,-5 5 12-15,-5 7 10 16,9 12 12-16,-5 9 3 0,7 18 4 16,1 6 0-16,21 16 1 15,-25 3-2-15,28 16-5 16,-2 3-1-16,11 16-2 15,4 1 0-15,10 9-4 16,1 0-3-16,6 4-3 16,3-6-7-16,5-7-4 15,2-3-6-15,0-13-7 16,5-4-13-16,-12-19-12 16,12 3-16-16,-21-24-22 15,15 4-44-15,-12-10-11 16,-2-8 57-16</inkml:trace>
          <inkml:trace contextRef="#ctx0" brushRef="#br0" timeOffset="-79777.4191">7107 8001 1 0,'-4'-25'51'0,"4"25"24"15,2-13-19-15,-2 13-131 16,0 0-28-16,0 0 99 15</inkml:trace>
          <inkml:trace contextRef="#ctx0" brushRef="#br0" timeOffset="-78915.1831">7193 8239 6 0,'0'36'127'15,"0"0"4"-15,0 3-3 16,-8-5-96-16,17 10 2 15,-7-13-9-15,10 6-9 16,-4-14-6-16,6-2-1 16,1-8-4-16,0-7-1 15,1-7-2-15,-1-10-3 16,6-2-1-16,-2-7-3 16,1-4 2-16,-5-9-5 15,1-1 3-15,-6-7-4 0,4-1 4 16,-5 3-2-16,-2-3 5 15,0 9 4-15,-1 4-1 16,-2 6 3 0,-1 11 3-16,-3 12 2 0,0 0 1 15,5 26 4-15,-10 2-1 16,5 9-3-16,-3 5 3 16,3 6 1-16,0 1-5 15,3-2 2-15,-1-2-5 16,2-9 0-16,-1-9-3 15,1-3 0-15,2-11-2 16,-6-13 0-16,0 0-2 16,13-11 0-16,-7-9 0 0,0-4-2 15,2-8 1 1,2-6-3-16,2-1 1 16,-1 1-2-16,4 3 2 15,-4-1-1-15,4 10 2 0,-2 3-1 16,-2 10 2-16,-11 13 2 15,15 3 1-15,-8 10 1 16,-3 10 1-16,1 8 0 16,0 3 0-16,4 8 1 15,4-4-2-15,4 4 1 16,4-6-2-16,7-7 1 16,4-7-2-16,4-8 1 15,5-6-1-15,-1-13 0 16,-2-6 0-16,-1-10 0 0,-1-3 0 15,-3-9-2-15,-5-6 1 16,-5-4-4-16,-9-4 3 16,-7 0 3-16,-7 5-4 15,-4 0 4-15,-6 7-2 16,-9 8 0-16,-1 13 3 16,0 8 3-16,-5 13-1 15,7 12-3-15,-1 8 6 16,1 8-3-16,10 7 4 15,5 5 0-15,3 4-3 16,7-2 1-16,5-2-3 16,6-2 0-16,4-9-6 15,0-10-5-15,4-4-10 16,-5-13-14-16,7 3-37 16,-28-12-85-16,21-7 1 0,-21 7-1 15,0-17 100-15</inkml:trace>
        </inkml:traceGroup>
      </inkml:traceGroup>
    </inkml:traceGroup>
    <inkml:traceGroup>
      <inkml:annotationXML>
        <emma:emma xmlns:emma="http://www.w3.org/2003/04/emma" version="1.0">
          <emma:interpretation id="{F00D1A0B-E986-47F7-BE45-F04DB096D5EF}" emma:medium="tactile" emma:mode="ink">
            <msink:context xmlns:msink="http://schemas.microsoft.com/ink/2010/main" type="paragraph" rotatedBoundingBox="1666,9818 7891,9747 7906,11081 1681,111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1D4769-0FAC-4352-BF3B-B61514710549}" emma:medium="tactile" emma:mode="ink">
              <msink:context xmlns:msink="http://schemas.microsoft.com/ink/2010/main" type="line" rotatedBoundingBox="1666,9818 7891,9747 7906,11081 1681,11153"/>
            </emma:interpretation>
          </emma:emma>
        </inkml:annotationXML>
        <inkml:traceGroup>
          <inkml:annotationXML>
            <emma:emma xmlns:emma="http://www.w3.org/2003/04/emma" version="1.0">
              <emma:interpretation id="{8957A6F2-61C6-4C83-A5DD-ECC0E67993A1}" emma:medium="tactile" emma:mode="ink">
                <msink:context xmlns:msink="http://schemas.microsoft.com/ink/2010/main" type="inkWord" rotatedBoundingBox="1666,9818 2774,9806 2790,11140 1681,11153"/>
              </emma:interpretation>
              <emma:one-of disjunction-type="recognition" id="oneOf10">
                <emma:interpretation id="interp50" emma:lang="en-US" emma:confidence="0">
                  <emma:literal>Yo</emma:literal>
                </emma:interpretation>
                <emma:interpretation id="interp51" emma:lang="en-US" emma:confidence="0">
                  <emma:literal>yo</emma:literal>
                </emma:interpretation>
                <emma:interpretation id="interp52" emma:lang="en-US" emma:confidence="0">
                  <emma:literal>1/0</emma:literal>
                </emma:interpretation>
                <emma:interpretation id="interp53" emma:lang="en-US" emma:confidence="0">
                  <emma:literal>i/o</emma:literal>
                </emma:interpretation>
                <emma:interpretation id="interp54" emma:lang="en-US" emma:confidence="0">
                  <emma:literal>0/0</emma:literal>
                </emma:interpretation>
              </emma:one-of>
            </emma:emma>
          </inkml:annotationXML>
          <inkml:trace contextRef="#ctx0" brushRef="#br0" timeOffset="-78247.8952">1669 10039 171 0,'0'0'139'15,"0"0"5"-15,0 0-4 16,10 58-100-16,14-23-5 16,-7 21-8-16,5-1-16 15,-5 11-9-15,4-1-2 16,-2-1-7-16,0-8-2 16,3-9 0-16,-5-5-6 15,0-14-17-15,-1 1-20 16,-16-29-37-16,26 8-58 15,-13-15 1-15,4-4-1 16</inkml:trace>
          <inkml:trace contextRef="#ctx0" brushRef="#br0" timeOffset="-77981.4707">2353 9811 78 0,'0'0'129'0,"0"0"-2"16,-11 21 0-16,-7 20-65 15,-5 19-49-15,2 19 13 16,-10 12-6-16,1 19-7 16,0 4 0-16,2 5-1 15,0 1-3-15,7-6-8 0,1-6-10 16,4-15-19-16,8-5-26 15,-5-23-38 1,8-11-47-16,5-15-3 16,5-17 2-16</inkml:trace>
          <inkml:trace contextRef="#ctx0" brushRef="#br0" timeOffset="-77563.98">2515 10246 153 0,'0'0'129'0,"0"0"4"16,0 14-5 0,-2 18-114-16,-8 4 8 15,6 12-3-15,0 1-1 0,1 7-6 16,1-6 0-16,7 2-4 15,2-8 1-15,12-5-8 16,-1-12-3-16,8-7-1 16,3-8-1-16,3-11-1 15,0-7 0-15,-3-9-1 16,-1-7 0-16,0-6 5 16,-9-9 1-16,-5-6 3 15,-7-2-5-15,-10-3 5 16,-5 2-6-16,-8 3 5 0,-7 4-4 15,-8 6 9-15,-2 10-9 16,-6 4-6-16,9 15-12 16,-6-5-20-16,14 19-36 15,2-4-57-15,20-6 2 16,-19 21-10-16,19-21 59 16</inkml:trace>
        </inkml:traceGroup>
        <inkml:traceGroup>
          <inkml:annotationXML>
            <emma:emma xmlns:emma="http://www.w3.org/2003/04/emma" version="1.0">
              <emma:interpretation id="{582B8502-3B98-488C-96B6-F96D2ECD70E9}" emma:medium="tactile" emma:mode="ink">
                <msink:context xmlns:msink="http://schemas.microsoft.com/ink/2010/main" type="inkWord" rotatedBoundingBox="3421,9918 7892,9866 7904,10894 3433,10945"/>
              </emma:interpretation>
              <emma:one-of disjunction-type="recognition" id="oneOf11">
                <emma:interpretation id="interp55" emma:lang="en-US" emma:confidence="1">
                  <emma:literal>library</emma:literal>
                </emma:interpretation>
                <emma:interpretation id="interp56" emma:lang="en-US" emma:confidence="0">
                  <emma:literal>•briary</emma:literal>
                </emma:interpretation>
                <emma:interpretation id="interp57" emma:lang="en-US" emma:confidence="0">
                  <emma:literal>•brassy</emma:literal>
                </emma:interpretation>
                <emma:interpretation id="interp58" emma:lang="en-US" emma:confidence="0">
                  <emma:literal>library's</emma:literal>
                </emma:interpretation>
                <emma:interpretation id="interp59" emma:lang="en-US" emma:confidence="0">
                  <emma:literal>•branny</emma:literal>
                </emma:interpretation>
              </emma:one-of>
            </emma:emma>
          </inkml:annotationXML>
          <inkml:trace contextRef="#ctx0" brushRef="#br0" timeOffset="-76747.6203">3431 10710 1 0,'0'0'87'16,"0"0"28"-16,12 8-8 15,-12-8-68-15,20-19 0 16,-9-3 3-16,14 5-11 15,-5-12-1-15,8-3-3 16,-7-10-10-16,7 2 0 16,-8-11-7-16,0 1-2 15,-4-3-8-15,-7-8-1 16,-1 0-7-16,-8-2 0 16,0 4 1-16,-8 1-3 15,-3 12 3-15,-3 3-1 16,-5 14 5-16,2 20 3 0,-2 9 4 15,0 19 4-15,2 14 1 16,3 12 3-16,-1 10 0 16,11 9 3-16,1 1-2 15,9 8-5-15,5-7 0 16,11-3-5-16,4-8-2 16,4-9-11-16,8-10-7 15,-5-14-18-15,16 1-23 16,-19-26-28-16,11 0-51 15,-8-10 3-15,-3-7 1 16</inkml:trace>
          <inkml:trace contextRef="#ctx0" brushRef="#br0" timeOffset="-75880.5723">4021 10021 44 0,'-4'-15'108'15,"4"15"-6"-15,-4-13-10 16,4 13-111-16,0 0-8 16,-3 13-5-16,3-13-4 15,4 30-3-15,-5-12 6 16,5 11 10-16,-4-2 15 16,0 8 12-16,1 4 15 0,-6-3 12 15,13 7 11-15,-12-4 6 16,11 13-2-16,-8-15 0 15,11 12-7-15,-6-14-2 16,11 7-9 0,-8-13-3-16,12 3-11 0,-2-14-4 15,2-3-2-15,2-9-3 16,1-6-2-16,0-9-1 16,5-6-1-16,-4-6 1 15,0-8-1-15,-6-7-3 16,2-5 1-16,-4-5-4 15,-5-10 2-15,0-6-3 16,-6-4 0-16,0-1-1 16,-6 4 2-16,2 5 4 0,-3 5-1 15,-5 12 4-15,4 12 0 16,0 12 4 0,4 17 2-16,0 0-1 15,-10 27 3-15,10 4-1 0,4 11 2 16,-1 8-2-16,7 11 2 15,-3 2-3-15,3 5-2 16,2 0 2-16,-1-3-5 16,1-9 2-16,1-8-5 15,-2-9 2-15,0-9-4 16,-4-8 2-16,-7-22-2 16,0 0-1-16,0 0-1 0,11-6 0 15,-8-16 2 1,-1-5-6-16,3-6 4 0,11-1-4 15,-1-6 3 1,9 1-3-16,1 1 2 0,9 5-3 16,0 7 2-16,3 10 2 15,2 5 0-15,-6 11 2 16,-1 9 2-16,-5 4 2 16,-2 10 4-16,-9 3 5 15,-5 10-5-15,-8-2 8 16,-4 8-4-16,-11-3 3 15,-8 0-4-15,-6-3 4 16,-7-4-8-16,-9-2-1 16,2-7 2-16,-5-5-3 15,-3-8-2-15,2-6-1 16,6-7-3-16,5-3-4 16,9-11-6-16,9 0-9 0,7-15-16 15,16 6-20-15,1-19-17 16,26 11-14-16,-7-14-9 15,23 6-6-15</inkml:trace>
          <inkml:trace contextRef="#ctx0" brushRef="#br0" timeOffset="-73604.6888">4819 10139 48 0,'35'-14'80'0,"-3"9"2"0,-9-1-14 16,3 24-6-1,-15-5-12-15,5 20-4 16,-9-3-9-16,8 15-4 0,-8-2-2 15,4 9-10-15,-3-4 0 16,6 1-9-16,-2-6 2 16,1-1-8-16,-2-9 3 15,-1-4-5-15,-1-10-2 16,-5-5 0-16,-4-14-3 16,0 0-1-16,0 0-1 15,0 0-2-15,-16-10-1 16,6-7-2-16,-1-6 0 15,1-9-2-15,2-6-7 0,0-8 4 16,8 0-4 0,0-6 4-16,11 0-2 15,1-1 6-15,9 8-4 0,1 5 5 16,8 9 3-16,-5 5 0 16,7 15 2-16,-6 2 0 15,0 12 2-15,-5 4 0 16,-6 8 3-16,-4 5 1 15,-9 6 3-15,-7 6 2 16,-5-1 0-16,-3 8 3 16,-7-4-2-16,0 8 1 15,-5-7 3-15,5 0-4 16,1-5 2-16,3 0-4 16,6-5 3-16,9 0-5 15,5-3 3-15,12-7-5 16,12-1 0-16,5-5-1 0,11-4 0 15,10-6-1-15,9-9 1 16,7-3-1-16,3-6 1 16,1-7-1-16,-1-2-5 15,-3-5 4-15,-7-3-5 16,-10-2 3-16,-9-2-6 16,-14-4 3-16,-5-2-3 15,-20 4 3-15,-8 3 3 16,-11 1-2-16,-6 7 3 15,-8 9 0-15,-6 9 2 16,1 9 0-16,-3 9 2 16,1 7 0-16,3 8-1 15,3 8 3-15,2 6-1 0,8 2 1 16,2 5 5-16,8 6-5 16,2-3 3-16,6 2-3 15,5-5 3-15,6-3-6 16,4-6 5-16,5-5-6 15,3-11-1-15,-1-5 1 16,5-11-1-16,0-8-1 16,3-2 1-16,-4-11 0 15,1-5-8-15,-2-5 2 16,1-3-6-16,-6-6 3 16,-2-1-4-16,-7-2 4 15,0 1-4-15,-6 5 4 0,-2 4 5 16,-2 4 0-16,-3 6 5 15,0 8 0-15,3 14 2 16,0 0 0-16,0 0 2 16,0 0 0-16,7 27 1 15,0-4 1-15,5 3-1 16,2 7 1-16,5-1-3 16,3 1 1-16,2-1 2 15,2-2-6-15,5-5 5 16,2-9-7-16,1-8-1 15,1-5 1-15,0-7-2 16,1-3-2-16,-4-12-6 16,-4-4 4-16,1-3-8 0,-7-6 3 15,-2 0 3-15,-8-7-2 16,-4 5 3 0,-3-2 1-16,-3 7 4 15,1 1 2-15,-4 8 6 0,1 20 1 16,0-14 3-16,0 14 1 15,0 23 1-15,3 4 0 16,0 1-2-16,4 8 1 16,0 1-1-16,2 4-1 15,-1-2 4-15,1-2-5 16,-2-4 2-16,1-4-3 16,-6-6 3-16,0-4-5 15,-4-5 3-15,2-14-5 0,0 0-3 16,-14 0 1-1,8-14-7-15,-2-5 4 16,3-5-7-16,-2-8 4 0,6-3-7 16,-2-7 4-16,8-1-4 15,3 1 2-15,5 2 5 16,7 0-1-16,6 8 1 16,-2 4 2-16,2 11 2 15,2 3-1-15,-5 11 3 16,-2 3 0-16,-6 8 0 15,-15-8 1-15,16 31 0 0,-16-14 2 16,-6 5-1-16,-6 1 3 16,-2-2-1-1,-3 3 1-15,-5-7-1 16,-1 3 1-16,-4-3 0 16,5-1-1-16,-4-1 1 0,7 2-1 15,2-1 0-15,7 0 0 16,3 0-1-16,7-1 0 15,8-3 4-15,4 1-4 16,7-4-2-16,8-5 0 16,6-4 0-16,8-6-1 15,5-4 1-15,4-6-1 16,6-5-4-16,2-4 3 16,1-4 1-16,-1-4-3 15,-3-3 2-15,-6 0-2 16,-6 0 2-16,-10 3-1 15,-10 7 0-15,-7 1 1 0,-8 8 0 16,-8 1 1-16,0 16 2 16,-13-10 0-16,0 16 0 15,1 7 1-15,-2 5-1 16,1 10 3-16,1 1-1 16,1 10 2-16,3 5-3 15,4 0 2-15,8-4-1 16,4 3 0-16,3-10 3 15,5 1-5-15,3-10 3 16,4-5-5-16,3-8 3 16,0-6-5-16,1-8 0 15,-2-6-1-15,-1-7-6 0,1-2 4 16,-4-7-6-16,4-4 7 16,-2-3-5-16,-3-4 5 15,0 3 1-15,-2-3-1 16,0 6 3-16,-3 2 1 15,-1 8 1-15,-5 6-1 16,-9 14 1-16,23-10 1 16,-23 10 0-16,23 24 1 15,-11-1 1-15,-1 8 2 16,-1 8 4-16,5 10-2 16,-8 4 4-16,0 6-2 15,-2 5 2-15,2 2-2 16,-7-5 1-16,3-2-3 0,-5-6-3 15,1-7 1-15,-4-8-3 16,1-5 0-16,-6-8-2 16,-4-7 0-16,-5-9-1 15,0-5 0-15,-8-8-1 16,1-6-1-16,-3-10 0 16,0-11 0-16,7-3-1 15,4-11-1-15,10-3 0 16,11-9-1-16,16-1-3 15,7-3 4-15,14 8-4 16,7 1 3-16,12 6-4 16,1 5 5-16,2 13-4 15,-3 6 4-15,-8 8 1 0,-3 9-1 16,-12 5 3-16,-10 7 0 16,-9 5 0-16,-10 5 2 15,-11 5-3 1,-3 0-1-16,-3-2 0 0,-2-1-10 15,2 4-12-15,-9-16-33 16,21 10-52-16,-2-17-38 16,0 0 0-16,0 0 12 15</inkml:trace>
        </inkml:traceGroup>
      </inkml:traceGroup>
    </inkml:traceGroup>
    <inkml:traceGroup>
      <inkml:annotationXML>
        <emma:emma xmlns:emma="http://www.w3.org/2003/04/emma" version="1.0">
          <emma:interpretation id="{293B23E9-42F9-4E58-8051-EB69548DF8CC}" emma:medium="tactile" emma:mode="ink">
            <msink:context xmlns:msink="http://schemas.microsoft.com/ink/2010/main" type="paragraph" rotatedBoundingBox="1196,11383 15397,10284 15498,11594 1298,12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AF4E66-AC77-499D-948D-E0674B3BEAB5}" emma:medium="tactile" emma:mode="ink">
              <msink:context xmlns:msink="http://schemas.microsoft.com/ink/2010/main" type="line" rotatedBoundingBox="1196,11383 15397,10284 15498,11594 1298,12693"/>
            </emma:interpretation>
          </emma:emma>
        </inkml:annotationXML>
        <inkml:traceGroup>
          <inkml:annotationXML>
            <emma:emma xmlns:emma="http://www.w3.org/2003/04/emma" version="1.0">
              <emma:interpretation id="{871C1FF7-1F2A-47E9-A52A-322390883789}" emma:medium="tactile" emma:mode="ink">
                <msink:context xmlns:msink="http://schemas.microsoft.com/ink/2010/main" type="inkWord" rotatedBoundingBox="1181,11701 3980,11209 4187,12390 1389,12882"/>
              </emma:interpretation>
              <emma:one-of disjunction-type="recognition" id="oneOf12">
                <emma:interpretation id="interp60" emma:lang="en-US" emma:confidence="0">
                  <emma:literal>opened</emma:literal>
                </emma:interpretation>
                <emma:interpretation id="interp61" emma:lang="en-US" emma:confidence="0">
                  <emma:literal>spend</emma:literal>
                </emma:interpretation>
                <emma:interpretation id="interp62" emma:lang="en-US" emma:confidence="0">
                  <emma:literal>opened,</emma:literal>
                </emma:interpretation>
                <emma:interpretation id="interp63" emma:lang="en-US" emma:confidence="0">
                  <emma:literal>opened?</emma:literal>
                </emma:interpretation>
                <emma:interpretation id="interp64" emma:lang="en-US" emma:confidence="0">
                  <emma:literal>opened:</emma:literal>
                </emma:interpretation>
              </emma:one-of>
            </emma:emma>
          </inkml:annotationXML>
          <inkml:trace contextRef="#ctx0" brushRef="#br0" timeOffset="-65124.6219">1358 11872 1 0,'0'0'92'16,"0"0"20"-16,0 0-3 0,-65 6-84 16,65-6-6-16,0 0 5 15,0 0-3-15,0 0-3 16,-31 56-3 0,31-56 2-16,-11 59 3 0,11-59-5 15,-1 78 1-15,1-78-6 16,11 82 1-16,-11-82-4 15,26 74 1-15,-26-74-5 16,0 0 1-16,82 63-1 16,-82-63-1-16,64 6 1 15,-64-6-1-15,60-22 0 16,-60 22 1-16,0 0-1 16,62-69 1-16,-62 69-2 0,12-62-2 15,-12 62 4-15,-16-74-5 16,16 74 5-1,-33-72-6-15,33 72 4 0,-51-66-4 16,51 66 4-16,0 0-1 16,-80-71-1-16,80 71 1 15,0 0-2-15,-68-20-1 16,68 20-2-16,0 0-2 16,0 0-1-16,0 0-4 15,-59 45 0-15,59-45-1 16,0 0 1-16,0 0 0 0,0 0 3 15,0 0 2-15,75 45 1 16,-75-45 4-16,0 0 2 16,85-32 1-1,-85 32 0-15,68-39 2 0,-68 39 0 16,0 0 3-16,82-61-1 16,-82 61 4-16,0 0 0 15,62-27 4-15,-62 27 1 16,0 0 0-16,45 55-7 15,-24-21-1-15,-8 14 0 16,12 4 2-16,-5 13-6 16,9 0 0-16,-6 4-4 15,4-1 0-15,2 1 5 16,-4-3 2-16,-2-6-5 16,-4-6-2-16,-4-9 3 15,-3-6-5-15,-8-13 2 16,-1-4-4-16,-3-22-1 15,-6 17-2-15,6-17 1 0,-18-26 0 16,5-1-3-16,-2-7 2 16,-2-10-2-16,2-4 1 15,0-13-1-15,-1-1 5 16,4-7-1-16,1 6-2 16,3-2 4-16,7 4-1 15,4 2 5-15,4 10-1 0,9 7 4 16,3 12-3-1,7 7 2-15,3 8 2 16,-1 14 2-16,6 8 1 16,-6 10 1-16,-2 6-1 15,-1 9 2-15,-1 1 3 0,-6 9-5 16,-7-3 3-16,-6-1-6 16,-5-5 3-16,-2 0-6 15,-8-7 4-15,-4-3-5 16,-5-7-1-16,-3-4-1 15,-7-4-2-15,3-8-1 16,-2 0-3-16,-6-8-2 16,7-3-2-16,4-7 0 15,1 3 0-15,8-6 0 16,7 3 1-16,10-3 3 16,5 3-2-16,12-2 6 15,6 7-3-15,5 2 6 16,5 3-5-16,0 3 8 0,7 2-5 15,-5 0 5-15,5 1 1 16,-4 1 1-16,-2-5 2 16,-1 3 0-16,2-5 2 15,-6-4-1-15,-3-4 1 16,-3 0-2-16,-8-4 1 16,0-1-2-16,-7-1 0 15,-4-3-2-15,-4 1 0 16,-6-2-2-16,-2 3 1 15,-6 3-2-15,-2-1 1 16,-5 4-3-16,-2 6 2 16,-1 3 1-16,0 8 3 0,-5 9 2 15,4 5 2-15,0 14 3 16,4 2 0-16,8 13 4 16,-2 1 1-16,13 3-2 15,5 1 0-15,9 4-5 16,6-10 1-16,5-6-4 15,7-7 2-15,1-11-5 16,3-3 0-16,-1-11-2 16,3-10-6-16,-4-8-2 15,1-6-5-15,-6-6 5 16,-2-2-8-16,-10-5 5 16,3-3-7-16,-8-6 3 15,-3 0 3-15,-7-4 5 0,-2 1 2 16,-7 2-1-16,2 3 6 15,-3 5 6-15,-1 8-3 16,3 7 9-16,5 20-2 16,0 0 2-16,0 0 0 15,-8 39 3-15,11-6-3 16,5 14-5-16,-1-1 4 16,6 9-6-16,-5-1 4 15,3-1-5-15,-1-7 2 16,0-7-6-16,-2-8 3 15,-2-8-4-15,0-5 5 16,-3-3-6-16,-3-15 2 0,0 0-1 16,0 0 0-16,0-18-1 15,3-3-4-15,-3-8 1 16,7-4-6-16,-1-9 1 16,10-4-2-16,-2-5 2 15,9 4-4-15,2 0 4 16,5 11 1-16,-3 6 1 15,5 10 5-15,-2 14 3 16,-1 13 4-16,2 16 4 16,-7 8 0-16,-2 12 5 15,-8 2 1-15,1 7-2 16,-8-3 1-16,0-3-6 16,-7-6 1-16,4-6-6 0,-4-9-1 15,0-6-15-15,3-1-13 16,-3-18-27-16,0 0-75 15,22-9-3 1,-8-3-5-16,-2-4 96 0</inkml:trace>
          <inkml:trace contextRef="#ctx0" brushRef="#br0" timeOffset="-63075.2469">3782 11348 52 0,'0'0'123'0,"-23"1"-5"16,10 2-12-16,-3 12-95 15,0 6 4-15,3 14 5 16,-4 7-2-16,4 17 3 16,-8 9-2-16,8 13 5 0,-11 8-4 15,9 11-1 1,-8-1-5-16,8 5-3 15,-4-9-4-15,3-4-2 0,1-13-2 16,7-11-3-16,-1-14-3 16,2-14 1-16,7-13-3 15,0-26 2-15,0 0 0 16,0 0-2-16,22-38 1 16,-9-3-2-16,4-14 3 15,-1-15-4-15,10-10 1 16,-3-13-1-16,4-12-2 15,2-5 0-15,1-1 2 0,-1 2-1 16,2 5 3 0,-10 7 5-16,1 13 1 15,-8 18 3-15,1 14 1 16,-8 20 2-16,-7 9-1 0,0 23 4 16,0 0-3-16,-19 17 0 15,-1 20 1-15,0 14-1 16,-8 17 1-16,-1 20 0 15,-4 9 0-15,4 11-1 16,-5-1 0-16,8 4-1 16,0-13-2-16,10-7-1 15,-1-20 0-15,7-11-2 16,2-12 1-16,5-18-3 16,6-15 1-16,-3-15 0 15,22-18 0-15,-5-12-3 16,6-15-1-16,3-18-1 15,9-9-3-15,-5-21-4 0,11-9-2 16,-10-8-2-16,3 1 2 16,-7-5 3-16,-5 10 4 15,-5 10 1-15,-8 19 5 16,-8 23 6-16,-10 26 2 16,-5 29 2-16,-8 23-1 15,1 26 0-15,-8 21-1 16,0 14-1-16,-1 10-2 0,1 5-1 15,3-4-4 1,7-8-2-16,2-4-10 16,-1-16-20-16,18-1-36 15,-11-19-70-15,12-14-3 0,4-8-1 16,8-11 99-16</inkml:trace>
          <inkml:trace contextRef="#ctx0" brushRef="#br0" timeOffset="-64409.0814">4052 11658 1 0,'4'-17'75'16,"-14"-9"20"-16,5-1-58 15,-6 3-25-15,-6-3 0 16,-2 3 0-16,-6-2-4 0,-1 2-3 15,-4-1 3 1,-5 4 2-16,-6 3 2 16,-1 6 0-16,-6 3 3 0,5 12 2 15,-3 6 2-15,10 14 0 16,-5 7-1-16,15 19 1 16,2 8-2-16,11 13 4 15,4 4-5-15,15 12 1 16,5 1-4-16,5 2-2 15,4-2-1-15,9-6-2 16,0-8-2-16,1-9-3 16,-4-9 0-16,-1-12-6 15,1-10-6-15,-12-11-3 16,8-8-12-16,-22-14-16 16,14-5-21-16,-21-19-29 15,0-3-42-15,0 0 2 16,-8-15 101-16</inkml:trace>
        </inkml:traceGroup>
        <inkml:traceGroup>
          <inkml:annotationXML>
            <emma:emma xmlns:emma="http://www.w3.org/2003/04/emma" version="1.0">
              <emma:interpretation id="{F5E84BA8-631F-4C0E-B292-9F74991622C1}" emma:medium="tactile" emma:mode="ink">
                <msink:context xmlns:msink="http://schemas.microsoft.com/ink/2010/main" type="inkWord" rotatedBoundingBox="4081,11171 5746,11133 5767,12060 4102,12098"/>
              </emma:interpretation>
              <emma:one-of disjunction-type="recognition" id="oneOf13">
                <emma:interpretation id="interp65" emma:lang="en-US" emma:confidence="0">
                  <emma:literal>dose</emma:literal>
                </emma:interpretation>
                <emma:interpretation id="interp66" emma:lang="en-US" emma:confidence="0">
                  <emma:literal>close</emma:literal>
                </emma:interpretation>
                <emma:interpretation id="interp67" emma:lang="en-US" emma:confidence="0">
                  <emma:literal>Close</emma:literal>
                </emma:interpretation>
                <emma:interpretation id="interp68" emma:lang="en-US" emma:confidence="0">
                  <emma:literal>chose</emma:literal>
                </emma:interpretation>
                <emma:interpretation id="interp69" emma:lang="en-US" emma:confidence="0">
                  <emma:literal>doge</emma:literal>
                </emma:interpretation>
              </emma:one-of>
            </emma:emma>
          </inkml:annotationXML>
          <inkml:trace contextRef="#ctx0" brushRef="#br0" timeOffset="-62355.8353">4404 11703 1 0,'0'0'105'15,"-22"-27"7"-15,9 8-29 16,4 4-62-16,-8-5 2 16,5 7 2-16,-5-6-3 15,6 11-6-15,-11-2-1 16,8 11-1-16,-10 5-1 15,0 10 1-15,-1 10-2 16,4 14 0-16,-5 5-4 16,7 10 2-16,3 1-2 0,6 5 2 15,7-5-2-15,10-6-5 16,11-8 0-16,3-9-3 16,8-11-1-16,4-10-8 15,8-10-3-15,-1-10-5 16,6-5-7-16,-8-16-4 15,8-1-11-15,-11-21-5 16,11 2-4-16,-17-13 4 16,8 0 1-16,-17-13-3 15,3 1 5-15,-11-8 4 16,-3 3 15-16,-5 2 16 16,-10 7 17-16,0 12 10 15,-7 6 11-15,6 16 11 0,-10 8 11 16,17 28 7-16,-26 2-4 15,22 30-9-15,-14 2-7 16,18 23-8-16,-4 3-6 16,8 17-6-16,-1 5-7 15,9 7-3-15,-1-5-5 16,5 0 1-16,3-9-6 16,-2-7 2-16,3-11-5 15,1-15-8-15,-1-6-1 16,-3-16-11-16,2-5-5 15,-5-15-21-15,8-3-12 0,-13-20-19 16,11-2-32-16,-4-8-16 16,-2-14 57-16</inkml:trace>
          <inkml:trace contextRef="#ctx0" brushRef="#br0" timeOffset="-62009.1306">4910 11515 1 0,'0'0'110'0,"3"34"9"16,-6-4-44-16,-1 22-31 16,-5-3-3-16,5 14-4 15,-3-3-12-15,7 2-5 16,0-12-7-16,4-2-1 16,3-11-2-16,5-5-8 0,-2-13 2 15,7-5-3 1,-1-11-3-16,-2-3 1 0,1-10-1 15,-1-7 0-15,-4-9-1 16,2-8 4-16,-9-4-4 16,-2-10 1-16,-2-1 1 15,-7-5-1-15,0-2 1 16,-5 3-3-16,1 8 1 16,-6 2-6-16,6 10-6 15,-2 5-16-15,8 14-15 16,-3-1-20-16,9 15-48 15,0 0-10-15,16-7 41 0</inkml:trace>
          <inkml:trace contextRef="#ctx0" brushRef="#br0" timeOffset="-61257.775">5275 11502 1 0,'0'0'61'0,"12"-23"50"16,-12 23 1-16,1-13-91 15,-1 13-3-15,-20-5 4 16,4 5-5-16,0 4-5 16,-3 2 0-16,1 5-1 15,-4 1 0-15,8 8 1 16,-5-3-1-16,9 5-1 15,5 0 0-15,7 2 0 0,5 2-2 16,6 3 3-16,3-3-2 16,7 6 2-16,-1-2-2 15,4 3 1-15,-5 2-3 16,1 1 0-16,-6-3-3 16,2-1 1-16,-10-6-2 15,-1 0-1-15,-7-8 0 16,-2 0 0-16,2-18-2 15,-17 21-1-15,4-18 0 16,-3-6-2-16,2-2-1 16,-2-8-1-16,6-2 0 0,0-5-1 15,5-7 2-15,5-2-1 16,8-2 2-16,3 0 0 16,7 0 2-16,0 3 0 15,4 2 1-15,4 4-1 16,6 0 2-16,-5 6-2 15,5-2 2-15,-3 0-1 16,2 0 1-16,0-3-1 16,-5-2 0-16,-5-1 1 15,-5-1 0-15,-3-1-2 16,-4-1 1-16,-6 1-1 16,-8 3 1-16,-5 4-1 15,-3 8 3-15,-7 3 0 0,-2 10 3 16,1 12 2-16,-5 9 1 15,4 16 4-15,1 5-1 16,5 10 3-16,3 5-3 16,8 5 1-16,5-5-4 15,15-3 0-15,4-8-4 16,8-9-1-16,5-6-7 16,2-14-4-16,7-5-9 15,-7-14-14-15,10 3-29 16,-18-20-39-16,5 1-44 15,-3-10-2-15,-1-4 36 16</inkml:trace>
        </inkml:traceGroup>
        <inkml:traceGroup>
          <inkml:annotationXML>
            <emma:emma xmlns:emma="http://www.w3.org/2003/04/emma" version="1.0">
              <emma:interpretation id="{F028ADC6-67AC-4F5A-A8BD-503FCA2F6C50}" emma:medium="tactile" emma:mode="ink">
                <msink:context xmlns:msink="http://schemas.microsoft.com/ink/2010/main" type="inkWord" rotatedBoundingBox="6360,11148 8373,10992 8449,11979 6436,12135"/>
              </emma:interpretation>
              <emma:one-of disjunction-type="recognition" id="oneOf14">
                <emma:interpretation id="interp70" emma:lang="en-US" emma:confidence="1">
                  <emma:literal>files</emma:literal>
                </emma:interpretation>
                <emma:interpretation id="interp71" emma:lang="en-US" emma:confidence="0">
                  <emma:literal>filer</emma:literal>
                </emma:interpretation>
                <emma:interpretation id="interp72" emma:lang="en-US" emma:confidence="0">
                  <emma:literal>filler</emma:literal>
                </emma:interpretation>
                <emma:interpretation id="interp73" emma:lang="en-US" emma:confidence="0">
                  <emma:literal>Files</emma:literal>
                </emma:interpretation>
                <emma:interpretation id="interp74" emma:lang="en-US" emma:confidence="0">
                  <emma:literal>fees</emma:literal>
                </emma:interpretation>
              </emma:one-of>
            </emma:emma>
          </inkml:annotationXML>
          <inkml:trace contextRef="#ctx0" brushRef="#br0" timeOffset="-60607.6681">6833 11479 1 0,'-3'-24'38'15,"3"7"68"-15,-14-15-6 16,-5 4-83 0,-2-2-7-16,-4-3 4 0,-1 1-5 15,-7-1-5-15,-3 3-3 16,0 1 4-16,-2 9 2 15,4-1 2-15,0 13 4 16,1 5 2-16,12 11 4 16,-5 10 4-16,16 15 1 15,1 6-2-15,10 14 1 16,2 9-3-16,9 11 0 0,-2 6-6 16,9 5-1-16,2-7-9 15,-1 1 4-15,2-10-9 16,-2-6-2-1,-1-11-16-15,-9-15-16 16,6-3-43-16,-10-17-57 0,-6-16 2 16,0 0-1-16</inkml:trace>
          <inkml:trace contextRef="#ctx0" brushRef="#br0" timeOffset="-60374.0731">6392 11554 100 0,'0'0'132'0,"29"6"-2"0,-9-6-6 16,7 7-133-16,8-4-2 15,7 6-4-15,0-9-19 16,5 9-32-16,-8-7-52 15,-3-4-10-15,5-1 24 16</inkml:trace>
          <inkml:trace contextRef="#ctx0" brushRef="#br0" timeOffset="-60177.246">6916 11449 45 0,'0'0'118'0,"0"0"-9"15,0 0-16-15,-12 20-128 16,12-20-15-16,12 15 2 16,-12-15-4-16,17 17-8 15,-17-17 1-15</inkml:trace>
          <inkml:trace contextRef="#ctx0" brushRef="#br0" timeOffset="-59023.6792">6968 11543 78 0,'0'0'59'16,"5"29"6"-16,-5-11-2 15,8 13-5-15,-7-1-8 0,12 12-8 16,-6-2-11-16,12 9-5 16,-8-8-8-16,8 3-2 15,1-7-5-15,2 0 0 16,0-11-3-16,4-9 0 15,-5-2-4-15,5-11 0 16,-1-7 0-16,-2-7-2 16,0-10 0-16,0-7-2 15,3-10 1-15,0-10-3 16,-4-4 1-16,-4-12-6 16,4-1 1-16,-8-8-4 15,1 0 1-15,-9-6-5 0,-1 5 5 16,-9 3-2-16,4 10 5 15,-10 5-1-15,1 13 5 16,-5 10 0-16,0 9 3 16,1 16 4-16,-3 13 0 15,3 11 2-15,-2 15 1 16,7 11 4-16,-4 10-2 16,12 14 3-16,0 5-2 15,7 12 1-15,8-1-3 16,3 3 0-16,7-7-4 15,4-6 2-15,5-6-5 16,3-11 2-16,1-7-4 16,0-14 2-16,0-11-3 0,-2-12 1 15,-2-6-1-15,-2-15-1 16,0-3-1-16,-9-15-3 16,1-3 1-16,-5-12-7 15,3-6 1-15,-11-11-5 16,2-2 0-16,-8-3-3 15,2 3 5-15,-10 0-2 16,0 7 6-16,-6 7 0 16,-1 10 6-16,-3 11 1 15,-3 7 5-15,-1 10 1 16,0 9 3-16,1 3 1 16,-1 9 1-16,2 2 0 15,2 8 0-15,5 7 1 0,-1 7-2 16,7 7 3-16,1 3-4 15,2 6 2-15,1 0-2 16,4 3 1-16,5-4-3 16,6-4 2-16,4-6-3 15,5-10 0-15,1-6-2 16,2-8 1-16,6-8-3 16,-5-8 1-16,2-8-2 15,-6-4 0-15,0-11 0 16,-8-4-2-16,3-7 0 15,-9-12-4-15,3 0 1 16,-5-10-4-16,-1-1 3 0,-4-2-1 16,3 5 3-16,-1 1-2 15,0 7 4 1,2 12 0-16,-3 4 5 0,1 11 1 16,-7 18 3-16,21-9 2 15,-6 16 1-15,1 13 2 16,-2 6 0-16,1 12 2 15,-1 5-4-15,0 8 4 16,-2 5-6-16,-2 0 1 16,-6-2-5-16,-2-7 2 15,-2-4-3-15,-6-8 1 16,0-8 0-16,-2-5-2 0,8-22 0 16,-22 15-1-1,8-15-1-15,2-12-1 0,2-8 1 16,-2-9-2-16,5-9 1 15,7-3-1 1,2-10 2-16,8 1-1 0,4-1 0 16,3 3-2-16,5 10 0 15,1 3-4-15,2 12 0 16,1 4-7-16,3 13-12 16,-9-2-23-16,7 12-43 15,-1 2-40-15,-13-6-1 16,3 7 68-16</inkml:trace>
        </inkml:traceGroup>
        <inkml:traceGroup>
          <inkml:annotationXML>
            <emma:emma xmlns:emma="http://www.w3.org/2003/04/emma" version="1.0">
              <emma:interpretation id="{7756E9D8-CCE8-47D4-904B-FA88FE734984}" emma:medium="tactile" emma:mode="ink">
                <msink:context xmlns:msink="http://schemas.microsoft.com/ink/2010/main" type="inkWord" rotatedBoundingBox="8957,11201 9956,11437 9828,11981 8828,11746"/>
              </emma:interpretation>
              <emma:one-of disjunction-type="recognition" id="oneOf15">
                <emma:interpretation id="interp75" emma:lang="en-US" emma:confidence="1">
                  <emma:literal>in</emma:literal>
                </emma:interpretation>
                <emma:interpretation id="interp76" emma:lang="en-US" emma:confidence="0">
                  <emma:literal>'in</emma:literal>
                </emma:interpretation>
                <emma:interpretation id="interp77" emma:lang="en-US" emma:confidence="0">
                  <emma:literal>'on</emma:literal>
                </emma:interpretation>
                <emma:interpretation id="interp78" emma:lang="en-US" emma:confidence="0">
                  <emma:literal>im</emma:literal>
                </emma:interpretation>
                <emma:interpretation id="interp79" emma:lang="en-US" emma:confidence="0">
                  <emma:literal>'m</emma:literal>
                </emma:interpretation>
              </emma:one-of>
            </emma:emma>
          </inkml:annotationXML>
          <inkml:trace contextRef="#ctx0" brushRef="#br0" timeOffset="-58507.6737">8960 11247 116 0,'0'-16'130'0,"-4"0"-8"16,4 16-67-16,1-13-66 15,-1 13-19-15,0 0-17 16,25 25-31-16,-15-8-45 15,-3-2-3-15,8 9 119 16</inkml:trace>
          <inkml:trace contextRef="#ctx0" brushRef="#br0" timeOffset="-57872.9927">9060 11513 1 0,'3'18'97'16,"5"13"23"-16,-3 0-54 0,2 0-26 15,6 8-3-15,-7-5-6 16,11 5-6-16,-3-10-8 16,5 1-2-16,-2-11-3 15,6-2-2-15,-2-11-2 16,2-1-3-16,-2-16-1 16,2 0-3-16,-2-11-2 15,-3-4-5-15,3-7-3 16,-8-4-4-16,5-2-2 15,-10-10-5-15,5 1 2 16,-8 0 0-16,3 6 4 0,-6-1 2 16,1 10 8-16,-3 6 2 15,0 8 9-15,0 19 5 16,0 0 4-16,0 0 3 16,-4 26 1-16,8 10 3 15,-5 1-2-15,11 17 3 16,-7-4-7-16,10 11-1 15,-5-6-4-15,4 0-1 16,-2-11-5-16,3-6-1 16,-4-11-3-16,-1-5-1 15,-2-11-2-15,-6-11 2 16,0 0-3-16,12-20-2 16,-8-4 1-16,0-7-5 15,6-5 1-15,-2-10-4 0,9-6 2 16,-3 0-3-16,7-1 5 15,-5 4-3-15,2 8 5 16,5 5 2-16,-4 7 5 16,1 12 3-16,-1 11 4 15,1 12 2-15,-4 7-1 16,4 12 2-16,-2 5-3 16,-1 7 1-16,2 4-9 15,-1 1-9-15,6 8-34 16,-14-14-51-16,0 2-51 15,-3-2-1-15,-10-13 21 16</inkml:trace>
        </inkml:traceGroup>
        <inkml:traceGroup>
          <inkml:annotationXML>
            <emma:emma xmlns:emma="http://www.w3.org/2003/04/emma" version="1.0">
              <emma:interpretation id="{BE5531F0-6BC1-4A1B-B36C-406F278ADE2B}" emma:medium="tactile" emma:mode="ink">
                <msink:context xmlns:msink="http://schemas.microsoft.com/ink/2010/main" type="inkWord" rotatedBoundingBox="12109,11400 15263,10204 15500,10829 12345,12025"/>
              </emma:interpretation>
              <emma:one-of disjunction-type="recognition" id="oneOf16">
                <emma:interpretation id="interp80" emma:lang="en-US" emma:confidence="0">
                  <emma:literal>writes</emma:literal>
                </emma:interpretation>
                <emma:interpretation id="interp81" emma:lang="en-US" emma:confidence="0">
                  <emma:literal>write Q</emma:literal>
                </emma:interpretation>
                <emma:interpretation id="interp82" emma:lang="en-US" emma:confidence="0">
                  <emma:literal>write @</emma:literal>
                </emma:interpretation>
                <emma:interpretation id="interp83" emma:lang="en-US" emma:confidence="0">
                  <emma:literal>writer</emma:literal>
                </emma:interpretation>
                <emma:interpretation id="interp84" emma:lang="en-US" emma:confidence="0">
                  <emma:literal>write a</emma:literal>
                </emma:interpretation>
              </emma:one-of>
            </emma:emma>
          </inkml:annotationXML>
          <inkml:trace contextRef="#ctx0" brushRef="#br0" timeOffset="209072.5603">12126 11394 1 0,'0'0'48'16,"0"19"66"-16,-5 0-68 15,13 1-28-15,12 9 3 16,0 4 1-16,9 9 2 16,0 1-7-16,4 5-6 15,-4-2-3-15,0-3 0 16,-6-10-2-16,-2-4 1 15,-3-10-3-15,-4-5 2 16,-14-14 0-16,16 3 1 0,-16-3-1 16,4-30-2-16,-2 7 0 15,-4-6-4-15,-1-8 0 16,1-1-3-16,-4-4 0 16,-1 2-2-16,2 2 1 15,-2 9 0-15,0 3 2 16,4 8 2-16,3 18 4 15,6-13 1-15,-6 13 2 16,29 20 0-16,-8 0 1 16,9 8 2-16,4 0-3 15,5 4 0-15,1 1-3 16,0-5 0-16,-5-5-1 16,1-7 1-16,-4-6 2 0,-5-9 0 15,-9-7 2-15,-1-4 0 16,-10-10-1-16,-4 0 0 15,-6-7-1-15,-3-1-3 16,-5-4-2 0,-6 2-5-16,-2-3-2 0,-4 0-9 15,2 8-12-15,-5-4-19 16,14 13-29-16,-10-1-30 16,7 1-33-16,15 16 66 15</inkml:trace>
          <inkml:trace contextRef="#ctx0" brushRef="#br0" timeOffset="209408.007">12794 11312 1 0,'0'0'58'16,"0"0"66"-16,3 14 5 15,1 5-100-15,3-3-13 16,11 13 5-16,0-6 0 15,13 7-5-15,-1-1-4 16,3 0 1-16,0-2-4 16,-1-1 0-16,-9-5-3 15,-1-6-1-15,-8-2-2 16,-14-13 0-16,20 18-2 16,-20-18 0-16,0 0 0 0,0 0-1 15,2-18-2-15,-7 0-3 16,3-7-3-16,-6-5-8 15,4-5-4 1,-8-10-14-16,14 12-13 0,-14-13-18 16,12 16-19-16,-4-6-33 15,0 4 38-15</inkml:trace>
          <inkml:trace contextRef="#ctx0" brushRef="#br0" timeOffset="209632.12">13131 11080 1 0,'-5'-16'43'16,"5"16"52"-16,0 0-12 0,-6-13-123 16,6 13-33-16,0 0-17 15,16 10 72-15</inkml:trace>
          <inkml:trace contextRef="#ctx0" brushRef="#br0" timeOffset="209805.1608">13235 11211 40 0,'9'16'91'0,"8"0"-26"0,6 7-6 16,-4-10-5-1,17 13-12-15,-14-9-13 0,12 8-7 16,-10-8-6-1,7 6-5-15,-12-4-5 0,3-3-6 16,-5-2-11-16,-17-14-10 16,20 20-14-16,-20-20-18 15,0 0-26-15,0 0-25 16,0 0-26-16,0 0 129 16</inkml:trace>
          <inkml:trace contextRef="#ctx0" brushRef="#br0" timeOffset="210005.2267">13475 11256 1 0,'13'-9'38'0,"-6"-5"84"15,12-4-48-15,10 8-26 0,-8-10-7 16,15 4-3-16,-2-8-15 16,6 3-7-16,-3 0-11 15,0-2-10-15,-1 7-12 16,-10-7-19-16,2 14-19 15,-13-10-21-15,-8 5-28 16,-7 14-8-16</inkml:trace>
          <inkml:trace contextRef="#ctx0" brushRef="#br0" timeOffset="210639.8769">13571 10957 1 0,'-5'20'128'16,"15"6"6"-16,-6 2 2 16,9 2-117-16,10 9-1 15,3-2-1-15,7 5-4 16,3-9-7-16,3 1-6 16,-3-8-2-16,2-6-6 15,-2-4-1-15,-7-13-8 16,3 1-7-16,-11-13-9 15,8 3-9-15,-16-12-9 16,9 3-3-16,-14-8 2 16,8 4 1-16,-11-4 6 0,3 5 8 15,-2-1 13-15,1 3 14 16,-7 16 16-16,12-20 11 16,-12 20 9-16,13-10 5 15,-13 10 7-15,21-10 3 16,-5 8 2-16,-16 2-2 15,31-16-3-15,-20 2-5 16,9-1-4-16,-10-6-4 16,9 3-7-16,-9-6-3 15,2-4-5-15,-8-3-2 16,-4-2-5-16,-4-1-1 16,-5-2-4-16,-10 6 1 0,-2 3-2 15,-2 8 2-15,-8 6-1 16,3 11 2-16,2 12 3 15,0 6 3 1,4 18 4-16,9-1 1 16,9 7 4-16,7-1-2 0,11 6 4 15,3-12-4-15,9 5-1 16,5-13-3-16,5-1-2 16,0-11-4-16,1-6-5 15,-1-3-8-15,-5-8-10 16,0 1-19-16,-10-16-26 15,6 8-37-15,-7-7-44 16,-1-8 4-16,-3 5 122 0</inkml:trace>
          <inkml:trace contextRef="#ctx0" brushRef="#br0" timeOffset="211340.074">15172 10703 1 0,'-18'7'48'0,"-8"-11"76"16,12-8-18-16,-2 10-67 15,-4-13-4-15,15 2-2 16,1-11-11-16,8 1-10 15,4-6 0-15,6 0-4 0,8-3 0 16,4-3-2-16,3 7-3 16,4 0 2-1,-3 11-1-15,-1 4 0 16,3 10-2-16,-8 7 0 0,-5 8-1 16,-5 9-2-16,-9 3 4 15,-4 4-3-15,-9 3-1 16,-7-2-1-16,-8-5 1 15,-9 1 0-15,-4-5-1 16,-4-7 1-16,-1-6-1 16,-2-6 0-16,4-6 1 15,5-8 0-15,5-9 0 16,6-5-1-16,10-5 3 16,8-8-3-16,10-5 0 15,9 3 6-15,6 2-4 16,3 6 7-16,0 8 0 15,6 18 9-15,-4 14-2 0,4 22 2 16,-11 11 2-16,5 13-4 16,-5 5 2-16,3 6-5 15,-2 2-3-15,6-4-8 16,1-11-7-16,-3-10-7 16,9-1-24-16,-11-20-39 15,8-4-71-15,-6-5-1 16,-6-10 0-16</inkml:trace>
        </inkml:traceGroup>
      </inkml:traceGroup>
    </inkml:traceGroup>
    <inkml:traceGroup>
      <inkml:annotationXML>
        <emma:emma xmlns:emma="http://www.w3.org/2003/04/emma" version="1.0">
          <emma:interpretation id="{5DF5D40A-1A88-47E9-9802-29B726B8DFD7}" emma:medium="tactile" emma:mode="ink">
            <msink:context xmlns:msink="http://schemas.microsoft.com/ink/2010/main" type="paragraph" rotatedBoundingBox="4233,12437 9916,12209 9955,13178 4272,134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9ABCA2C-4408-45D9-BDA9-BBDBC1BA199B}" emma:medium="tactile" emma:mode="ink">
              <msink:context xmlns:msink="http://schemas.microsoft.com/ink/2010/main" type="line" rotatedBoundingBox="4233,12437 9916,12209 9955,13178 4272,13405"/>
            </emma:interpretation>
          </emma:emma>
        </inkml:annotationXML>
        <inkml:traceGroup>
          <inkml:annotationXML>
            <emma:emma xmlns:emma="http://www.w3.org/2003/04/emma" version="1.0">
              <emma:interpretation id="{F5F60122-AA1E-47CA-BC1C-8FD39ABDA637}" emma:medium="tactile" emma:mode="ink">
                <msink:context xmlns:msink="http://schemas.microsoft.com/ink/2010/main" type="inkWord" rotatedBoundingBox="4233,12437 9916,12209 9955,13178 4272,13405"/>
              </emma:interpretation>
              <emma:one-of disjunction-type="recognition" id="oneOf17">
                <emma:interpretation id="interp85" emma:lang="en-US" emma:confidence="0">
                  <emma:literal>both at</emma:literal>
                </emma:interpretation>
                <emma:interpretation id="interp86" emma:lang="en-US" emma:confidence="0">
                  <emma:literal>both coat</emma:literal>
                </emma:interpretation>
                <emma:interpretation id="interp87" emma:lang="en-US" emma:confidence="0">
                  <emma:literal>both Colet</emma:literal>
                </emma:interpretation>
                <emma:interpretation id="interp88" emma:lang="en-US" emma:confidence="0">
                  <emma:literal>bother at</emma:literal>
                </emma:interpretation>
                <emma:interpretation id="interp89" emma:lang="en-US" emma:confidence="0">
                  <emma:literal>both cec+t</emma:literal>
                </emma:interpretation>
              </emma:one-of>
            </emma:emma>
          </inkml:annotationXML>
          <inkml:trace contextRef="#ctx0" brushRef="#br0" timeOffset="-57039.3756">4255 12751 1 0,'-10'-28'37'16,"10"28"78"-1,0 0 7-15,0 0-70 0,3 16-22 16,1 4 7-16,11 18-3 16,-8-2-1-16,7 16-7 15,-4-3-1-15,8 10-7 16,-10-3-3-16,11 3-7 15,-12-10-3-15,6-1 0 16,-7-10-4-16,3-7 0 16,-6-6-2-16,1-9 1 15,-4-16-1-15,0 0-1 16,0 0 0-16,7-28-1 16,-3 1 0-16,-1-11-3 15,6-4 0-15,2-7-1 16,4-1 2-16,-1-3-5 15,14 3 3-15,2 7 3 0,8 7-2 16,-2 7 6-16,7 16-1 16,0 9 0-16,-2 14 2 15,-1 13 4-15,-10 9-1 16,-4 10-2-16,-11 5 3 16,-7 8-1-16,-11-3 0 15,-5 1 3-15,-15-5-4 16,-3-2 2-16,-12-11-2 15,-1-5 0-15,-4-7-2 16,0-10-2-16,1-7-3 16,0-13-4-16,7-3-8 0,4-13-9 15,13 1-16-15,1-20-19 16,17 10-20-16,1-14-35 16,12 0-15-16,6 3 64 15</inkml:trace>
          <inkml:trace contextRef="#ctx0" brushRef="#br0" timeOffset="-56522.669">4862 12756 1 0,'16'2'64'16,"2"16"53"-16,-10 10-38 16,-5-2-25-16,7 17-6 15,-10-4-8-15,6 16-10 16,-6-6-5-16,9 4-9 0,-4-6-2 15,7-3-1-15,2-5-5 16,7-7-1-16,0-10-2 16,5-8-3-16,0-8 0 15,3-6 0-15,0-9-1 16,-3-5-1-16,-2-11 1 16,-6-2-3-16,-4-5 1 15,-8-4-3-15,-6-4 1 16,-4-5-6-16,-11-3 1 15,-1 2 4-15,-5 4-4 16,-4-1 5-16,1 14-3 0,-2 0 7 16,1 9-2-16,8 7 9 15,1 7-3-15,16 6 1 16,0 0 2-16,0 0 1 16,4 13-1-16,18-4 1 15,4-5 1-15,10 3 1 16,9-7-2-16,8 0-1 15,2-4-1-15,5-2-3 16,0-4-1-16,0-1-2 16,-1-2-3-16,-11-2-3 15,-5 4-4-15,-7-7-7 16,0 7-10-16,-17-14-16 16,7 17-21-16,-20-15-21 15,5 4-41-15,-11 7-11 0,-7-5 58 16</inkml:trace>
          <inkml:trace contextRef="#ctx0" brushRef="#br0" timeOffset="-55805.9227">5453 12518 1 0,'0'0'99'15,"-9"13"23"-15,9-13-59 16,1 35-15-16,-4-11 1 15,14 23-1-15,-13 0-9 0,9 18-9 16,-4-1-3-16,4 6-9 16,-2-3-2-16,2 2-7 15,0-9-1 1,8-3-6-16,-1-13-2 16,0-5-1-16,5-13-4 0,-1-10-1 15,3-6-5-15,-4-17-3 16,8-3-5-16,-9-19-4 15,8 0-5-15,-11-18-6 16,8 2-6-16,-13-20-9 16,7 0 4-16,-11-14 6 15,6 2 6-15,-10-9 10 16,4 6 11-16,-4 5 13 0,0 8 14 16,0 16 15-16,-2 6 2 15,4 22 4 1,-4 9 4-16,2 14-3 15,2 30-3-15,6 9-3 16,-8 6-6-16,10 15 1 0,-9 8-4 16,9 10-6-16,-1-3-3 15,4 3-3-15,-2-7-2 16,2-6-1-16,0-9-1 16,2-7-4-16,-2-13 0 15,-2-7 1-15,0-10-3 16,-11-19-1-16,20 4-1 15,-12-17-4-15,4-9 0 16,-1-11-5-16,4-3-2 16,-5-16-6-16,10-1 3 0,-4-6 4 15,6 4-3-15,-4 0 5 16,7 10-1-16,-5 6 8 16,2 10 2-16,4 19 12 15,-5 12-4-15,5 15 4 16,-10 15 3-16,7 15-2 15,-7 3 4-15,4 12-4 16,-5-3 1-16,2 4-5 16,-2-7-2-16,2-4-11 15,2-8-16-15,-9-24-39 16,16-4-82-16,-7-8-1 16,-1-12-3-16,2-6 87 15</inkml:trace>
          <inkml:trace contextRef="#ctx0" brushRef="#br0" timeOffset="-55187.7655">7106 12839 19 0,'0'0'77'0,"9"-19"-29"15,-9 6-4-15,0 13 12 16,10-22-12-16,-10 22 1 16,3-20-12-16,-3 20-9 15,-8-20-8-15,-2 7-7 16,-4-2-5-16,-3 1-3 0,-5-1-2 15,-1 4 0-15,-2 4 0 16,1 4 3-16,-2 9 0 16,4 5 4-16,3 12 2 15,5 10 4-15,3 6-1 16,8 12-4-16,3 5 5 16,10 5-5-16,6-2 4 15,12 1-5-15,7-6 0 16,8-7-6-16,4-13 2 15,4-7-1-15,6-11-7 16,-2-16-10-16,-3 0-13 0,-12-22-18 16,8 5-16-16,-20-13-22 15,3-3-39-15,-7-2-6 16,-6-3 121-16</inkml:trace>
          <inkml:trace contextRef="#ctx0" brushRef="#br0" timeOffset="-54621.644">7670 12937 1 0,'25'27'0'0,"-25"-27"69"16,26 16 35-16,-9-10-73 15,5-5-10-15,4-2-3 0,-5-4-10 16,8-3-5-16,-6 2 0 15,-1-1 1 1,-8-1 4-16,1 3 0 0,-15 5 0 16,0 0 1-16,0 0-1 15,0 0-1-15,0 0-1 16,-29 5-2-16,10 1-2 16,0-3-1-16,-5 3-1 15,-2-6 0-15,-3 0 0 16,3-7 0-16,1-3 1 15,0-8-1-15,3 0-2 16,3-8 8-16,9-3-8 0,3-4 3 16,7 1-7-16,7-7 3 15,7 1-8-15,5-2 7 16,3 5-5 0,2 2-1-16,2 9 5 0,-1 5 5 15,1 9 6-15,-5 13 8 16,-9 7 4-16,5 13 5 15,-12 7 0-15,6 13 6 16,-15 2 1-16,7 11-6 16,-13-4 2-16,7 7-8 15,-12-8 1-15,7-1-7 16,-7-9 2-16,7-4-10 16,-2-8 0-16,2-7-5 0,5-6-9 15,3-16-12 1,-2 19-22-16,2-19-30 15,0 0-65-15,10-15-1 16,-10 15 28-16</inkml:trace>
          <inkml:trace contextRef="#ctx0" brushRef="#br0" timeOffset="-53903.7165">8765 12789 1 0,'-11'-26'15'0,"11"26"88"15,-10-23-15-15,2 5-71 0,6 0 4 16,-9-3 5-1,3 0-5-15,-7 1-2 16,-2 3-1-16,-7-2 4 16,0 11 0-16,-7-4 0 15,0 15-1-15,-3 4-1 0,4 13 0 16,-5 6-2-16,10 13 5 16,-1 9-4-16,13 7-7 15,3 4 5-15,16 6-8 16,6 0 2-16,14-2-7 15,10-8 3-15,5-4-11 16,9-18 4-16,3-3-1 16,2-11-8-16,0-16-3 15,-2-8-5-15,-13-15-9 16,5 1-5-16,-16-15-10 16,4 5-10-16,-18-19-11 15,6 14-7-15,-15-14-8 0,6 16 1 16,-8-7 4-16</inkml:trace>
          <inkml:trace contextRef="#ctx0" brushRef="#br0" timeOffset="-53688.0904">9003 12781 68 0,'0'0'63'16,"22"-6"3"-16,-22 6-7 16,25 0-5-16,-8-3-10 15,9 6-8-15,-3-6-11 16,7 6-6-16,-2-9-7 15,6 3-5-15,-5-1-3 16,1-2-4-16,1-1-6 0,-7 0-5 16,4 3-9-16,-14-9-13 15,8 10-17-15,-18-10-22 16,-4 13-29-16,17-16-29 16,-24 0 97-16</inkml:trace>
          <inkml:trace contextRef="#ctx0" brushRef="#br0" timeOffset="-53468.3358">9213 12612 60 0,'-13'33'132'0,"8"-8"6"16,4 9-73-16,12 15-31 15,-8-5 4-15,9 10-17 0,-2-3-5 16,4 2-11-16,-4-8-4 15,5-9-18 1,-1-4-16-16,-6-19-21 0,10 3-32 16,-18-16-51-16,19 3-3 15,-6-12 98-15</inkml:trace>
          <inkml:trace contextRef="#ctx0" brushRef="#br0" timeOffset="-53211.0206">9544 12749 7 0,'22'-6'123'0,"-22"6"5"16,26-11-69-16,-1 15-25 16,1-8-1-16,5 5-9 15,1-5-10-15,6 1-4 16,-4-4-3-16,-3 1-6 15,0-1-7-15,-3-8-10 16,-4 10-17-16,-12-13-21 16,5 10-28-16,-17 8-50 15,7-28 16-15,-2 15 116 16</inkml:trace>
          <inkml:trace contextRef="#ctx0" brushRef="#br0" timeOffset="-53005.7082">9788 12403 1 0,'-7'29'131'16,"1"11"18"-16,3 15 1 15,5 14-76-15,-6-3-38 16,14 18-7-16,-7-7-6 16,11 1-12-16,-2-12-6 15,-1-8-14-15,3-9-13 16,-11-22-40-16,16 2-47 15,-12-15-41-15,-7-14-2 0,0 0 48 16</inkml:trace>
        </inkml:traceGroup>
      </inkml:traceGroup>
    </inkml:traceGroup>
    <inkml:traceGroup>
      <inkml:annotationXML>
        <emma:emma xmlns:emma="http://www.w3.org/2003/04/emma" version="1.0">
          <emma:interpretation id="{640E69E0-50FA-4DCB-8F9F-6F2B3F630941}" emma:medium="tactile" emma:mode="ink">
            <msink:context xmlns:msink="http://schemas.microsoft.com/ink/2010/main" type="paragraph" rotatedBoundingBox="1678,13921 8065,13702 8109,14998 1722,152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A9C7FC-003A-44BA-8AA7-7B48EDB7E452}" emma:medium="tactile" emma:mode="ink">
              <msink:context xmlns:msink="http://schemas.microsoft.com/ink/2010/main" type="line" rotatedBoundingBox="1678,13921 8065,13702 8109,14998 1722,15216"/>
            </emma:interpretation>
          </emma:emma>
        </inkml:annotationXML>
        <inkml:traceGroup>
          <inkml:annotationXML>
            <emma:emma xmlns:emma="http://www.w3.org/2003/04/emma" version="1.0">
              <emma:interpretation id="{A46C283A-38D6-4CAB-BC22-A4A1B884469A}" emma:medium="tactile" emma:mode="ink">
                <msink:context xmlns:msink="http://schemas.microsoft.com/ink/2010/main" type="inkWord" rotatedBoundingBox="1678,13921 5048,13805 5092,15090 1722,15205"/>
              </emma:interpretation>
              <emma:one-of disjunction-type="recognition" id="oneOf18">
                <emma:interpretation id="interp90" emma:lang="en-US" emma:confidence="1">
                  <emma:literal>mallow</emma:literal>
                </emma:interpretation>
                <emma:interpretation id="interp91" emma:lang="en-US" emma:confidence="0">
                  <emma:literal>malloc</emma:literal>
                </emma:interpretation>
                <emma:interpretation id="interp92" emma:lang="en-US" emma:confidence="0">
                  <emma:literal>malloo</emma:literal>
                </emma:interpretation>
                <emma:interpretation id="interp93" emma:lang="en-US" emma:confidence="0">
                  <emma:literal>malloa</emma:literal>
                </emma:interpretation>
                <emma:interpretation id="interp94" emma:lang="en-US" emma:confidence="0">
                  <emma:literal>mall0c</emma:literal>
                </emma:interpretation>
              </emma:one-of>
            </emma:emma>
          </inkml:annotationXML>
          <inkml:trace contextRef="#ctx0" brushRef="#br0" timeOffset="-51537.0045">1716 14493 1 0,'0'0'103'0,"-18"9"33"16,18-9-2-16,6 36-82 15,7-14-15-15,-3 25 6 16,-1 4-12-16,5 18-4 15,-2-1-12-15,2 7 1 16,-2-4-10-16,-4-1 1 16,4-9-6-16,-5-13 1 15,-1-9-3-15,1-13 1 16,-7-9-1-16,0-17-2 16,0 0 0-16,0 0 0 0,-6-15 0 15,5-13-2-15,-2-8 1 16,3-12-5-16,-3-8 4 15,5-11-4 1,0-3 4-16,6-8-6 16,6 4 2-16,2 2 3 0,3 6 0 15,5 9 3-15,7 10-1 16,-3 12 5-16,7 9-1 16,0 20 8-16,-1 14 4 15,-2 16-3-15,1 11 5 16,-2 14-2-16,-6 6 3 15,1 10-2-15,-4 4 0 16,-3 1-3-16,-8-5-5 0,-1-4 1 16,-4-11-5-16,-1-6 2 15,-4-10-3 1,2-9 2-16,-3-8-4 16,0-17 1-16,0 0 0 0,0 0-1 15,-3-30 0-15,3 0-2 16,3-5 1-16,1-14-5 15,1-6 1-15,2-7-2 16,3 0 2-16,1-4-3 16,8 4 0-16,0 4 4 15,8 7-2-15,-5 11 5 16,7 11-9-16,0 12 8 16,0 11 1-16,-3 19 3 15,-3 10 4-15,0 15-4 16,-6 6 4-16,2 11-2 15,-9 3 10-15,1 8-5 0,-5-1-5 16,1-6 0-16,-2-5-6 16,-2-8-1-16,-3-4-8 15,0-16-10-15,4 4-20 16,-4-30-21-16,3 20-34 16,-3-20-42-16,0 0 3 15,14-23 89-15</inkml:trace>
          <inkml:trace contextRef="#ctx0" brushRef="#br0" timeOffset="-50953.4512">3143 14584 1 0,'15'-20'79'0,"-10"-9"33"15,5 8-2-15,-3-2-89 16,-8-5-2-16,1 9 6 16,-13-5-6-16,4 9-1 15,-8 0-4-15,-1 9 3 16,-11 1-1-16,6 13 0 16,-10 2 1-16,1 14-4 15,-1 8 0-15,0 11-5 16,4 2 2-16,3 10-3 0,5 0 1 15,6 4-3-15,8-3-1 16,13-5-1-16,5-7 0 16,9-9 1-16,5-9-3 15,4-10 1-15,4-12-1 16,0-8-1-16,3-11-2 16,-2-11-1-16,-3-5 0 15,-3-10-3-15,-2-5 1 16,-5-7-5-16,1-1-2 15,-9-3 1-15,1 0-1 16,-5 0 3-16,0 6-1 16,-8 4 4-16,3 10 0 15,-4 13 8-15,0 7 4 0,0 17 4 16,-4 16 1-16,4 15 2 16,-1 11 2-16,2 13-2 15,-2 3-1-15,5 7-3 16,-1-2-3-16,3-2-6 15,2-7-6-15,2-15-12 16,9 0-24-16,-9-23-15 16,16 0-34-16,-11-14-49 15,3-14-1-15,3-8 69 16</inkml:trace>
          <inkml:trace contextRef="#ctx0" brushRef="#br0" timeOffset="-50669.7356">3515 13928 16 0,'0'0'132'16,"-9"20"0"-16,6 16 1 16,8 18-96-16,-8 3-7 15,13 20 4-15,-10 1-9 16,10 11-8-16,-7-4-5 15,7 5-1-15,-6-12-3 16,3-6-5-16,-2-12-3 0,1-9-7 16,5-6-8-16,-8-18-6 15,11-3-13-15,-14-24-15 16,29 5-17-16,-17-27-8 16,14 2-11-16,-12-19-20 15,3-9-23-15</inkml:trace>
          <inkml:trace contextRef="#ctx0" brushRef="#br0" timeOffset="-50403.1921">3847 13860 73 0,'0'-13'131'16,"0"13"2"-16,5 46-57 15,-10 0-24-15,15 28-6 0,-13 1-9 16,16 17-7-16,-15 4-9 15,14 5-7-15,-5-6-1 16,3-7-6-16,2-13-1 16,-2-7-7-16,1-12-4 15,0-11-8-15,3-6-6 16,-7-22-11-16,11 2-19 16,-18-19-20-16,23-13-29 15,-16-10-45-15,12-9-1 16,-2-6 77-16</inkml:trace>
          <inkml:trace contextRef="#ctx0" brushRef="#br0" timeOffset="-49919.6951">4305 14309 1 0,'16'-19'19'0,"-13"-7"96"15,7 6-21-15,-10 20-42 16,-5-28-8-16,5 28-4 15,-19-5-9-15,19 5-4 16,-33 20-5-16,15 3-2 16,-8 1-2-16,8 13 0 15,-7 6 0-15,6 13-5 16,3-3 2-16,3 11-4 0,6-5 0 16,10 5-4-16,-1-10 1 15,9-4-5-15,8-12 0 16,4-10 0-1,4-8-2-15,5-13-2 16,0-10-1-16,0-12-4 0,2-6-1 16,-6-6-4-16,-2-8 0 15,-3-11-4-15,-6 1-1 16,-10-7 4-16,0 5-3 16,-9-5 6-16,-6 4-1 15,-6 4 6-15,-2 7 0 16,-6 7 7-16,1 7-1 0,-4 6 1 15,2 5 1-15,1 6-1 16,2 6 0 0,2 0-3-16,6 3-5 15,12-3-10-15,-17 3-11 0,17-3-18 16,0 0-21-16,0 0-55 16,0 0-7-16,21-14 41 15</inkml:trace>
          <inkml:trace contextRef="#ctx0" brushRef="#br0" timeOffset="-49369.8793">4936 14528 1 0,'4'-17'22'15,"-8"-11"98"-15,7 7-4 16,-2 1-76-16,-5-9-7 16,3 7-1-16,-10-3-6 15,3 5-7-15,-10 2 1 0,6 6-4 16,-13-2 2-16,6 11-3 16,-7 3 2-16,5 11-2 15,-5 4-3-15,7 11 3 16,-6 5-1-16,8 16-4 15,0 0 3-15,8 12-5 16,5-1 2-16,10 0-5 16,4-6 2-16,8-3-5 15,5-10-1-15,9-10 2 16,3-8-6-16,1-15-2 16,-1-3-2-16,-1-16-9 15,-1 6-8-15,-7-22-19 16,7 9-26-16,-12-16-45 0,0-3-32 15,-3 0 3-15,-1-6 104 16</inkml:trace>
        </inkml:traceGroup>
        <inkml:traceGroup>
          <inkml:annotationXML>
            <emma:emma xmlns:emma="http://www.w3.org/2003/04/emma" version="1.0">
              <emma:interpretation id="{34F03436-C009-4E82-ABFA-E6073EC9FCB7}" emma:medium="tactile" emma:mode="ink">
                <msink:context xmlns:msink="http://schemas.microsoft.com/ink/2010/main" type="inkWord" rotatedBoundingBox="5646,14053 6642,14019 6670,14819 5674,14853"/>
              </emma:interpretation>
              <emma:one-of disjunction-type="recognition" id="oneOf19">
                <emma:interpretation id="interp95" emma:lang="en-US" emma:confidence="1">
                  <emma:literal>in</emma:literal>
                </emma:interpretation>
                <emma:interpretation id="interp96" emma:lang="en-US" emma:confidence="0">
                  <emma:literal>ih</emma:literal>
                </emma:interpretation>
                <emma:interpretation id="interp97" emma:lang="en-US" emma:confidence="0">
                  <emma:literal>ion</emma:literal>
                </emma:interpretation>
                <emma:interpretation id="interp98" emma:lang="en-US" emma:confidence="0">
                  <emma:literal>inn</emma:literal>
                </emma:interpretation>
                <emma:interpretation id="interp99" emma:lang="en-US" emma:confidence="0">
                  <emma:literal>im</emma:literal>
                </emma:interpretation>
              </emma:one-of>
            </emma:emma>
          </inkml:annotationXML>
          <inkml:trace contextRef="#ctx0" brushRef="#br0" timeOffset="-48836.9417">5670 14097 1 0,'-14'-19'95'0,"14"19"15"15,-9-19-10-15,9 19-109 0,0 0-26 16,15-6-21-16,-15 6-53 16,19 13 13-16,-5 0 96 15</inkml:trace>
          <inkml:trace contextRef="#ctx0" brushRef="#br0" timeOffset="-48603.4719">5815 14355 1 0,'0'27'70'15,"3"15"57"-15,-3-6-4 16,2-3-69-16,6 15-37 16,-1-3 4-16,7 0-10 0,2-7-10 15,-1-6-11-15,3-6-7 16,-3-13-12-1,8 0-22-15,-10-17-24 16,6-9-50-16,-1 0 8 0,-5-13 117 16</inkml:trace>
          <inkml:trace contextRef="#ctx0" brushRef="#br0" timeOffset="-48135.8249">6194 14265 1 0,'0'0'85'0,"3"25"47"16,0 7-1-16,4 10-79 16,-11-5-11-16,12 19-11 15,-8-5-5-15,11 5-12 16,-7-4 2-16,3-1-8 16,-1-10 1-16,1-4-6 15,-7-13 2-15,7-2 1 16,-7-9-4-16,0-13-1 15,0 0-1-15,0 0-3 16,12-31-1-16,-9 5-3 16,8-7-2-16,1-12 1 15,2-4-9-15,1-10 4 16,9 0-5-16,-2-4 7 16,7 6-3-16,-6 1 7 15,6 14-4-15,-2 9 6 16,-1 17 9-16,-1 19 2 0,-2 16 4 15,0 17 0-15,-9 10 7 16,5 13-3-16,-9 3 6 16,0 6-6-16,-7-4 3 15,9-4-6-15,-11-12 1 16,3-2-5-16,-2-14-4 16,-2-8-3-16,3-6-8 15,-3-18-13-15,0 0-31 16,4-16-40-16,-4-5-49 15,7-6 1-15,0-5 60 16</inkml:trace>
        </inkml:traceGroup>
        <inkml:traceGroup>
          <inkml:annotationXML>
            <emma:emma xmlns:emma="http://www.w3.org/2003/04/emma" version="1.0">
              <emma:interpretation id="{4C0A00F1-805D-4146-83D7-BC9F1DCA452B}" emma:medium="tactile" emma:mode="ink">
                <msink:context xmlns:msink="http://schemas.microsoft.com/ink/2010/main" type="inkWord" rotatedBoundingBox="7563,14227 8082,14210 8109,14998 7590,15016"/>
              </emma:interpretation>
              <emma:one-of disjunction-type="recognition" id="oneOf20">
                <emma:interpretation id="interp100" emma:lang="en-US" emma:confidence="0">
                  <emma:literal>C</emma:literal>
                </emma:interpretation>
                <emma:interpretation id="interp101" emma:lang="en-US" emma:confidence="0">
                  <emma:literal>c</emma:literal>
                </emma:interpretation>
                <emma:interpretation id="interp102" emma:lang="en-US" emma:confidence="0">
                  <emma:literal>e</emma:literal>
                </emma:interpretation>
                <emma:interpretation id="interp103" emma:lang="en-US" emma:confidence="0">
                  <emma:literal>[</emma:literal>
                </emma:interpretation>
                <emma:interpretation id="interp104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-47199.6241">7879 14351 3 0,'0'20'141'16,"3"1"3"-16,5 13-55 16,-14-16-13-16,19 16-11 15,-20-20-8-15,17 9-24 0,-10-23-7 16,0 23-14-16,0-23-1 15,0 0-4-15,0 0-2 16,0 0-2-16,0 0-4 16,3-21 5-16,-3 2-8 15,-2-6 5-15,-1-5-7 16,-4-5 3-16,-5-2-3 16,-2 1 3-16,-8 3-3 15,-2 2 0-15,-1 8 3 16,-1 6-2-16,-4 8 3 15,0 11 1-15,1 6 0 16,1 11 2-16,2 8 0 0,8 11 1 16,2 5 4-16,6 11-3 15,4 2 4-15,5 10-2 16,6 2 2-16,8 6-3 16,3-6 2-16,12-4-2 15,3-4-2-15,8-8 1 16,5-12-4-16,-1-14 1 15,4-10-3-15,-2-13-2 16,1-8-3-16,-8-19-5 16,1-1-11-16,-16-21-24 15,9 9-39-15,-21-12-65 16,4-3-2-16,-4-5 4 16</inkml:trace>
        </inkml:traceGroup>
      </inkml:traceGroup>
    </inkml:traceGroup>
    <inkml:traceGroup>
      <inkml:annotationXML>
        <emma:emma xmlns:emma="http://www.w3.org/2003/04/emma" version="1.0">
          <emma:interpretation id="{1F5D0693-297D-4385-9657-924699DB9A35}" emma:medium="tactile" emma:mode="ink">
            <msink:context xmlns:msink="http://schemas.microsoft.com/ink/2010/main" type="paragraph" rotatedBoundingBox="1630,15592 9278,15106 9368,16531 1720,170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9DD049-FA46-4DC7-AC7D-FB8C15217C24}" emma:medium="tactile" emma:mode="ink">
              <msink:context xmlns:msink="http://schemas.microsoft.com/ink/2010/main" type="line" rotatedBoundingBox="1630,15592 9278,15106 9368,16531 1720,17017"/>
            </emma:interpretation>
          </emma:emma>
        </inkml:annotationXML>
        <inkml:traceGroup>
          <inkml:annotationXML>
            <emma:emma xmlns:emma="http://www.w3.org/2003/04/emma" version="1.0">
              <emma:interpretation id="{97AEE85A-9788-4B37-997B-84EE34880832}" emma:medium="tactile" emma:mode="ink">
                <msink:context xmlns:msink="http://schemas.microsoft.com/ink/2010/main" type="inkWord" rotatedBoundingBox="1630,15592 4442,15413 4532,16832 1720,17011"/>
              </emma:interpretation>
              <emma:one-of disjunction-type="recognition" id="oneOf21">
                <emma:interpretation id="interp105" emma:lang="en-US" emma:confidence="0">
                  <emma:literal>func</emma:literal>
                </emma:interpretation>
                <emma:interpretation id="interp106" emma:lang="en-US" emma:confidence="0">
                  <emma:literal>funk</emma:literal>
                </emma:interpretation>
                <emma:interpretation id="interp107" emma:lang="en-US" emma:confidence="0">
                  <emma:literal>funs</emma:literal>
                </emma:interpretation>
                <emma:interpretation id="interp108" emma:lang="en-US" emma:confidence="0">
                  <emma:literal>fun</emma:literal>
                </emma:interpretation>
                <emma:interpretation id="interp109" emma:lang="en-US" emma:confidence="0">
                  <emma:literal>fund</emma:literal>
                </emma:interpretation>
              </emma:one-of>
            </emma:emma>
          </inkml:annotationXML>
          <inkml:trace contextRef="#ctx0" brushRef="#br0" timeOffset="-11703.5948">2762 15737 1 0,'36'-13'0'15,"-18"-19"36"-15,19 21 50 16,-23 1-68-16,8-2-9 15,-4 9 8-15,-18 3 14 16,22 2 5-16,-22-2 3 0,0 0 1 16,0 0 2-16,-14 14-2 15,-12-24-8-15,11 7-9 16,-18-10-6-16,1 5-7 16,-12-11-3-16,3 4-4 15,-12-3 6-15,-2 3-3 16,-9 4-1-16,-1 2 0 15,-8 5-1-15,1 4-1 16,-3 10 0-16,4 7 3 16,-1 9-8-16,4 10 4 15,0 10 2-15,8 15 4 16,8 7 0-16,14 15 5 16,8 5 7-16,14 13-5 0,12 0 2 15,9 3-8-15,13 2 3 16,6-5-7-16,7-9 3 15,-1-5 0-15,3-9-14 16,-5-14 12-16,-5-6-11 16,-2-13 11-16,-6-13-8 15,-2-8 7-15,-6-8-9 16,-7-16 0-16,0 0-3 16,0 0-4-16,-13-27-2 15,-3 1-7-15,-4 3-5 16,-10-18-10-16,-2 5 8 15,-4-13-6-15,-3 12 11 0,1-10-4 16,2 11 14-16,4-1-2 16,32 37 23-16,-43-54-6 15,34 39 4-15,9 15 1 16,3-18 3 0,13 21 2-16,9-6-1 0,5 9 2 15,15-6-8-15,2 6 8 16,17-8 0-16,4 5-3 15,8-6-5-15,-1-2-10 16,5 0-17-16,-14-14-12 16,6 15-31-16,-19-12-35 15,-8-4-38-15,-7 11 1 0,-18-14 97 16</inkml:trace>
          <inkml:trace contextRef="#ctx0" brushRef="#br0" timeOffset="-10669.8296">2638 16415 1 0,'0'0'20'0,"15"12"90"0,-15-12 0 16,0 0-84-16,0 32-2 16,3-15 3-16,6 12 0 15,-5-5-5-15,2 10-5 16,1-9-3-16,3 4-1 15,-1-7-3-15,1 0-1 16,2-8-3-16,2 0 0 16,6-9-1-16,-4-4-2 15,6-7-1-15,-3-4 0 16,2-3 0-16,-1-7-1 16,1-4 0-16,-4-8-3 15,0 0-1-15,-5-7-3 16,-2 5 3-16,-4-4-2 0,-1 6 3 15,-3 3-2-15,-4 9 6 16,2 20 3-16,0 0 3 16,0 0 5-16,-14 22-1 15,15 8 2-15,1-2-2 16,9 9 1-16,-2-4-6 16,11 1 1-16,-1-11-4 15,13 1-1-15,-2-11-1 16,-1-4-1-16,7-6-1 15,-7-6-1-15,4 0-3 16,-4-9 1-16,1 1-5 16,-5-9-4-16,-4 1-1 15,0-14-2-15,-4 1 0 0,-6-3 1 16,-3 2 4-16,-4-3-1 16,2 7 8-16,-6 3 1 15,0 6 5-15,0 20 3 16,-5-16 3-16,5 16 1 15,2 25 2-15,2-1 0 16,-2-1-1-16,3 10 0 16,-2-1-2-16,9 6 0 15,-5-7-3-15,0-2 0 16,-1-7-2-16,6-5 0 16,-12-17 0-16,10 19-2 0,-10-19 0 15,0 0-1-15,0 0 1 16,14-16-1-16,-14-1 0 15,6-6-3-15,0-6 0 16,1-1-1-16,7-4 0 16,1-2-2-16,6 0 2 15,4 7-2-15,4 9 2 16,-2 3 1-16,8 8 1 16,-5 5 2-16,-1 11 3 15,-3 10 2-15,-4 2 0 16,-4 4 1-16,-6-1 1 15,-2 4 1-15,-6-4-1 16,4 1-1-16,-8-7-3 0,0-2-2 16,0-14-5-16,0 0-7 15,2 19-12-15,-9-32-19 16,22 10-26-16,-18-14-32 16,13 1-42-16,4 1 3 15,5-8 76-15</inkml:trace>
          <inkml:trace contextRef="#ctx0" brushRef="#br0" timeOffset="-10386.3887">3997 16255 1 0,'-5'-19'106'15,"5"19"12"-15,0 0-62 16,-21-17-13-16,21 17-7 16,-31 6-1-16,18 10-5 0,-5-5-4 15,3 15-1-15,1-1-4 16,7 11 0-16,-1-4-2 15,16 7-2-15,-1-12-3 16,12 6-1-16,5-5-5 16,14-5-2-16,1-5-3 15,8-7 0-15,5-4-4 16,0-7-5-16,6-2-7 16,-8-11-12-16,9 8-12 15,-15-24-18-15,8 16-24 16,-22-18-34-16,2-2-29 15,-3 0 13-15</inkml:trace>
        </inkml:traceGroup>
        <inkml:traceGroup>
          <inkml:annotationXML>
            <emma:emma xmlns:emma="http://www.w3.org/2003/04/emma" version="1.0">
              <emma:interpretation id="{79276FAA-B6EB-45A4-8583-1F45C516FC6F}" emma:medium="tactile" emma:mode="ink">
                <msink:context xmlns:msink="http://schemas.microsoft.com/ink/2010/main" type="inkWord" rotatedBoundingBox="5239,15687 9298,15429 9368,16531 5309,16789"/>
              </emma:interpretation>
              <emma:one-of disjunction-type="recognition" id="oneOf22">
                <emma:interpretation id="interp110" emma:lang="en-US" emma:confidence="1">
                  <emma:literal>pointer</emma:literal>
                </emma:interpretation>
                <emma:interpretation id="interp111" emma:lang="en-US" emma:confidence="0">
                  <emma:literal>pointers</emma:literal>
                </emma:interpretation>
                <emma:interpretation id="interp112" emma:lang="en-US" emma:confidence="0">
                  <emma:literal>pointe</emma:literal>
                </emma:interpretation>
                <emma:interpretation id="interp113" emma:lang="en-US" emma:confidence="0">
                  <emma:literal>punter</emma:literal>
                </emma:interpretation>
                <emma:interpretation id="interp114" emma:lang="en-US" emma:confidence="0">
                  <emma:literal>pointer'</emma:literal>
                </emma:interpretation>
              </emma:one-of>
            </emma:emma>
          </inkml:annotationXML>
          <inkml:trace contextRef="#ctx0" brushRef="#br0" timeOffset="-9651.3586">5414 16223 1 0,'0'0'59'0,"0"0"65"16,11 15-6-16,-7 4-74 15,11 20-11-15,-2 0-1 16,6 17-4-16,-1 0-14 16,4 3-1-16,-5 0-6 15,2-4 3-15,-4-9-8 16,3-10-3-16,-5-4-6 15,-4-12-5-15,0-4-8 16,-9-16-11-16,0 0-8 16,0 0-5-16,-13-23-1 15,-9-6 2-15,8 3 5 0,-15-23 4 16,0 5 9-16,-7-17 10 16,-2 2 18-16,-1-5 10 15,2-2 8-15,5 5 7 16,0 4 0-16,18 13 4 15,1 0-8-15,19 18 12 16,4 1-14-16,23 16 8 16,2 1-4-16,15 11-4 15,9-6-11-15,8 14 7 0,2-2 7 16,3 7-18 0,-6 0 10-16,-4 10-18 15,-8-5 1-15,-14 5-5 16,-14 5 14-16,-16-2-12 0,-13 1 3 15,-8-3 2-15,-12-1-1 16,-6-4 2-16,-7-3-3 16,-3-4 2-16,1 0-5 15,2-9-3-15,10-1-7 16,0-5-10-16,26 0-12 16,-21-1-9-16,21 1-11 15,18-14-8-15,8 9-12 16,3-12-2-16,10 3-3 15</inkml:trace>
          <inkml:trace contextRef="#ctx0" brushRef="#br0" timeOffset="-9308.4667">6048 16177 51 0,'15'-10'65'16,"-15"10"-4"-16,0 0-6 16,0 0-4-16,0 0-11 15,-17 9-1-15,12 12-11 16,-5-3 1-16,7 6-10 15,-3-2 1-15,9 4-7 16,2-4 0-16,8-1-1 16,1-6-4-16,9-4-1 15,-1-5-2-15,10-2 1 16,-1-5-1-16,5-8-3 16,-1 1 1-16,-3-7-2 0,-5-4 0 15,-4-1-2-15,-5-4 2 16,-10-1 3-16,-3-4-14 15,-11-1 13-15,-3 3-15 16,-8-2 13-16,0 3-15 16,-5-2 4-16,0 8-18 15,-2-6-12-15,9 20-13 16,-5-10-26-16,20 16-45 16,-7-13-12-16,7 13 101 15</inkml:trace>
          <inkml:trace contextRef="#ctx0" brushRef="#br0" timeOffset="-8435.8696">6517 15871 1 0,'0'0'44'0,"-7"-13"56"16,7 13-10-16,0 0-97 15,0 0-8-15,0 0-2 16,0 0-1-16,12 16 0 16,-9-1 0-16,4-2 7 15,-3 4 11-15,3 3 15 16,-4 5 3-16,4 2 11 16,-2 2 6-16,5 9-4 0,-7-10 9 15,8 8-8-15,-1-8 4 16,5 5-13-16,-4-16 8 15,7 5-14-15,-2-10 2 16,5-4-3-16,-1-8 0 16,5 0-3-16,-2-6-5 15,4-4-2-15,-1-6-1 16,-1 2 2-16,-1-5-14 16,0-7 9-16,-1 0-12 15,-5-1 7-15,0-2-6 16,-5-1 6-16,-2 4-7 15,-2 4 4-15,-2 3 6 0,-7 19-2 16,6-17 7-16,-6 17 2 16,-2 15 2-16,2 3 6 15,-2 7 4-15,2 5-7 16,0 2 8-16,2 5-10 16,1-2 7-16,2 1-10 15,-2-11 5-15,1-2-12 16,3-6 0-16,-7-17 1 15,7 17-1-15,-7-17 2 16,0 0-4-16,0 0 1 16,15-10-1-16,-12-3-2 15,4-1-1-15,1-4 2 16,7-3-14-16,-4-9 11 0,10 1-11 16,-3 1 9-16,5 2-7 15,-1 0 8-15,3 6-5 16,-4 6 5-1,1 4 8-15,-2 8-1 0,-3 11 4 16,1 5 5-16,-4 2-3 16,-1 4 7-16,-4-4 4 15,4 10-9-15,-3-9 6 16,4 4-8-16,-2-8 7 16,5-2-12-16,2-2 9 15,7-3-13-15,0-4 4 16,6-2 3-16,4-1-14 0,0-6 10 15,3 4-5-15,-6-6 3 16,4 2-15 0,-8-9 4-16,6 9-20 15,-15-15-6-15,9 12-13 0,-15-17-28 16,5 2-47-16,-2 5-10 16,-5-12 39-16</inkml:trace>
          <inkml:trace contextRef="#ctx0" brushRef="#br0" timeOffset="-8167.5792">7767 15685 1 0,'-15'-7'79'0,"15"7"45"16,0 0 1-16,0 0-85 15,38-1-6-15,-14 2 1 16,20 8-6-16,-4-5-15 16,12 0-9-16,3 2-11 15,-5-7-7-15,5 5-12 16,-13-11-11-16,0 7-16 16,-20-13-22-16,-7 3-49 15,-15 10 2-15,0-23 86 0</inkml:trace>
          <inkml:trace contextRef="#ctx0" brushRef="#br0" timeOffset="-7034.9898">7764 15527 1 0,'-19'27'105'15,"11"12"23"-15,-4 1 0 16,3 6-67-16,6 14-31 15,-4-3-5-15,7 8 3 16,-5-4-11-16,6 2-3 16,-1-6 4-16,7-7-9 15,0-2 5-15,8-12-11 16,4-3 5-16,7-6-8 16,2-12 5-16,4-11-7 0,6-5 0 15,-2-8-4-15,7-2-1 16,-3-8 3-16,4-6-16 15,-8-9 6-15,8 2-13 16,-9-11 6-16,6 1-8 16,-11-7 9-16,-3 7-4 15,-7-1 4-15,-7 9 9 16,-8 6 0-16,-5 9 9 16,-10 4 2-16,-5 11-1 15,-8 7 2-15,-9-2-1 16,2 9 4-16,-6 1 2 15,4 6 3-15,-2 0 0 16,5 2 3-16,1 3 0 0,13 4 4 16,-3 4-1-16,18 0 5 15,0-4-9-15,7 2 6 16,4-4 1-16,10 1-4 16,1-7 1-16,8-2-3 15,3-10 1-15,6 3-8 16,7-9 0-16,5-2-2 15,1-4-7-15,1-2 6 16,2-4-9-16,-3-2 4 16,1-2-10-16,-4-6 3 15,-4-1 4-15,-6 2-5 16,-7 0 5-16,-9 4-3 16,-6 0 6-16,-17 17-3 0,18-13 9 15,-18 13 2-15,0 13 0 16,-6 3 3-16,-3 7 1 15,3 6 6-15,-1 2 1 16,3 2-8-16,-2-1 6 16,3 3-8-16,0-9 5 15,5 3-8-15,-2-16 5 16,3 0-12-16,-3-13 3 16,-3 13 1-16,3-13-2 15,0 0-1-15,-12-15-1 16,5-1 5-16,1 2-14 15,0-12 11-15,4 0-14 16,0-7 7-16,9 2-8 0,3-3 6 16,9 1-6-16,1 1 1 15,12 6 5-15,-3 3-1 16,11 7 4-16,-2 2 2 16,2 5 2-16,-1 6 4 15,-6 6 0-15,-4 0 3 16,-11 4 1-16,-5 2 2 15,-13-9-1-15,0 18 2 16,-16-9-1-16,-7 1 2 16,-6 2-2-16,0-1 0 15,-4-4-1-15,1 2 1 0,3-2 0 16,3 3 0-16,7 3 0 16,8 2 4-16,8 1 4 15,4 2-2 1,12 0 2-16,8 6-9 15,5-2 8-15,10 4-9 0,4-7 6 16,5-1-13-16,4 0 3 16,1-1-6-16,-3-1 4 15,0-10-2-15,4 2-8 16,-11-10-13-16,3 9-35 16,-17-13-77-16,-4-4-8 15,-8-2 3-15,-9-6 47 16</inkml:trace>
        </inkml:traceGroup>
      </inkml:traceGroup>
    </inkml:traceGroup>
    <inkml:traceGroup>
      <inkml:annotationXML>
        <emma:emma xmlns:emma="http://www.w3.org/2003/04/emma" version="1.0">
          <emma:interpretation id="{5EC0E818-FBBE-4066-A9AF-4669E0E89008}" emma:medium="tactile" emma:mode="ink">
            <msink:context xmlns:msink="http://schemas.microsoft.com/ink/2010/main" type="paragraph" rotatedBoundingBox="1494,17396 7455,17199 7487,18174 1526,1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C433FA-221B-4D12-8C49-3654B3A11389}" emma:medium="tactile" emma:mode="ink">
              <msink:context xmlns:msink="http://schemas.microsoft.com/ink/2010/main" type="line" rotatedBoundingBox="1494,17396 7455,17199 7487,18174 1526,18371"/>
            </emma:interpretation>
          </emma:emma>
        </inkml:annotationXML>
        <inkml:traceGroup>
          <inkml:annotationXML>
            <emma:emma xmlns:emma="http://www.w3.org/2003/04/emma" version="1.0">
              <emma:interpretation id="{0846A805-54F6-4003-9B55-45D2183F6E18}" emma:medium="tactile" emma:mode="ink">
                <msink:context xmlns:msink="http://schemas.microsoft.com/ink/2010/main" type="inkWord" rotatedBoundingBox="1494,17396 7455,17199 7487,18174 1526,18371"/>
              </emma:interpretation>
              <emma:one-of disjunction-type="recognition" id="oneOf23">
                <emma:interpretation id="interp115" emma:lang="en-US" emma:confidence="1">
                  <emma:literal>recursion</emma:literal>
                </emma:interpretation>
                <emma:interpretation id="interp116" emma:lang="en-US" emma:confidence="0">
                  <emma:literal>recur soon</emma:literal>
                </emma:interpretation>
                <emma:interpretation id="interp117" emma:lang="en-US" emma:confidence="0">
                  <emma:literal>recurs (on</emma:literal>
                </emma:interpretation>
                <emma:interpretation id="interp118" emma:lang="en-US" emma:confidence="0">
                  <emma:literal>recur son</emma:literal>
                </emma:interpretation>
                <emma:interpretation id="interp119" emma:lang="en-US" emma:confidence="0">
                  <emma:literal>recurs ton</emma:literal>
                </emma:interpretation>
              </emma:one-of>
            </emma:emma>
          </inkml:annotationXML>
          <inkml:trace contextRef="#ctx1" brushRef="#br1">1506 17645 0,'0'0'2210,"0"0"1698,0 0 64,-3 16-2819,4 16-385,5-4-95,12 16 96,-6 4-321,10 12 33,-2-6 31,4 13-256,4-8 97,-2 0-257,-8-1 224,7-4-352,-7-10 160,1-14-480,-10 1 128,0-10-97,0-7-127,-9-14 31,0 0-95,0 0 96,0 0 95,-6-32-31,3 7 128,-12-8 224,3-13-256,-7-9 320,5-9-353,-7-5 257,4-3-256,-1-5 224,8 3-160,1 3 96,4 10 160,10 7-160,4 8 192,11 7 0,6 6 0,4 5-32,7 4 32,4 3-64,-2 12 32,0 0-32,-6 11-32,-3 9 64,-8 4-64,-7 12 32,-11 3 32,-9 11 0,-13 0-32,0 7 96,-16-3-64,-2 3 64,-2-2 32,0 2 96,0-3 1,7-2 223,-3-8-64,11 2 65,10-5-65,13-4 129,3-10-161,16 1 96,20-10-255,1 2-33,18-13-32,1 2-32,8-5-32,-3-7-160,6 5-32,-7-10-192,-8 12-417,-9-15-448,1 18-545,-18-17-800,3 5-1410,-8 10-416,-15-17 3491</inkml:trace>
          <inkml:trace contextRef="#ctx1" brushRef="#br1" timeOffset="428">2429 17806 0,'0'0'1730,"27"0"1953,-27 0 1,13-23-2948,6 16-127,-4-9 128,7 2-353,-7-2-128,3-3-96,-3-6-64,-5-1-32,-5-4 33,-5 4-65,-3-6 32,-7 10-64,-5-2 64,0 6 0,-3 3 64,-2 11 96,-3 4 64,3 11 33,-6 4 127,11 20 1,-4-1 95,10 10 33,-3 0-1,11 10-63,5-4-65,11 3 0,1-2-159,14-4 95,4-11-320,2 2 32,14-12-320,-5-12-224,9 5-609,-13-23-513,12 15-992,-12-22-1058,-4-2-704,2 3-128</inkml:trace>
          <inkml:trace contextRef="#ctx1" brushRef="#br1" timeOffset="1376">3268 17578 0,'-2'-21'0,"-18"-7"2082,14 10 705,6 18-1538,-30-15 64,30 15 32,-37 5-160,21 14-224,-9-10-64,11 19-64,-7-6-32,6 16-1,-3-3-95,10 11-32,1-1-97,14 9-63,3-4-129,10 3 129,6-6-321,7-4 32,6-8-320,4-7 64,4-4-32,-3-12-160,0-8-289,-4-13-159,2 4-193,-10-16-192,1 2-32,-14-12-128,10 5-97,-17-17 97,8 10 352,-14-14 1,6 7 383,-6-6 193,-2 3 576,5 6 128,-10-2 481,8 18 96,-13-6 160,6 27 32,0-27 33,0 27-1,0 0-160,6 27-160,-10-9-193,11 15-95,-7 3-193,10 14 1,-2 4-97,8 6 64,4 2-192,2-6 97,3-4 31,2-6-288,7-10 224,1-13-320,0-10 256,3-9-192,-3-9-32,-6-9-32,5-4-192,-6-12 288,-6-9-320,-4-3 224,-2-12-289,-8-4 97,-4-2 160,-4 2-128,-4-4 192,-1 12-128,-2 4 192,1 12-64,0 10 96,6 24 0,-12-18 32,12 18 64,-6 20-32,6 6 64,0 6-63,9 7 63,-4 2-32,11 5 32,2-4-96,4 4 64,6-2-96,0-5 161,2-8-161,3-5 64,1-7-160,1-6 96,-2-6-224,-5-9-65,6 2-383,-12-18-577,11 15-929,-23-22-1794,8 6-832,1-3-289,-5 0 2082</inkml:trace>
          <inkml:trace contextRef="#ctx1" brushRef="#br1" timeOffset="2542">4353 17513 0,'0'0'2979,"0"0"1057,0 0-1922,22 11-769,-22-11 160,32 24-255,-15-8-450,12 12-191,-3-1-97,2 8-223,0 4-1,0 4-32,-4-3-160,0 0 96,-5-1-96,-3-8 193,-4-1-225,-3-6 256,-3-7-192,-3 1 257,-3-18-193,0 0 96,0 0-96,0 0-224,-5-24 160,1 0-224,0-13 128,-1-13-224,3-8 192,-2-5-288,8-2 96,-2-2-193,7 10-95,-3-6-449,17 29-609,-15-14-768,24 27-1057,-8 10-1025,0 4 192</inkml:trace>
          <inkml:trace contextRef="#ctx1" brushRef="#br1" timeOffset="2790">5097 17897 0,'-5'21'0,"12"12"3555,-7-33 449,-7 20-2530,18-1-289,-11-19 0,18 6-160,-18-6-289,21-10-191,-14-8-33,7-2-287,-11-7 127,4-8-192,-3-9 64,-2-5-192,-4-10 97,2 3-162,0-1 98,2-1-1,3 6 32,5 6-32,1 7 32,7 13 0,5 8 32,0 18 0,9 7 0,2 11 64,-1 14-31,4 10 31,-3 6 0,-1 10 0,-3 2-32,-6-4 65,-7 7-129,-2-5 160,-12-9-224,-3-6 192,-7-3-224,-6-12 192,-4-4-160,-5-5 128,-6-12-127,0-3 31,0-15 0,1-4-128,1-13 128,6 0-160,2-5 160,11-4-225,5 0 193,6 4-160,9 6 160,7 4-128,4 5 32,4 2-128,6 9-32,-1-7-225,8 14-159,-8-10-225,10 12-704,-19-19-545,17 17-769,-13-17-1025,-4 3-448,4 2 3075</inkml:trace>
          <inkml:trace contextRef="#ctx1" brushRef="#br1" timeOffset="3123">5829 17336 0,'-7'-24'2114,"7"24"1890,0 0-1890,-14-30-128,14 30-129,-16 7-351,16 9-321,0-16-320,-18 35-193,8-15-287,4 11-97,3 7-192,3 2-64,0 8-64,5 0 0,5 5-128,3-1 32,4 9-192,-1-15 159,8 7-447,-2-5 191,6 2-31,-4-14-64,8 12-33,-8-14-128,6 3 193,-2-11-385,2 5 257,-4-18-706,6 7-511,-7-14-674,-3-10-1120,7 8 1761</inkml:trace>
          <inkml:trace contextRef="#ctx1" brushRef="#br1" timeOffset="3578">6292 17612 0,'-12'-32'1730,"9"14"2305,-7 0 129,-3-3-2434,13 21-641,0 0 128,0 0-256,-5 28-320,10-2-33,-8-6-127,8 17-1,-3 2-95,4 8-33,4 3-128,2 5 96,-1-3 65,12 2-257,0-8 160,11 2-224,-2-11 257,1-7-321,4-11 224,-3-7-352,-1-12 128,-1-1 0,-10-8-193,-1-14 322,-6-6-354,-7-9 321,-4-8-320,-8-6 288,-6-6-288,-8-6 256,-14 1 0,0-1-160,-3 15 160,-6 2-128,2 11 0,-2 2-224,8 18-193,0-5-448,33 21-736,-38 0-898,38 0-1441,3 23-576,-3-23 448</inkml:trace>
          <inkml:trace contextRef="#ctx1" brushRef="#br1" timeOffset="4075">6715 17436 1634,'0'0'4324,"19"19"-32,-13 8 0,-3 0-3684,16 15 1,-1-5 96,6 15-161,-7-8-128,7 6 1,-9-7-65,1 2 1,-4-17-97,-3 3-64,-4-9-64,0-3 64,-5-19-128,0 20 64,0-20-128,2-22-32,-1 0 32,3-16-96,3-8 64,3-15-128,3-12 128,5-12-128,7 2 192,-1 5-128,13 6 96,0 7-64,5 19 64,5 14 32,-1 21 32,0 22 32,-4 24 0,-2 14 64,-8 10 0,-2 6 97,-10 9-97,0 2 32,-10-7-64,-2-9 0,-5-12-192,-1-12-160,1-2-737,-3-34-1922,0 0-1921,0 0-97,-5-22-96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3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5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3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0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8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C0E24-BFC6-485B-896D-C17B875F370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F02E-DA16-44B5-AD5D-41BC42C1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5240" y="124200"/>
              <a:ext cx="10966320" cy="1979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160" y="112320"/>
                <a:ext cx="10989000" cy="20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0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6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71880" y="107640"/>
              <a:ext cx="4408200" cy="757389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640" y="99361"/>
                <a:ext cx="4424400" cy="775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316040" y="80640"/>
              <a:ext cx="7414560" cy="66589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1720" y="68040"/>
                <a:ext cx="7426080" cy="66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4250880" y="356400"/>
              <a:ext cx="2748600" cy="2635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0440" y="347400"/>
                <a:ext cx="2771280" cy="26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687920" y="753120"/>
              <a:ext cx="2025360" cy="1277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5320" y="744120"/>
                <a:ext cx="2050560" cy="12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5219640" y="1485000"/>
              <a:ext cx="1576440" cy="11466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10640" y="1473120"/>
                <a:ext cx="159732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4630320" y="3993840"/>
              <a:ext cx="1578600" cy="10818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0240" y="3988440"/>
                <a:ext cx="1591200" cy="10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/>
              <p14:cNvContentPartPr/>
              <p14:nvPr/>
            </p14:nvContentPartPr>
            <p14:xfrm>
              <a:off x="284040" y="1506240"/>
              <a:ext cx="5275080" cy="5105109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400" y="1499760"/>
                <a:ext cx="5286240" cy="51227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9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1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7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Bjerken</dc:creator>
  <cp:lastModifiedBy>Jordan Bjerken</cp:lastModifiedBy>
  <cp:revision>3</cp:revision>
  <dcterms:created xsi:type="dcterms:W3CDTF">2016-06-09T16:40:21Z</dcterms:created>
  <dcterms:modified xsi:type="dcterms:W3CDTF">2016-06-14T15:51:36Z</dcterms:modified>
</cp:coreProperties>
</file>