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4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A5E47F-E60E-41F7-A97C-9B254C10EA2A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BFC353-7AE4-4D9C-B774-5C1E46AB42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9B7F2C-0D96-4D2D-BD88-BB2E51695D9F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700E8C-196D-47C7-A198-FAC52E48C3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19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2EBD0-8AED-4B4D-B577-245E4A4EA778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448212-FC11-464B-8FF3-4BEDD4F18C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5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2C5157-364D-410A-B87D-386298509CAD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D7F8E-A733-4222-BDE3-9137BA5989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8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A63A9C-6871-45BA-9EBB-AF7A585703A5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98FA8-C0A1-47D3-B529-E3278B4F61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7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1814A4-4A93-49DB-A92F-E4F505E25B91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B344F0-3493-4410-8742-39DF16A1790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1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F9C275-02B9-4592-9E7C-C2E680F79D9F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E5613A-6E2A-4FEF-963E-BED6635F6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5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0C9C6D-6252-429F-87EF-C54DE239CFB4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270562-ED04-43C5-9E22-AC9441683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9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79ADFE-D41A-4717-A272-2BDE2D5FC3D1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AAD8A4-3A6D-46BF-A866-EE2BC10225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5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870E7-C35C-4757-B6A3-B9C3F0E4BF1E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DA26A4-115F-4996-9E59-0D7E34E89A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5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7D51D5-4246-45D9-9CB1-535D44E869CC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195-466A-4F6F-A7E2-1CADA6BA84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81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49ADE91-9ABF-470F-9CDD-6F45343EADE9}" type="datetime1">
              <a:rPr lang="fr-FR"/>
              <a:pPr lvl="0"/>
              <a:t>06/03/2018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50368E0-C913-4BD7-8324-8C4FD397306B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6" y="1369121"/>
            <a:ext cx="3789986" cy="37899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eform 3"/>
          <p:cNvSpPr>
            <a:spLocks noMove="1" noResize="1"/>
          </p:cNvSpPr>
          <p:nvPr/>
        </p:nvSpPr>
        <p:spPr>
          <a:xfrm>
            <a:off x="0" y="-475"/>
            <a:ext cx="9468703" cy="6858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78051"/>
              <a:gd name="f7" fmla="val 5829300"/>
              <a:gd name="f8" fmla="val 4453793"/>
              <a:gd name="f9" fmla="val 5363426"/>
              <a:gd name="f10" fmla="val 5368184"/>
              <a:gd name="f11" fmla="val 1743926"/>
              <a:gd name="f12" fmla="val 1744148"/>
              <a:gd name="f13" fmla="val 5828822"/>
              <a:gd name="f14" fmla="+- 0 0 -90"/>
              <a:gd name="f15" fmla="*/ f3 1 8078051"/>
              <a:gd name="f16" fmla="*/ f4 1 5829300"/>
              <a:gd name="f17" fmla="+- f7 0 f5"/>
              <a:gd name="f18" fmla="+- f6 0 f5"/>
              <a:gd name="f19" fmla="*/ f14 f0 1"/>
              <a:gd name="f20" fmla="*/ f18 1 8078051"/>
              <a:gd name="f21" fmla="*/ f17 1 5829300"/>
              <a:gd name="f22" fmla="*/ 0 f18 1"/>
              <a:gd name="f23" fmla="*/ 0 f17 1"/>
              <a:gd name="f24" fmla="*/ 4453793 f18 1"/>
              <a:gd name="f25" fmla="*/ 5363426 f18 1"/>
              <a:gd name="f26" fmla="*/ 5368184 f18 1"/>
              <a:gd name="f27" fmla="*/ 8078051 f18 1"/>
              <a:gd name="f28" fmla="*/ 5829300 f17 1"/>
              <a:gd name="f29" fmla="*/ 1743926 f18 1"/>
              <a:gd name="f30" fmla="*/ 1744148 f18 1"/>
              <a:gd name="f31" fmla="*/ 5828822 f17 1"/>
              <a:gd name="f32" fmla="*/ f19 1 f2"/>
              <a:gd name="f33" fmla="*/ f22 1 8078051"/>
              <a:gd name="f34" fmla="*/ f23 1 5829300"/>
              <a:gd name="f35" fmla="*/ f24 1 8078051"/>
              <a:gd name="f36" fmla="*/ f25 1 8078051"/>
              <a:gd name="f37" fmla="*/ f26 1 8078051"/>
              <a:gd name="f38" fmla="*/ f27 1 8078051"/>
              <a:gd name="f39" fmla="*/ f28 1 5829300"/>
              <a:gd name="f40" fmla="*/ f29 1 8078051"/>
              <a:gd name="f41" fmla="*/ f30 1 8078051"/>
              <a:gd name="f42" fmla="*/ f31 1 5829300"/>
              <a:gd name="f43" fmla="*/ f5 1 f20"/>
              <a:gd name="f44" fmla="*/ f6 1 f20"/>
              <a:gd name="f45" fmla="*/ f5 1 f21"/>
              <a:gd name="f46" fmla="*/ f7 1 f21"/>
              <a:gd name="f47" fmla="+- f32 0 f1"/>
              <a:gd name="f48" fmla="*/ f33 1 f20"/>
              <a:gd name="f49" fmla="*/ f34 1 f21"/>
              <a:gd name="f50" fmla="*/ f35 1 f20"/>
              <a:gd name="f51" fmla="*/ f36 1 f20"/>
              <a:gd name="f52" fmla="*/ f37 1 f20"/>
              <a:gd name="f53" fmla="*/ f38 1 f20"/>
              <a:gd name="f54" fmla="*/ f39 1 f21"/>
              <a:gd name="f55" fmla="*/ f40 1 f20"/>
              <a:gd name="f56" fmla="*/ f41 1 f20"/>
              <a:gd name="f57" fmla="*/ f42 1 f21"/>
              <a:gd name="f58" fmla="*/ f43 f15 1"/>
              <a:gd name="f59" fmla="*/ f44 f15 1"/>
              <a:gd name="f60" fmla="*/ f46 f16 1"/>
              <a:gd name="f61" fmla="*/ f45 f16 1"/>
              <a:gd name="f62" fmla="*/ f48 f15 1"/>
              <a:gd name="f63" fmla="*/ f49 f16 1"/>
              <a:gd name="f64" fmla="*/ f50 f15 1"/>
              <a:gd name="f65" fmla="*/ f51 f15 1"/>
              <a:gd name="f66" fmla="*/ f52 f15 1"/>
              <a:gd name="f67" fmla="*/ f53 f15 1"/>
              <a:gd name="f68" fmla="*/ f54 f16 1"/>
              <a:gd name="f69" fmla="*/ f55 f15 1"/>
              <a:gd name="f70" fmla="*/ f56 f15 1"/>
              <a:gd name="f71" fmla="*/ f57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62" y="f63"/>
              </a:cxn>
              <a:cxn ang="f47">
                <a:pos x="f64" y="f63"/>
              </a:cxn>
              <a:cxn ang="f47">
                <a:pos x="f65" y="f63"/>
              </a:cxn>
              <a:cxn ang="f47">
                <a:pos x="f66" y="f63"/>
              </a:cxn>
              <a:cxn ang="f47">
                <a:pos x="f67" y="f68"/>
              </a:cxn>
              <a:cxn ang="f47">
                <a:pos x="f69" y="f68"/>
              </a:cxn>
              <a:cxn ang="f47">
                <a:pos x="f70" y="f71"/>
              </a:cxn>
              <a:cxn ang="f47">
                <a:pos x="f62" y="f71"/>
              </a:cxn>
            </a:cxnLst>
            <a:rect l="f58" t="f61" r="f59" b="f60"/>
            <a:pathLst>
              <a:path w="8078051" h="5829300">
                <a:moveTo>
                  <a:pt x="f5" y="f5"/>
                </a:moveTo>
                <a:lnTo>
                  <a:pt x="f8" y="f5"/>
                </a:lnTo>
                <a:lnTo>
                  <a:pt x="f9" y="f5"/>
                </a:lnTo>
                <a:lnTo>
                  <a:pt x="f10" y="f5"/>
                </a:lnTo>
                <a:lnTo>
                  <a:pt x="f6" y="f7"/>
                </a:lnTo>
                <a:lnTo>
                  <a:pt x="f11" y="f7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262626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 4"/>
          <p:cNvSpPr>
            <a:spLocks noMove="1" noResize="1"/>
          </p:cNvSpPr>
          <p:nvPr/>
        </p:nvSpPr>
        <p:spPr>
          <a:xfrm>
            <a:off x="0" y="-475"/>
            <a:ext cx="8078056" cy="6858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78052"/>
              <a:gd name="f7" fmla="val 6858478"/>
              <a:gd name="f8" fmla="val 3829872"/>
              <a:gd name="f9" fmla="val 4896100"/>
              <a:gd name="f10" fmla="val 4901677"/>
              <a:gd name="f11" fmla="val 653497"/>
              <a:gd name="f12" fmla="val 653757"/>
              <a:gd name="f13" fmla="val 6857916"/>
              <a:gd name="f14" fmla="+- 0 0 -90"/>
              <a:gd name="f15" fmla="*/ f3 1 8078052"/>
              <a:gd name="f16" fmla="*/ f4 1 6858478"/>
              <a:gd name="f17" fmla="+- f7 0 f5"/>
              <a:gd name="f18" fmla="+- f6 0 f5"/>
              <a:gd name="f19" fmla="*/ f14 f0 1"/>
              <a:gd name="f20" fmla="*/ f18 1 8078052"/>
              <a:gd name="f21" fmla="*/ f17 1 6858478"/>
              <a:gd name="f22" fmla="*/ 0 f18 1"/>
              <a:gd name="f23" fmla="*/ 0 f17 1"/>
              <a:gd name="f24" fmla="*/ 3829872 f18 1"/>
              <a:gd name="f25" fmla="*/ 4896100 f18 1"/>
              <a:gd name="f26" fmla="*/ 4901677 f18 1"/>
              <a:gd name="f27" fmla="*/ 8078052 f18 1"/>
              <a:gd name="f28" fmla="*/ 6858478 f17 1"/>
              <a:gd name="f29" fmla="*/ 653497 f18 1"/>
              <a:gd name="f30" fmla="*/ 653757 f18 1"/>
              <a:gd name="f31" fmla="*/ 6857916 f17 1"/>
              <a:gd name="f32" fmla="*/ f19 1 f2"/>
              <a:gd name="f33" fmla="*/ f22 1 8078052"/>
              <a:gd name="f34" fmla="*/ f23 1 6858478"/>
              <a:gd name="f35" fmla="*/ f24 1 8078052"/>
              <a:gd name="f36" fmla="*/ f25 1 8078052"/>
              <a:gd name="f37" fmla="*/ f26 1 8078052"/>
              <a:gd name="f38" fmla="*/ f27 1 8078052"/>
              <a:gd name="f39" fmla="*/ f28 1 6858478"/>
              <a:gd name="f40" fmla="*/ f29 1 8078052"/>
              <a:gd name="f41" fmla="*/ f30 1 8078052"/>
              <a:gd name="f42" fmla="*/ f31 1 6858478"/>
              <a:gd name="f43" fmla="*/ f5 1 f20"/>
              <a:gd name="f44" fmla="*/ f6 1 f20"/>
              <a:gd name="f45" fmla="*/ f5 1 f21"/>
              <a:gd name="f46" fmla="*/ f7 1 f21"/>
              <a:gd name="f47" fmla="+- f32 0 f1"/>
              <a:gd name="f48" fmla="*/ f33 1 f20"/>
              <a:gd name="f49" fmla="*/ f34 1 f21"/>
              <a:gd name="f50" fmla="*/ f35 1 f20"/>
              <a:gd name="f51" fmla="*/ f36 1 f20"/>
              <a:gd name="f52" fmla="*/ f37 1 f20"/>
              <a:gd name="f53" fmla="*/ f38 1 f20"/>
              <a:gd name="f54" fmla="*/ f39 1 f21"/>
              <a:gd name="f55" fmla="*/ f40 1 f20"/>
              <a:gd name="f56" fmla="*/ f41 1 f20"/>
              <a:gd name="f57" fmla="*/ f42 1 f21"/>
              <a:gd name="f58" fmla="*/ f43 f15 1"/>
              <a:gd name="f59" fmla="*/ f44 f15 1"/>
              <a:gd name="f60" fmla="*/ f46 f16 1"/>
              <a:gd name="f61" fmla="*/ f45 f16 1"/>
              <a:gd name="f62" fmla="*/ f48 f15 1"/>
              <a:gd name="f63" fmla="*/ f49 f16 1"/>
              <a:gd name="f64" fmla="*/ f50 f15 1"/>
              <a:gd name="f65" fmla="*/ f51 f15 1"/>
              <a:gd name="f66" fmla="*/ f52 f15 1"/>
              <a:gd name="f67" fmla="*/ f53 f15 1"/>
              <a:gd name="f68" fmla="*/ f54 f16 1"/>
              <a:gd name="f69" fmla="*/ f55 f15 1"/>
              <a:gd name="f70" fmla="*/ f56 f15 1"/>
              <a:gd name="f71" fmla="*/ f57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62" y="f63"/>
              </a:cxn>
              <a:cxn ang="f47">
                <a:pos x="f64" y="f63"/>
              </a:cxn>
              <a:cxn ang="f47">
                <a:pos x="f65" y="f63"/>
              </a:cxn>
              <a:cxn ang="f47">
                <a:pos x="f66" y="f63"/>
              </a:cxn>
              <a:cxn ang="f47">
                <a:pos x="f67" y="f68"/>
              </a:cxn>
              <a:cxn ang="f47">
                <a:pos x="f69" y="f68"/>
              </a:cxn>
              <a:cxn ang="f47">
                <a:pos x="f70" y="f71"/>
              </a:cxn>
              <a:cxn ang="f47">
                <a:pos x="f62" y="f71"/>
              </a:cxn>
            </a:cxnLst>
            <a:rect l="f58" t="f61" r="f59" b="f60"/>
            <a:pathLst>
              <a:path w="8078052" h="6858478">
                <a:moveTo>
                  <a:pt x="f5" y="f5"/>
                </a:moveTo>
                <a:lnTo>
                  <a:pt x="f8" y="f5"/>
                </a:lnTo>
                <a:lnTo>
                  <a:pt x="f9" y="f5"/>
                </a:lnTo>
                <a:lnTo>
                  <a:pt x="f10" y="f5"/>
                </a:lnTo>
                <a:lnTo>
                  <a:pt x="f6" y="f7"/>
                </a:lnTo>
                <a:lnTo>
                  <a:pt x="f11" y="f7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re 1"/>
          <p:cNvSpPr txBox="1">
            <a:spLocks noGrp="1"/>
          </p:cNvSpPr>
          <p:nvPr>
            <p:ph type="ctrTitle"/>
          </p:nvPr>
        </p:nvSpPr>
        <p:spPr>
          <a:xfrm>
            <a:off x="804672" y="2600325"/>
            <a:ext cx="4948431" cy="2651202"/>
          </a:xfrm>
        </p:spPr>
        <p:txBody>
          <a:bodyPr anchor="t" anchorCtr="0"/>
          <a:lstStyle/>
          <a:p>
            <a:pPr lvl="0" algn="l"/>
            <a:r>
              <a:rPr lang="fr-FR" sz="5400">
                <a:solidFill>
                  <a:srgbClr val="FFFFFF"/>
                </a:solidFill>
              </a:rPr>
              <a:t>Projet WEB </a:t>
            </a:r>
            <a:br>
              <a:rPr lang="fr-FR" sz="5400">
                <a:solidFill>
                  <a:srgbClr val="FFFFFF"/>
                </a:solidFill>
              </a:rPr>
            </a:br>
            <a:r>
              <a:rPr lang="fr-FR" sz="5400">
                <a:solidFill>
                  <a:srgbClr val="FFFFFF"/>
                </a:solidFill>
              </a:rPr>
              <a:t>VueJS</a:t>
            </a:r>
            <a:br>
              <a:rPr lang="fr-FR" sz="5400">
                <a:solidFill>
                  <a:srgbClr val="FFFFFF"/>
                </a:solidFill>
              </a:rPr>
            </a:br>
            <a:endParaRPr lang="fr-FR" sz="5400">
              <a:solidFill>
                <a:srgbClr val="FFFFFF"/>
              </a:solidFill>
            </a:endParaRPr>
          </a:p>
        </p:txBody>
      </p:sp>
      <p:sp>
        <p:nvSpPr>
          <p:cNvPr id="6" name="Sous-titre 2"/>
          <p:cNvSpPr txBox="1">
            <a:spLocks noGrp="1"/>
          </p:cNvSpPr>
          <p:nvPr>
            <p:ph type="subTitle" idx="1"/>
          </p:nvPr>
        </p:nvSpPr>
        <p:spPr>
          <a:xfrm>
            <a:off x="804672" y="1300450"/>
            <a:ext cx="4167377" cy="1155527"/>
          </a:xfrm>
        </p:spPr>
        <p:txBody>
          <a:bodyPr anchor="b" anchorCtr="0"/>
          <a:lstStyle/>
          <a:p>
            <a:pPr lvl="0" algn="l"/>
            <a:endParaRPr lang="fr-FR" sz="1900">
              <a:solidFill>
                <a:srgbClr val="FFFFFF"/>
              </a:solidFill>
            </a:endParaRPr>
          </a:p>
          <a:p>
            <a:pPr lvl="0" algn="l"/>
            <a:r>
              <a:rPr lang="fr-FR" sz="1900">
                <a:solidFill>
                  <a:srgbClr val="FFFFFF"/>
                </a:solidFill>
              </a:rPr>
              <a:t>Gaëtan COLENO</a:t>
            </a:r>
          </a:p>
          <a:p>
            <a:pPr lvl="0" algn="l"/>
            <a:r>
              <a:rPr lang="fr-FR" sz="1900">
                <a:solidFill>
                  <a:srgbClr val="FFFFFF"/>
                </a:solidFill>
              </a:rPr>
              <a:t>Jean-Baptiste JOGEIX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/>
          </p:nvPr>
        </p:nvSpPr>
        <p:spPr>
          <a:xfrm>
            <a:off x="4330836" y="803135"/>
            <a:ext cx="3530315" cy="433773"/>
          </a:xfrm>
        </p:spPr>
        <p:txBody>
          <a:bodyPr>
            <a:normAutofit fontScale="90000"/>
          </a:bodyPr>
          <a:lstStyle/>
          <a:p>
            <a:pPr lvl="0"/>
            <a:r>
              <a:rPr lang="fr-FR" sz="3200">
                <a:solidFill>
                  <a:srgbClr val="FFFFFF"/>
                </a:solidFill>
              </a:rPr>
              <a:t>Analyse du besoin</a:t>
            </a:r>
          </a:p>
        </p:txBody>
      </p:sp>
      <p:pic>
        <p:nvPicPr>
          <p:cNvPr id="4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07" y="1743806"/>
            <a:ext cx="1524131" cy="1524131"/>
          </a:xfrm>
        </p:spPr>
      </p:pic>
      <p:sp>
        <p:nvSpPr>
          <p:cNvPr id="5" name="ZoneTexte 10"/>
          <p:cNvSpPr txBox="1"/>
          <p:nvPr/>
        </p:nvSpPr>
        <p:spPr>
          <a:xfrm>
            <a:off x="3305178" y="2657474"/>
            <a:ext cx="7343774" cy="24006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Gestion CRUD des interventions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Outil simple et </a:t>
            </a:r>
            <a:r>
              <a:rPr lang="fr-FR" sz="3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efficace</a:t>
            </a:r>
            <a:endParaRPr lang="fr-FR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Multi-plateformes</a:t>
            </a:r>
            <a:endParaRPr lang="fr-FR" sz="3000" b="0" i="0" u="none" strike="noStrike" kern="1200" cap="none" spc="0" baseline="0" dirty="0">
              <a:uFillTx/>
              <a:latin typeface="Calibri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/>
          </p:nvPr>
        </p:nvSpPr>
        <p:spPr>
          <a:xfrm>
            <a:off x="4375431" y="803135"/>
            <a:ext cx="3057525" cy="433773"/>
          </a:xfrm>
        </p:spPr>
        <p:txBody>
          <a:bodyPr>
            <a:normAutofit fontScale="90000"/>
          </a:bodyPr>
          <a:lstStyle/>
          <a:p>
            <a:pPr lvl="0"/>
            <a:r>
              <a:rPr lang="fr-FR" sz="3200">
                <a:solidFill>
                  <a:srgbClr val="FFFFFF"/>
                </a:solidFill>
              </a:rPr>
              <a:t>Fonctionnalités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32089" y="1388296"/>
          <a:ext cx="11127816" cy="536358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713213"/>
                <a:gridCol w="7257382"/>
                <a:gridCol w="877046"/>
                <a:gridCol w="645740"/>
                <a:gridCol w="780669"/>
                <a:gridCol w="853766"/>
              </a:tblGrid>
              <a:tr h="222080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Story ID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User Story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Priority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TODO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DOING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DONE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ajouter une intervention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éditer une intervention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427271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lister l'intégralité des interventions sous la forme d'un tableau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visualiser les détails d'une intervention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que développeur je souhaite que ma vue soit responsive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que développeur je souhaite réaliser un powerpoint présentant l'outil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filtrer la liste des interventions par colonne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trier les interventions par colonne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filtrer par mot clé les interventions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supprimer une intervention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supprimer plusieurs interventions de manière groupée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limiter le nombre d'interventions affichées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518190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pouvoir éditer directement depuis la liste les informations principales d'une intervention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  <a:tr h="348989"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14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fr-FR" sz="1400" u="none" strike="noStrike"/>
                        <a:t>En tant qu'utilisateur je souhaite que l'application intègre une feuille de style personnalisée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 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1400" u="none" strike="noStrike"/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8723" marR="8723" marT="8723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fr-FR" sz="3000" dirty="0" smtClean="0">
                <a:solidFill>
                  <a:srgbClr val="FFFFFF"/>
                </a:solidFill>
              </a:rPr>
              <a:t>Choix</a:t>
            </a:r>
            <a:r>
              <a:rPr lang="en-US" sz="3000" dirty="0" smtClean="0">
                <a:solidFill>
                  <a:srgbClr val="FFFFFF"/>
                </a:solidFill>
              </a:rPr>
              <a:t> techniques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667125" y="1901828"/>
            <a:ext cx="7762878" cy="3889372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VueJs</a:t>
            </a:r>
            <a:r>
              <a:rPr lang="fr-FR" sz="3600" dirty="0" smtClean="0"/>
              <a:t> :</a:t>
            </a:r>
          </a:p>
          <a:p>
            <a:pPr lvl="1"/>
            <a:r>
              <a:rPr lang="fr-FR" sz="3000" dirty="0" smtClean="0"/>
              <a:t>Performance</a:t>
            </a:r>
          </a:p>
          <a:p>
            <a:pPr lvl="1"/>
            <a:r>
              <a:rPr lang="fr-FR" sz="3000" dirty="0" smtClean="0"/>
              <a:t>Flexibilité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3600" dirty="0" smtClean="0"/>
              <a:t>CSS</a:t>
            </a:r>
            <a:endParaRPr lang="fr-FR" sz="3600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6" y="1901827"/>
            <a:ext cx="1603373" cy="16033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38" y="4191000"/>
            <a:ext cx="1423987" cy="142398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Espace réservé du contenu 3" descr="Une image contenant texte, carte&#10;&#10;Description générée avec un niveau de confiance très élevé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12" y="1675226"/>
            <a:ext cx="9657581" cy="4394194"/>
          </a:xfrm>
        </p:spPr>
      </p:pic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en-US" sz="3000" dirty="0">
                <a:solidFill>
                  <a:srgbClr val="FFFFFF"/>
                </a:solidFill>
              </a:rPr>
              <a:t>Architecture </a:t>
            </a:r>
            <a:r>
              <a:rPr lang="en-US" sz="3000" dirty="0" err="1">
                <a:solidFill>
                  <a:srgbClr val="FFFFFF"/>
                </a:solidFill>
              </a:rPr>
              <a:t>Générale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VueJS</a:t>
            </a:r>
            <a:r>
              <a:rPr lang="en-US" sz="3000" dirty="0">
                <a:solidFill>
                  <a:srgbClr val="FFFFFF"/>
                </a:solidFill>
              </a:rPr>
              <a:t> et HTML</a:t>
            </a:r>
          </a:p>
        </p:txBody>
      </p:sp>
    </p:spTree>
    <p:extLst>
      <p:ext uri="{BB962C8B-B14F-4D97-AF65-F5344CB8AC3E}">
        <p14:creationId xmlns:p14="http://schemas.microsoft.com/office/powerpoint/2010/main" val="38979307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 5" descr="Une image contenant carte&#10;&#10;Description générée avec un niveau de confiance très élev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" y="2236567"/>
            <a:ext cx="10905070" cy="32715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Javascript (1)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Espace réservé du contenu 4" descr="Une image contenant carte, texte&#10;&#10;Description générée avec un niveau de confiance très élevé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3" y="2304726"/>
            <a:ext cx="10905070" cy="3135203"/>
          </a:xfrm>
        </p:spPr>
      </p:pic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Javascript (2)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Espace réservé du contenu 8" descr="Une image contenant capture d’écran, intérieur, portable, ciel&#10;&#10;Description générée avec un niveau de confiance très élevé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3" y="1752603"/>
            <a:ext cx="12155795" cy="4829175"/>
          </a:xfrm>
        </p:spPr>
      </p:pic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fr-FR" sz="3200">
                <a:solidFill>
                  <a:srgbClr val="FFFFFF"/>
                </a:solidFill>
              </a:rPr>
              <a:t>Présentation</a:t>
            </a:r>
            <a:r>
              <a:rPr lang="en-US" sz="3200">
                <a:solidFill>
                  <a:srgbClr val="FFFFFF"/>
                </a:solidFill>
              </a:rPr>
              <a:t> (CSS)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6116" y="2176308"/>
            <a:ext cx="2725616" cy="677003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4528035" y="2176308"/>
            <a:ext cx="2198080" cy="677003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3678109" y="2029766"/>
            <a:ext cx="8504349" cy="1205800"/>
          </a:xfrm>
          <a:prstGeom prst="rect">
            <a:avLst/>
          </a:prstGeom>
          <a:noFill/>
          <a:ln w="19046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9"/>
          <p:cNvSpPr/>
          <p:nvPr/>
        </p:nvSpPr>
        <p:spPr>
          <a:xfrm>
            <a:off x="460126" y="3490182"/>
            <a:ext cx="11731870" cy="677003"/>
          </a:xfrm>
          <a:prstGeom prst="rect">
            <a:avLst/>
          </a:prstGeom>
          <a:noFill/>
          <a:ln w="19046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Move="1" noResize="1"/>
          </p:cNvSpPr>
          <p:nvPr/>
        </p:nvSpPr>
        <p:spPr>
          <a:xfrm>
            <a:off x="0" y="651747"/>
            <a:ext cx="12191996" cy="736549"/>
          </a:xfrm>
          <a:prstGeom prst="rect">
            <a:avLst/>
          </a:prstGeom>
          <a:solidFill>
            <a:srgbClr val="000000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re 1"/>
          <p:cNvSpPr txBox="1">
            <a:spLocks noGrp="1"/>
          </p:cNvSpPr>
          <p:nvPr>
            <p:ph type="title"/>
          </p:nvPr>
        </p:nvSpPr>
        <p:spPr>
          <a:xfrm>
            <a:off x="556531" y="643463"/>
            <a:ext cx="11210928" cy="744833"/>
          </a:xfrm>
        </p:spPr>
        <p:txBody>
          <a:bodyPr anchorCtr="1"/>
          <a:lstStyle/>
          <a:p>
            <a:pPr lvl="0" algn="ctr"/>
            <a:r>
              <a:rPr lang="fr-FR" sz="3200">
                <a:solidFill>
                  <a:srgbClr val="FFFFFF"/>
                </a:solidFill>
              </a:rPr>
              <a:t>Bilan 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Espace réservé du contenu 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Répartitions des tâches et suivi de l’avancement (backlog)</a:t>
            </a:r>
          </a:p>
          <a:p>
            <a:pPr lvl="0"/>
            <a:endParaRPr lang="fr-FR"/>
          </a:p>
          <a:p>
            <a:pPr lvl="0"/>
            <a:r>
              <a:rPr lang="fr-FR"/>
              <a:t>Travail en équipe (Slack, Git)</a:t>
            </a:r>
          </a:p>
          <a:p>
            <a:pPr lvl="0"/>
            <a:endParaRPr lang="fr-FR"/>
          </a:p>
          <a:p>
            <a:pPr lvl="0"/>
            <a:r>
              <a:rPr lang="fr-FR"/>
              <a:t>Amélioration des compétences (Vuejs)</a:t>
            </a:r>
          </a:p>
        </p:txBody>
      </p:sp>
      <p:pic>
        <p:nvPicPr>
          <p:cNvPr id="5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128" y="3822704"/>
            <a:ext cx="1157292" cy="11572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46" y="3100392"/>
            <a:ext cx="1429783" cy="13858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93" y="4981486"/>
            <a:ext cx="1233050" cy="12330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279</Words>
  <Application>Microsoft Office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WEB  VueJS </vt:lpstr>
      <vt:lpstr>Analyse du besoin</vt:lpstr>
      <vt:lpstr>Fonctionnalités</vt:lpstr>
      <vt:lpstr>Choix techniques</vt:lpstr>
      <vt:lpstr>Architecture Générale VueJS et HTML</vt:lpstr>
      <vt:lpstr>Javascript (1)</vt:lpstr>
      <vt:lpstr>Javascript (2) </vt:lpstr>
      <vt:lpstr>Présentation (CSS)</vt:lpstr>
      <vt:lpstr>Bilan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 VueJS</dc:title>
  <dc:creator>COLENO GAËTAN</dc:creator>
  <cp:lastModifiedBy>JB</cp:lastModifiedBy>
  <cp:revision>14</cp:revision>
  <dcterms:created xsi:type="dcterms:W3CDTF">2018-03-05T14:04:49Z</dcterms:created>
  <dcterms:modified xsi:type="dcterms:W3CDTF">2018-03-06T09:41:41Z</dcterms:modified>
</cp:coreProperties>
</file>