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1" d="100"/>
          <a:sy n="101" d="100"/>
        </p:scale>
        <p:origin x="15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6232-D49C-C646-83A0-F6B24D815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DE12F-123C-3E45-9440-556D9C344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B774-0972-E743-B647-8E240E36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AA72-40A0-6541-B128-ECB385CD1CB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08FA0-24E4-8345-8D41-17F081BC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FFD5E-67AF-7F43-A16F-C4C8F6CA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2868-D01B-1747-89D2-37846E6F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2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12C0-A0B1-C244-B541-B984D62C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55B13-5262-2244-89C3-8AC210629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F1F4-8A2D-FC41-B906-841E69F7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AA72-40A0-6541-B128-ECB385CD1CB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D1F15-1CF5-DD43-9B0F-7A176964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4A809-74F8-6F4B-A4B3-E0E41393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2868-D01B-1747-89D2-37846E6F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85577-A794-7D4F-8387-14612E247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4FCCB-64D0-3141-BBA8-7F9E0A2A2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4A9A-40CC-6F40-B5A7-ED71D5DB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AA72-40A0-6541-B128-ECB385CD1CB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3299-6F53-204B-BB2B-734E19E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3C5C6-D5C9-C44E-91ED-958B2A33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2868-D01B-1747-89D2-37846E6F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7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8E3B-86A1-8349-9FF1-8D55401D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A472-831F-B04D-891B-45695ABA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22641-FD7E-7E4F-BE0A-3F065C94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AA72-40A0-6541-B128-ECB385CD1CB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0B505-9358-0842-9934-027A17AF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19C9F-E561-4142-94B0-1053F40F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2868-D01B-1747-89D2-37846E6F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6476-437E-9B46-B15A-F1B5010B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93FE9-6798-5342-A498-BCCC4277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10B62-5969-F545-AA24-0870716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AA72-40A0-6541-B128-ECB385CD1CB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72675-39E6-FB45-A51B-40A52964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6D449-7139-F545-B3E5-1CE5E0E5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2868-D01B-1747-89D2-37846E6F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7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AFC3-685C-6C4F-B2A7-9E9131E9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68BD-13B3-F64C-8C25-CE08C0FA8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A3CC0-77AB-834E-A924-D3FF2C365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B9F43-F130-1648-9999-7B94F488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AA72-40A0-6541-B128-ECB385CD1CB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A1EBF-E08D-3F46-AE55-0A202182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29395-79B2-6943-9695-3C08042F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2868-D01B-1747-89D2-37846E6F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3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20E7-029F-A745-A6F9-7F392ECB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3CF66-21E4-A142-85E4-D39BBCF6D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A18AA-46FE-8D4B-B4A6-51983854E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CFBAE-5348-1743-AF6A-CF95CDCF3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63270-8612-3C4E-AD4A-D013AECC2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E5F1A-9CEB-5B46-8953-62D6CC47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AA72-40A0-6541-B128-ECB385CD1CB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3571F-A8C0-D14A-82CF-9166EFC6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06A9C-8CB4-DA43-A1EF-2E1CD290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2868-D01B-1747-89D2-37846E6F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6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D7D9-2481-F24B-9F9F-10BD3FD4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7CB9E-ED4B-D441-831B-7D73C83D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AA72-40A0-6541-B128-ECB385CD1CB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4F313-178B-724A-BA05-5C91ABB8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4EB27-E00C-934F-8A5C-52ED59BA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2868-D01B-1747-89D2-37846E6F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7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5EBEF-73DD-484D-A171-0DE892F1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AA72-40A0-6541-B128-ECB385CD1CB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0EC9F-9F96-4C45-8A5C-A7FD2D85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52EA7-F0EA-9D44-B3FE-50E66471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2868-D01B-1747-89D2-37846E6F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5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5C50-26BE-D949-802C-FB3D8B8C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A777E-B021-3E4D-90FD-4B5378F4C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A2D2-B9C4-9249-95E7-8601DDBC2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321A7-3AF6-7949-9331-B7D186F2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AA72-40A0-6541-B128-ECB385CD1CB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2B12C-A63E-9B42-AF79-50846400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3C660-C4D8-B841-B9CF-450A20AD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2868-D01B-1747-89D2-37846E6F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3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56F6-6F5C-264F-A96D-3C2E6C0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5F145-A8A7-4441-BB73-E3E253985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81EF4-4DA9-434A-BC24-52235870D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F5498-1765-1E4C-8430-1986803D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AA72-40A0-6541-B128-ECB385CD1CB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78A9D-CFA8-0740-B041-60298E15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0A925-02BC-0847-A9D6-1616BA7E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2868-D01B-1747-89D2-37846E6F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9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10422-A28D-7945-B722-7D543AA2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AE29B-7C5C-5D4A-B00A-01A30C3A4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C9E23-67A7-894F-AEF3-319DE459E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DAA72-40A0-6541-B128-ECB385CD1CB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CA965-FFE0-8E40-9158-79BAB271B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4BFC6-827B-4A44-9F4C-DA724C592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2868-D01B-1747-89D2-37846E6F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3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E991-06D0-C04C-9DA1-5C7AEAA2B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Hamming Codes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816A-E789-0842-A390-97A868B05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6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8511-6427-AA42-BE25-4ADE0E57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6DDD-48B5-7D40-ABE5-56462AB1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SECSED Hamming encoder can encode up to a 27-bit message</a:t>
            </a:r>
          </a:p>
          <a:p>
            <a:r>
              <a:rPr lang="en-US" dirty="0"/>
              <a:t>Written entirely in ECE350 MIPS assembly and ran on my processor</a:t>
            </a:r>
          </a:p>
          <a:p>
            <a:r>
              <a:rPr lang="en-US" dirty="0"/>
              <a:t>Implemented additional instructions and hardware</a:t>
            </a:r>
          </a:p>
          <a:p>
            <a:pPr lvl="1"/>
            <a:r>
              <a:rPr lang="en-US" dirty="0"/>
              <a:t>SRL, 32-bit XOR</a:t>
            </a:r>
          </a:p>
          <a:p>
            <a:r>
              <a:rPr lang="en-US" dirty="0"/>
              <a:t>First wrote python script with limited use (no multiplication, division, any complex arithmetic etc.)</a:t>
            </a:r>
          </a:p>
        </p:txBody>
      </p:sp>
    </p:spTree>
    <p:extLst>
      <p:ext uri="{BB962C8B-B14F-4D97-AF65-F5344CB8AC3E}">
        <p14:creationId xmlns:p14="http://schemas.microsoft.com/office/powerpoint/2010/main" val="296546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334D-A4B0-FD4C-B312-42A48E98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algorithm (Python 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0FB4E-7DE7-0F44-9990-F65DE7EF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Determine number of parity bits</a:t>
            </a:r>
          </a:p>
          <a:p>
            <a:pPr marL="514350" indent="-514350">
              <a:buAutoNum type="arabicPeriod"/>
            </a:pPr>
            <a:r>
              <a:rPr lang="en-US" dirty="0"/>
              <a:t>Interweave ”empty” bits into code for parity</a:t>
            </a:r>
          </a:p>
          <a:p>
            <a:pPr marL="514350" indent="-514350">
              <a:buAutoNum type="arabicPeriod"/>
            </a:pPr>
            <a:r>
              <a:rPr lang="en-US" dirty="0"/>
              <a:t>Calculate parity of each parity bit</a:t>
            </a:r>
          </a:p>
          <a:p>
            <a:pPr marL="514350" indent="-514350">
              <a:buAutoNum type="arabicPeriod"/>
            </a:pPr>
            <a:r>
              <a:rPr lang="en-US" dirty="0"/>
              <a:t>Or results and the code from step 2</a:t>
            </a:r>
          </a:p>
        </p:txBody>
      </p:sp>
    </p:spTree>
    <p:extLst>
      <p:ext uri="{BB962C8B-B14F-4D97-AF65-F5344CB8AC3E}">
        <p14:creationId xmlns:p14="http://schemas.microsoft.com/office/powerpoint/2010/main" val="312187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658A0-E8A9-384A-BA03-1BB1107D8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373" y="0"/>
            <a:ext cx="8857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1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39A1-2802-4148-8A7F-4D8DE7D0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C9307-49B7-094D-A5DB-06F9DD74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SECSED decoder can correct any one-bit error in a hamming encoded message with up to 32 bits</a:t>
            </a:r>
          </a:p>
          <a:p>
            <a:r>
              <a:rPr lang="en-US" dirty="0"/>
              <a:t>Done mostly in hardware, some software</a:t>
            </a:r>
          </a:p>
          <a:p>
            <a:pPr lvl="1"/>
            <a:r>
              <a:rPr lang="en-US" dirty="0"/>
              <a:t>Calculate number of parity bits in software and rest is done in hardware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7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421CFB-FC7C-2549-ABBB-227AB5BA2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34" y="0"/>
            <a:ext cx="9041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3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7927-D6E8-AA44-B828-F892C09B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4676-D009-744A-B04A-A28C9AD7E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a </a:t>
            </a:r>
            <a:r>
              <a:rPr lang="en-US" dirty="0" err="1"/>
              <a:t>dmem</a:t>
            </a:r>
            <a:r>
              <a:rPr lang="en-US" dirty="0"/>
              <a:t> file with modified contents</a:t>
            </a:r>
          </a:p>
          <a:p>
            <a:pPr lvl="1"/>
            <a:r>
              <a:rPr lang="en-US" dirty="0"/>
              <a:t>Inputs are code (encoded or not), number of non-parity message bits, function type (0/1 for encode/decode)</a:t>
            </a:r>
          </a:p>
          <a:p>
            <a:pPr lvl="1"/>
            <a:r>
              <a:rPr lang="en-US" dirty="0"/>
              <a:t>Other important constants held in </a:t>
            </a:r>
            <a:r>
              <a:rPr lang="en-US" dirty="0" err="1"/>
              <a:t>dmem</a:t>
            </a:r>
            <a:endParaRPr lang="en-US" dirty="0"/>
          </a:p>
          <a:p>
            <a:r>
              <a:rPr lang="en-US" dirty="0"/>
              <a:t>Error detection or program-done outputs to $</a:t>
            </a:r>
            <a:r>
              <a:rPr lang="en-US" dirty="0" err="1"/>
              <a:t>rstatus</a:t>
            </a:r>
            <a:endParaRPr lang="en-US" dirty="0"/>
          </a:p>
          <a:p>
            <a:pPr lvl="1"/>
            <a:r>
              <a:rPr lang="en-US" dirty="0"/>
              <a:t>Non-existent function type</a:t>
            </a:r>
          </a:p>
          <a:p>
            <a:pPr lvl="1"/>
            <a:r>
              <a:rPr lang="en-US" dirty="0"/>
              <a:t>Input size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6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B65A-1BF0-5B4B-B534-D1DC0382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4E80-BB41-704C-BBE7-FE8BAA16C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optimizations can </a:t>
            </a:r>
            <a:r>
              <a:rPr lang="en-US"/>
              <a:t>seriously reduce </a:t>
            </a:r>
          </a:p>
        </p:txBody>
      </p:sp>
    </p:spTree>
    <p:extLst>
      <p:ext uri="{BB962C8B-B14F-4D97-AF65-F5344CB8AC3E}">
        <p14:creationId xmlns:p14="http://schemas.microsoft.com/office/powerpoint/2010/main" val="172268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179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Hamming Codes</vt:lpstr>
      <vt:lpstr>Encoder</vt:lpstr>
      <vt:lpstr>Encoder algorithm (Python version)</vt:lpstr>
      <vt:lpstr>PowerPoint Presentation</vt:lpstr>
      <vt:lpstr>Decoder</vt:lpstr>
      <vt:lpstr>PowerPoint Presentation</vt:lpstr>
      <vt:lpstr>Software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Hamming Codes</dc:title>
  <dc:creator>Justin Kim</dc:creator>
  <cp:lastModifiedBy>Justin Kim</cp:lastModifiedBy>
  <cp:revision>5</cp:revision>
  <dcterms:created xsi:type="dcterms:W3CDTF">2020-04-21T01:59:30Z</dcterms:created>
  <dcterms:modified xsi:type="dcterms:W3CDTF">2020-04-21T02:46:30Z</dcterms:modified>
</cp:coreProperties>
</file>