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5B570-C63A-4721-94B3-D7A03A19862A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A242D43-68D1-4B0B-8C7A-CCD1DE35EDC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Découpage de la maquette</a:t>
          </a:r>
          <a:endParaRPr lang="en-US"/>
        </a:p>
      </dgm:t>
    </dgm:pt>
    <dgm:pt modelId="{DF6188DD-48C3-42FA-9300-B4D7B8AB5D7A}" type="parTrans" cxnId="{A508563B-B063-4C9C-BE87-2D91A41F8603}">
      <dgm:prSet/>
      <dgm:spPr/>
      <dgm:t>
        <a:bodyPr/>
        <a:lstStyle/>
        <a:p>
          <a:endParaRPr lang="en-US"/>
        </a:p>
      </dgm:t>
    </dgm:pt>
    <dgm:pt modelId="{32F2A1F6-EA9A-4D8E-BA51-2774C14B4A5E}" type="sibTrans" cxnId="{A508563B-B063-4C9C-BE87-2D91A41F8603}">
      <dgm:prSet/>
      <dgm:spPr/>
      <dgm:t>
        <a:bodyPr/>
        <a:lstStyle/>
        <a:p>
          <a:endParaRPr lang="en-US"/>
        </a:p>
      </dgm:t>
    </dgm:pt>
    <dgm:pt modelId="{1B08BE3B-C7C0-45D6-A2FE-A00213209BA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Code html</a:t>
          </a:r>
          <a:endParaRPr lang="en-US"/>
        </a:p>
      </dgm:t>
    </dgm:pt>
    <dgm:pt modelId="{690784DE-3205-48F9-9DFD-52FB6E47E698}" type="parTrans" cxnId="{8A1ECCE6-A1E1-4E9D-B14A-D51B6DED395D}">
      <dgm:prSet/>
      <dgm:spPr/>
      <dgm:t>
        <a:bodyPr/>
        <a:lstStyle/>
        <a:p>
          <a:endParaRPr lang="en-US"/>
        </a:p>
      </dgm:t>
    </dgm:pt>
    <dgm:pt modelId="{64C68629-8692-40FE-BF0D-42EED6021AD8}" type="sibTrans" cxnId="{8A1ECCE6-A1E1-4E9D-B14A-D51B6DED395D}">
      <dgm:prSet/>
      <dgm:spPr/>
      <dgm:t>
        <a:bodyPr/>
        <a:lstStyle/>
        <a:p>
          <a:endParaRPr lang="en-US"/>
        </a:p>
      </dgm:t>
    </dgm:pt>
    <dgm:pt modelId="{85EE57DF-C5B5-40B2-BEBB-58AE03A6558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Rendu</a:t>
          </a:r>
          <a:endParaRPr lang="en-US"/>
        </a:p>
      </dgm:t>
    </dgm:pt>
    <dgm:pt modelId="{54575165-3361-42D8-BC08-37A80704A68E}" type="parTrans" cxnId="{9263C061-E32E-4559-A725-5615C136B178}">
      <dgm:prSet/>
      <dgm:spPr/>
      <dgm:t>
        <a:bodyPr/>
        <a:lstStyle/>
        <a:p>
          <a:endParaRPr lang="en-US"/>
        </a:p>
      </dgm:t>
    </dgm:pt>
    <dgm:pt modelId="{354984A4-CC54-4ED4-AF16-1867A7878A2C}" type="sibTrans" cxnId="{9263C061-E32E-4559-A725-5615C136B178}">
      <dgm:prSet/>
      <dgm:spPr/>
      <dgm:t>
        <a:bodyPr/>
        <a:lstStyle/>
        <a:p>
          <a:endParaRPr lang="en-US"/>
        </a:p>
      </dgm:t>
    </dgm:pt>
    <dgm:pt modelId="{7F0CA765-433C-4759-9239-739B059B59A4}" type="pres">
      <dgm:prSet presAssocID="{F585B570-C63A-4721-94B3-D7A03A19862A}" presName="root" presStyleCnt="0">
        <dgm:presLayoutVars>
          <dgm:dir/>
          <dgm:resizeHandles val="exact"/>
        </dgm:presLayoutVars>
      </dgm:prSet>
      <dgm:spPr/>
    </dgm:pt>
    <dgm:pt modelId="{8AF3A3D6-E909-4015-8BB3-8648ED9A9175}" type="pres">
      <dgm:prSet presAssocID="{3A242D43-68D1-4B0B-8C7A-CCD1DE35EDC3}" presName="compNode" presStyleCnt="0"/>
      <dgm:spPr/>
    </dgm:pt>
    <dgm:pt modelId="{95527818-1F2B-4941-A32A-52D6FCABE5C0}" type="pres">
      <dgm:prSet presAssocID="{3A242D43-68D1-4B0B-8C7A-CCD1DE35ED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seaux"/>
        </a:ext>
      </dgm:extLst>
    </dgm:pt>
    <dgm:pt modelId="{E2CD7240-4BC5-49C3-818F-E64D83539401}" type="pres">
      <dgm:prSet presAssocID="{3A242D43-68D1-4B0B-8C7A-CCD1DE35EDC3}" presName="spaceRect" presStyleCnt="0"/>
      <dgm:spPr/>
    </dgm:pt>
    <dgm:pt modelId="{CEFCD77C-FE66-4BAD-81D3-9FF7FB3A9B6F}" type="pres">
      <dgm:prSet presAssocID="{3A242D43-68D1-4B0B-8C7A-CCD1DE35EDC3}" presName="textRect" presStyleLbl="revTx" presStyleIdx="0" presStyleCnt="3">
        <dgm:presLayoutVars>
          <dgm:chMax val="1"/>
          <dgm:chPref val="1"/>
        </dgm:presLayoutVars>
      </dgm:prSet>
      <dgm:spPr/>
    </dgm:pt>
    <dgm:pt modelId="{CBFA3DE2-3EA8-4512-A9D4-62C5B2BBA757}" type="pres">
      <dgm:prSet presAssocID="{32F2A1F6-EA9A-4D8E-BA51-2774C14B4A5E}" presName="sibTrans" presStyleCnt="0"/>
      <dgm:spPr/>
    </dgm:pt>
    <dgm:pt modelId="{277B5F48-667E-444A-9A7C-80FCBA236E12}" type="pres">
      <dgm:prSet presAssocID="{1B08BE3B-C7C0-45D6-A2FE-A00213209BA9}" presName="compNode" presStyleCnt="0"/>
      <dgm:spPr/>
    </dgm:pt>
    <dgm:pt modelId="{9D7E21FB-BC16-4045-9F4D-11402010C5B1}" type="pres">
      <dgm:prSet presAssocID="{1B08BE3B-C7C0-45D6-A2FE-A00213209BA9}" presName="iconRect" presStyleLbl="node1" presStyleIdx="1" presStyleCnt="3" custLinFactNeighborX="7974" custLinFactNeighborY="-261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ur contour"/>
        </a:ext>
      </dgm:extLst>
    </dgm:pt>
    <dgm:pt modelId="{F37306AD-F4AC-47FF-ABEA-B9CCFC2CC346}" type="pres">
      <dgm:prSet presAssocID="{1B08BE3B-C7C0-45D6-A2FE-A00213209BA9}" presName="spaceRect" presStyleCnt="0"/>
      <dgm:spPr/>
    </dgm:pt>
    <dgm:pt modelId="{492B18F8-51FA-494F-B5D4-C103763C6A63}" type="pres">
      <dgm:prSet presAssocID="{1B08BE3B-C7C0-45D6-A2FE-A00213209BA9}" presName="textRect" presStyleLbl="revTx" presStyleIdx="1" presStyleCnt="3">
        <dgm:presLayoutVars>
          <dgm:chMax val="1"/>
          <dgm:chPref val="1"/>
        </dgm:presLayoutVars>
      </dgm:prSet>
      <dgm:spPr/>
    </dgm:pt>
    <dgm:pt modelId="{123517F0-775C-4D49-80D5-0B403456667C}" type="pres">
      <dgm:prSet presAssocID="{64C68629-8692-40FE-BF0D-42EED6021AD8}" presName="sibTrans" presStyleCnt="0"/>
      <dgm:spPr/>
    </dgm:pt>
    <dgm:pt modelId="{87E559F5-589C-4962-AC15-FA3E69081970}" type="pres">
      <dgm:prSet presAssocID="{85EE57DF-C5B5-40B2-BEBB-58AE03A6558A}" presName="compNode" presStyleCnt="0"/>
      <dgm:spPr/>
    </dgm:pt>
    <dgm:pt modelId="{F99C7A20-851C-4141-AA5B-51BC140E63A4}" type="pres">
      <dgm:prSet presAssocID="{85EE57DF-C5B5-40B2-BEBB-58AE03A65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CCB530A-A615-47F3-8EF0-AC655A9C3AC0}" type="pres">
      <dgm:prSet presAssocID="{85EE57DF-C5B5-40B2-BEBB-58AE03A6558A}" presName="spaceRect" presStyleCnt="0"/>
      <dgm:spPr/>
    </dgm:pt>
    <dgm:pt modelId="{7C4299BE-B655-43F7-B135-9167AA6488AD}" type="pres">
      <dgm:prSet presAssocID="{85EE57DF-C5B5-40B2-BEBB-58AE03A655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08563B-B063-4C9C-BE87-2D91A41F8603}" srcId="{F585B570-C63A-4721-94B3-D7A03A19862A}" destId="{3A242D43-68D1-4B0B-8C7A-CCD1DE35EDC3}" srcOrd="0" destOrd="0" parTransId="{DF6188DD-48C3-42FA-9300-B4D7B8AB5D7A}" sibTransId="{32F2A1F6-EA9A-4D8E-BA51-2774C14B4A5E}"/>
    <dgm:cxn modelId="{52C54860-FCCC-9B4C-A8B8-0FDE6CC8A363}" type="presOf" srcId="{3A242D43-68D1-4B0B-8C7A-CCD1DE35EDC3}" destId="{CEFCD77C-FE66-4BAD-81D3-9FF7FB3A9B6F}" srcOrd="0" destOrd="0" presId="urn:microsoft.com/office/officeart/2018/2/layout/IconLabelList"/>
    <dgm:cxn modelId="{9263C061-E32E-4559-A725-5615C136B178}" srcId="{F585B570-C63A-4721-94B3-D7A03A19862A}" destId="{85EE57DF-C5B5-40B2-BEBB-58AE03A6558A}" srcOrd="2" destOrd="0" parTransId="{54575165-3361-42D8-BC08-37A80704A68E}" sibTransId="{354984A4-CC54-4ED4-AF16-1867A7878A2C}"/>
    <dgm:cxn modelId="{DCA55181-CBF8-1745-AD5A-1E31845FF0F8}" type="presOf" srcId="{85EE57DF-C5B5-40B2-BEBB-58AE03A6558A}" destId="{7C4299BE-B655-43F7-B135-9167AA6488AD}" srcOrd="0" destOrd="0" presId="urn:microsoft.com/office/officeart/2018/2/layout/IconLabelList"/>
    <dgm:cxn modelId="{93D25484-6474-9B42-A8CE-176342599E72}" type="presOf" srcId="{1B08BE3B-C7C0-45D6-A2FE-A00213209BA9}" destId="{492B18F8-51FA-494F-B5D4-C103763C6A63}" srcOrd="0" destOrd="0" presId="urn:microsoft.com/office/officeart/2018/2/layout/IconLabelList"/>
    <dgm:cxn modelId="{B3BA2BC6-1489-7549-BD08-41B29E6C664B}" type="presOf" srcId="{F585B570-C63A-4721-94B3-D7A03A19862A}" destId="{7F0CA765-433C-4759-9239-739B059B59A4}" srcOrd="0" destOrd="0" presId="urn:microsoft.com/office/officeart/2018/2/layout/IconLabelList"/>
    <dgm:cxn modelId="{8A1ECCE6-A1E1-4E9D-B14A-D51B6DED395D}" srcId="{F585B570-C63A-4721-94B3-D7A03A19862A}" destId="{1B08BE3B-C7C0-45D6-A2FE-A00213209BA9}" srcOrd="1" destOrd="0" parTransId="{690784DE-3205-48F9-9DFD-52FB6E47E698}" sibTransId="{64C68629-8692-40FE-BF0D-42EED6021AD8}"/>
    <dgm:cxn modelId="{419A1376-2EC9-CF47-961B-FE2C26C3154D}" type="presParOf" srcId="{7F0CA765-433C-4759-9239-739B059B59A4}" destId="{8AF3A3D6-E909-4015-8BB3-8648ED9A9175}" srcOrd="0" destOrd="0" presId="urn:microsoft.com/office/officeart/2018/2/layout/IconLabelList"/>
    <dgm:cxn modelId="{E4DFC519-8FEF-B14E-95CC-D83F533FE6FD}" type="presParOf" srcId="{8AF3A3D6-E909-4015-8BB3-8648ED9A9175}" destId="{95527818-1F2B-4941-A32A-52D6FCABE5C0}" srcOrd="0" destOrd="0" presId="urn:microsoft.com/office/officeart/2018/2/layout/IconLabelList"/>
    <dgm:cxn modelId="{92C5CB27-574C-A947-8799-6095137B2F29}" type="presParOf" srcId="{8AF3A3D6-E909-4015-8BB3-8648ED9A9175}" destId="{E2CD7240-4BC5-49C3-818F-E64D83539401}" srcOrd="1" destOrd="0" presId="urn:microsoft.com/office/officeart/2018/2/layout/IconLabelList"/>
    <dgm:cxn modelId="{337BD75E-0E8D-FE42-B0D9-75AF1E29A2A4}" type="presParOf" srcId="{8AF3A3D6-E909-4015-8BB3-8648ED9A9175}" destId="{CEFCD77C-FE66-4BAD-81D3-9FF7FB3A9B6F}" srcOrd="2" destOrd="0" presId="urn:microsoft.com/office/officeart/2018/2/layout/IconLabelList"/>
    <dgm:cxn modelId="{FCDD1538-8B80-5F44-B4D8-BAAE4DAA307C}" type="presParOf" srcId="{7F0CA765-433C-4759-9239-739B059B59A4}" destId="{CBFA3DE2-3EA8-4512-A9D4-62C5B2BBA757}" srcOrd="1" destOrd="0" presId="urn:microsoft.com/office/officeart/2018/2/layout/IconLabelList"/>
    <dgm:cxn modelId="{F76CDA7A-9882-714F-92DE-A87F4A031A1A}" type="presParOf" srcId="{7F0CA765-433C-4759-9239-739B059B59A4}" destId="{277B5F48-667E-444A-9A7C-80FCBA236E12}" srcOrd="2" destOrd="0" presId="urn:microsoft.com/office/officeart/2018/2/layout/IconLabelList"/>
    <dgm:cxn modelId="{CB91C2FD-0275-4E4D-B799-1CD0C69E7BCC}" type="presParOf" srcId="{277B5F48-667E-444A-9A7C-80FCBA236E12}" destId="{9D7E21FB-BC16-4045-9F4D-11402010C5B1}" srcOrd="0" destOrd="0" presId="urn:microsoft.com/office/officeart/2018/2/layout/IconLabelList"/>
    <dgm:cxn modelId="{54171830-973B-984C-98E9-B12735D87C51}" type="presParOf" srcId="{277B5F48-667E-444A-9A7C-80FCBA236E12}" destId="{F37306AD-F4AC-47FF-ABEA-B9CCFC2CC346}" srcOrd="1" destOrd="0" presId="urn:microsoft.com/office/officeart/2018/2/layout/IconLabelList"/>
    <dgm:cxn modelId="{006F3CD5-FD16-624B-9F9C-8CE5264C8B19}" type="presParOf" srcId="{277B5F48-667E-444A-9A7C-80FCBA236E12}" destId="{492B18F8-51FA-494F-B5D4-C103763C6A63}" srcOrd="2" destOrd="0" presId="urn:microsoft.com/office/officeart/2018/2/layout/IconLabelList"/>
    <dgm:cxn modelId="{2D9FD005-5E46-5E4A-8E3D-510A653D6729}" type="presParOf" srcId="{7F0CA765-433C-4759-9239-739B059B59A4}" destId="{123517F0-775C-4D49-80D5-0B403456667C}" srcOrd="3" destOrd="0" presId="urn:microsoft.com/office/officeart/2018/2/layout/IconLabelList"/>
    <dgm:cxn modelId="{84CAA736-9F4E-B74C-8BBD-95DB885F0B10}" type="presParOf" srcId="{7F0CA765-433C-4759-9239-739B059B59A4}" destId="{87E559F5-589C-4962-AC15-FA3E69081970}" srcOrd="4" destOrd="0" presId="urn:microsoft.com/office/officeart/2018/2/layout/IconLabelList"/>
    <dgm:cxn modelId="{CD21D846-5AF6-2741-8A78-A2AD8CE79DB5}" type="presParOf" srcId="{87E559F5-589C-4962-AC15-FA3E69081970}" destId="{F99C7A20-851C-4141-AA5B-51BC140E63A4}" srcOrd="0" destOrd="0" presId="urn:microsoft.com/office/officeart/2018/2/layout/IconLabelList"/>
    <dgm:cxn modelId="{505450E4-F0CD-CE43-8655-4E8AF97FCDFF}" type="presParOf" srcId="{87E559F5-589C-4962-AC15-FA3E69081970}" destId="{9CCB530A-A615-47F3-8EF0-AC655A9C3AC0}" srcOrd="1" destOrd="0" presId="urn:microsoft.com/office/officeart/2018/2/layout/IconLabelList"/>
    <dgm:cxn modelId="{DBE9C49D-6CFE-5F4B-B783-6EC1E185003E}" type="presParOf" srcId="{87E559F5-589C-4962-AC15-FA3E69081970}" destId="{7C4299BE-B655-43F7-B135-9167AA6488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27818-1F2B-4941-A32A-52D6FCABE5C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CD77C-FE66-4BAD-81D3-9FF7FB3A9B6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Découpage de la maquette</a:t>
          </a:r>
          <a:endParaRPr lang="en-US" sz="2300" kern="1200"/>
        </a:p>
      </dsp:txBody>
      <dsp:txXfrm>
        <a:off x="417971" y="2644140"/>
        <a:ext cx="2889450" cy="720000"/>
      </dsp:txXfrm>
    </dsp:sp>
    <dsp:sp modelId="{9D7E21FB-BC16-4045-9F4D-11402010C5B1}">
      <dsp:nvSpPr>
        <dsp:cNvPr id="0" name=""/>
        <dsp:cNvSpPr/>
      </dsp:nvSpPr>
      <dsp:spPr>
        <a:xfrm>
          <a:off x="4711355" y="95324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B18F8-51FA-494F-B5D4-C103763C6A63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Code html</a:t>
          </a:r>
          <a:endParaRPr lang="en-US" sz="2300" kern="1200"/>
        </a:p>
      </dsp:txBody>
      <dsp:txXfrm>
        <a:off x="3813074" y="2644140"/>
        <a:ext cx="2889450" cy="720000"/>
      </dsp:txXfrm>
    </dsp:sp>
    <dsp:sp modelId="{F99C7A20-851C-4141-AA5B-51BC140E63A4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299BE-B655-43F7-B135-9167AA6488AD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Rendu</a:t>
          </a:r>
          <a:endParaRPr lang="en-US" sz="23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D421D-768F-43FC-53F2-52FC61AC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301CA7-7DDF-5107-0E25-D4362918B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507B7-2088-669E-4D5B-04D79297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135CFE-884E-23AB-EE2C-93748FFE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C0D43-D942-86D9-9F00-861A0A7E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93828-8B72-AD54-191D-466D8BEF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B03767-4D29-DAB5-EF7C-90533B5B1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D6316-196E-64FF-9D32-62554E94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EF429-1A78-0170-3A49-8DDC4B6A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FDF00-6CFF-792C-7D12-4B0439D1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7363B-35CA-089E-744E-4E3D7B0C1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3BB00F-2BC2-97EA-2682-CBAEBAF6F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BB97C-606E-C8A9-1DC7-C02F3D7F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BEDE8-2DDD-D8FE-70DD-BF140778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88DA3C-42B8-09A1-723A-67E74D8B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EA2F6-C39E-EF4D-0F2E-1B341B75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F9608-5899-C468-5206-6D252366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83A99-6CE7-F09D-D85E-B40A3412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7689D8-D4CD-ADAE-55AF-8307D2A6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0F8C0-56C7-C096-82E3-6FDBBFD6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46C72-8D4A-FDE3-47FD-A34DD07D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5CAF4F-2C82-E5F9-B7B4-FF1BDF57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97C88-87F2-74C8-66F5-D8CFD0F7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9F3C5-C52C-A031-7908-D5D760C1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C1177-201D-2AB5-FEC6-CD781F10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0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DE77B-A10E-332F-0101-DF5EBDD5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E095A-C674-96B1-B99B-643266190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835687-FA6F-E25A-E81A-54620759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FA77A4-7BB6-1DF7-916E-82F442B7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E60E6B-7F64-4503-CE4C-B8D81E9D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62ED36-9198-DF78-D0FA-60E046C0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DB702-0354-BA34-0A80-D8ABFBA0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4CEAFC-BF18-C500-BFB5-D3AFAB6F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1A3DE1-6EA4-DAA4-14D7-0D74E7232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80B4AB-246E-2B70-4479-47E377191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A7A821-7F54-98F4-D120-AEAA8639A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DA68B2-69E5-8351-0DB8-2FC4221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C7266F-2AFC-AFB3-05A0-96BD2436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ECDB6F-C5E8-DEBE-D83C-E8713BB5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4A5E4-D5CE-78C8-6D01-B4877E72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33F859-BCE0-1DB3-67F4-D42B9CC9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1054EC-50D6-F810-4059-C5609CDE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7DA679-CD64-992A-57F5-7252D424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992053-FE15-4D32-1651-936B155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03C40F-098A-130A-F1E2-C9B985AA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B9777A-31A8-8936-2A4D-4E259BAA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3BD22-6C9F-72EE-9FEF-3284D9CC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41B25-62C5-9372-32D4-853EC737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0096CA-FD49-91E8-227B-748AC561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6451E-B963-3A26-64A2-C0BBF345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CF7E8-5959-E61E-B0DB-7C1895E6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3CC478-481C-B712-7411-2AA0CB3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6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49E7A-30B8-22EA-262C-CDA9A7AE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B17474-8B54-D25F-8B89-1AAC27903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FF6FA2-CA91-6F2A-9865-D2C560BB1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61D9A-1CE3-02A8-52D0-618815F6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99D92-0402-A72E-AACC-B78E8F00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4D493-3DAD-C03D-F48D-A00D2165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C96C0C-57E3-ECF0-9FD1-666E8A15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5F1F9-3E90-B974-84B6-0CD5895F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6E577-4DB2-E585-6369-042916B4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5B3ED-E244-164C-9CC7-60F9759C8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FB4D2-C0AE-266D-D60B-30E1BAF5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A29C73C-251F-F699-3456-BDFE5DDC1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Intégration du nouveau site</a:t>
            </a:r>
          </a:p>
        </p:txBody>
      </p:sp>
      <p:pic>
        <p:nvPicPr>
          <p:cNvPr id="5" name="Image 4" descr="Une image contenant Police, Graphique, Bleu électrique, logo&#10;&#10;Description générée automatiquement">
            <a:extLst>
              <a:ext uri="{FF2B5EF4-FFF2-40B4-BE49-F238E27FC236}">
                <a16:creationId xmlns:a16="http://schemas.microsoft.com/office/drawing/2014/main" id="{A83821FF-B73C-3FF8-5C6A-E79D4E06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2493962"/>
            <a:ext cx="2425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Police, Graphique, Bleu électrique, logo&#10;&#10;Description générée automatiquement">
            <a:extLst>
              <a:ext uri="{FF2B5EF4-FFF2-40B4-BE49-F238E27FC236}">
                <a16:creationId xmlns:a16="http://schemas.microsoft.com/office/drawing/2014/main" id="{24E43695-B825-801C-3C78-DB30970E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95915"/>
            <a:ext cx="749300" cy="235382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4BC2992-2D4C-FB30-52E8-D4EBC289D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13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64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</Words>
  <Application>Microsoft Macintosh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Jean-Baptiste Kétèle</dc:creator>
  <cp:lastModifiedBy>Jean-Baptiste Kétèle</cp:lastModifiedBy>
  <cp:revision>1</cp:revision>
  <dcterms:created xsi:type="dcterms:W3CDTF">2024-10-30T08:22:13Z</dcterms:created>
  <dcterms:modified xsi:type="dcterms:W3CDTF">2024-10-30T09:23:08Z</dcterms:modified>
</cp:coreProperties>
</file>