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jp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jpe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ppt/media/img_cc_black.png" Type="http://schemas.openxmlformats.org/officeDocument/2006/relationships/image"/><Relationship Id="rId21" Target="ppt/presentation.xml" Type="http://schemas.openxmlformats.org/officeDocument/2006/relationships/officeDocument"/><Relationship Id="rId22" Target="docProps/core.xml" Type="http://schemas.openxmlformats.org/package/2006/relationships/metadata/core-properties"/><Relationship Id="rId23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9"/>
    <p:sldId id="260" r:id="rId11"/>
    <p:sldId id="261" r:id="rId13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 type="screen16x9"/>
  <p:notesSz cx="9144000" cy="5143500"/>
  <p:embeddedFontLst>
    <p:embeddedFont>
      <p:font typeface="Source Sans Pro"/>
      <p:regular r:id="rId24"/>
      <p:bold r:id="rId25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91BC6164-D781-4381-92DF-09BCD234790B}" styleName="Style 9">
    <a:wholeTbl>
      <a:tcTxStyle>
        <a:fontRef idx="minor">
          <a:srgbClr val="000000"/>
        </a:fontRef>
        <a:schemeClr val="tx1"/>
      </a:tcTxStyle>
      <a:tcStyle>
        <a:tcBdr>
          <a:left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left>
          <a:right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right>
          <a:top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top>
          <a:bottom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bottom>
          <a:insideH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insideH>
          <a:insideV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insideV>
        </a:tcBdr>
        <a:fill>
          <a:solidFill>
            <a:schemeClr val="bg1"/>
          </a:solidFill>
        </a:fill>
      </a:tcStyle>
    </a:wholeTbl>
    <a:band1H>
      <a:tcStyle>
        <a:tcBdr/>
        <a:fill>
          <a:solidFill>
            <a:schemeClr val="bg1">
              <a:lumMod val="97299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bg1">
              <a:lumMod val="97299"/>
            </a:schemeClr>
          </a:solidFill>
        </a:fill>
      </a:tcStyle>
    </a:band1V>
    <a:band2V>
      <a:tcStyle>
        <a:tcBdr/>
      </a:tcStyle>
    </a:band2V>
    <a:lastCol>
      <a:tcStyle>
        <a:tcBdr/>
        <a:fill>
          <a:solidFill>
            <a:schemeClr val="accent1"/>
          </a:solidFill>
        </a:fill>
      </a:tcStyle>
    </a:lastCol>
    <a:firstCol>
      <a:tcStyle>
        <a:tcBdr/>
        <a:fill>
          <a:solidFill>
            <a:schemeClr val="accent1"/>
          </a:solidFill>
        </a:fill>
      </a:tcStyle>
    </a:firstCol>
    <a:lastRow>
      <a:tcStyle>
        <a:tcBdr>
          <a:top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inor">
          <a:srgbClr val="000000"/>
        </a:fontRef>
        <a:schemeClr val="bg1"/>
      </a:tcTxStyle>
      <a:tcStyle>
        <a:tcBdr>
          <a:bottom>
            <a:ln cap="flat" w="9525">
              <a:solidFill>
                <a:schemeClr val="bg1">
                  <a:lumMod val="81500"/>
                </a:schemeClr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notesSlides/notesSlide1.xml" Type="http://schemas.openxmlformats.org/officeDocument/2006/relationships/notesSlide"/><Relationship Id="rId9" Target="slides/slide4.xml" Type="http://schemas.openxmlformats.org/officeDocument/2006/relationships/slide"/><Relationship Id="rId10" Target="notesSlides/notesSlide2.xml" Type="http://schemas.openxmlformats.org/officeDocument/2006/relationships/notesSlide"/><Relationship Id="rId11" Target="slides/slide5.xml" Type="http://schemas.openxmlformats.org/officeDocument/2006/relationships/slide"/><Relationship Id="rId12" Target="notesSlides/notesSlide3.xml" Type="http://schemas.openxmlformats.org/officeDocument/2006/relationships/notesSlide"/><Relationship Id="rId13" Target="slides/slide6.xml" Type="http://schemas.openxmlformats.org/officeDocument/2006/relationships/slide"/><Relationship Id="rId14" Target="notesSlides/notesSlide4.xml" Type="http://schemas.openxmlformats.org/officeDocument/2006/relationships/notesSlide"/><Relationship Id="rId15" Target="slides/slide7.xml" Type="http://schemas.openxmlformats.org/officeDocument/2006/relationships/slide"/><Relationship Id="rId16" Target="slides/slide8.xml" Type="http://schemas.openxmlformats.org/officeDocument/2006/relationships/slide"/><Relationship Id="rId17" Target="slides/slide9.xml" Type="http://schemas.openxmlformats.org/officeDocument/2006/relationships/slide"/><Relationship Id="rId18" Target="slides/slide10.xml" Type="http://schemas.openxmlformats.org/officeDocument/2006/relationships/slide"/><Relationship Id="rId19" Target="slides/slide11.xml" Type="http://schemas.openxmlformats.org/officeDocument/2006/relationships/slide"/><Relationship Id="rId20" Target="slides/slide12.xml" Type="http://schemas.openxmlformats.org/officeDocument/2006/relationships/slide"/><Relationship Id="rId21" Target="slides/slide13.xml" Type="http://schemas.openxmlformats.org/officeDocument/2006/relationships/slide"/><Relationship Id="rId22" Target="slides/slide14.xml" Type="http://schemas.openxmlformats.org/officeDocument/2006/relationships/slide"/><Relationship Id="rId23" Target="tableStyles.xml" Type="http://schemas.openxmlformats.org/officeDocument/2006/relationships/tableStyles"/><Relationship Id="rId24" Target="fonts/font1.fntdata" Type="http://schemas.openxmlformats.org/officeDocument/2006/relationships/font"/><Relationship Id="rId25" Target="fonts/font2.fntdata" Type="http://schemas.openxmlformats.org/officeDocument/2006/relationships/font"/><Relationship Id="rId26" Target="presProps.xml" Type="http://schemas.openxmlformats.org/officeDocument/2006/relationships/presProps"/><Relationship Id="rId27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3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A58E37E-0CD6-4EAD-8D1A-C47308E5F400}">
                <a16:creationId xmlns:a16="http://schemas.microsoft.com/office/drawing/2010/main" id="{A0DAD0F3-CFEC-4928-85C6-6413AC0910AE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958624" y="2796930"/>
            <a:ext cx="2702377" cy="1857375"/>
          </a:xfrm>
          <a:prstGeom prst="rect">
            <a:avLst/>
          </a:prstGeom>
          <a:noFill/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3" name="Picture Placeholder 11">
            <a:extLst>
              <a:ext uri="{2603944D-18F1-404D-905F-E8B78AA1C518}">
                <a16:creationId xmlns:a16="http://schemas.microsoft.com/office/drawing/2010/main" id="{1F133A71-C04C-4F56-8D4F-C95021BD3D6B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691269" y="134999"/>
            <a:ext cx="5452731" cy="4873499"/>
          </a:xfrm>
          <a:custGeom>
            <a:avLst/>
            <a:gdLst/>
            <a:ahLst/>
            <a:cxnLst/>
            <a:rect b="b" l="0" r="r" t="0"/>
            <a:pathLst>
              <a:path h="6498000" w="7270309">
                <a:moveTo>
                  <a:pt x="2253707" y="0"/>
                </a:moveTo>
                <a:lnTo>
                  <a:pt x="7270310" y="0"/>
                </a:lnTo>
                <a:lnTo>
                  <a:pt x="7270310" y="2562915"/>
                </a:lnTo>
                <a:lnTo>
                  <a:pt x="5905500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12">
            <a:extLst>
              <a:ext uri="{AD882435-9E39-4DD6-A9AD-C45DECDFF9BA}">
                <a16:creationId xmlns:a16="http://schemas.microsoft.com/office/drawing/2010/main" id="{02CCDB68-8CBA-4C5B-9897-5E3D8C134074}"/>
              </a:ext>
            </a:extLst>
          </p:cNvPr>
          <p:cNvSpPr/>
          <p:nvPr userDrawn="1"/>
        </p:nvSpPr>
        <p:spPr>
          <a:xfrm rot="0">
            <a:off x="0" y="1441320"/>
            <a:ext cx="733425" cy="484748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5" name="Straight Connector 9">
            <a:extLst>
              <a:ext uri="{CF5ACECF-1327-4BB8-8B35-4DB21E284DA4}">
                <a16:creationId xmlns:a16="http://schemas.microsoft.com/office/drawing/2010/main" id="{6622EEA6-3DF9-4E93-8DF6-A997D6C757D8}"/>
              </a:ext>
            </a:extLst>
          </p:cNvPr>
          <p:cNvCxnSpPr/>
          <p:nvPr/>
        </p:nvCxnSpPr>
        <p:spPr>
          <a:xfrm rot="0">
            <a:off x="1028700" y="2418535"/>
            <a:ext cx="180975" cy="0"/>
          </a:xfrm>
          <a:prstGeom prst="line">
            <a:avLst/>
          </a:prstGeom>
          <a:ln w="5715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395">
            <a:extLst>
              <a:ext uri="{8FCE72E8-67A0-43BB-8B11-ACF388D5AF09}">
                <a16:creationId xmlns:a16="http://schemas.microsoft.com/office/drawing/2010/main" id="{7B7E66A0-AB19-481F-AE44-D2331AFDCC19}"/>
              </a:ext>
            </a:extLst>
          </p:cNvPr>
          <p:cNvGrpSpPr/>
          <p:nvPr/>
        </p:nvGrpSpPr>
        <p:grpSpPr>
          <a:xfrm rot="0">
            <a:off x="427077" y="1555748"/>
            <a:ext cx="162447" cy="236839"/>
            <a:chOff x="4202176" y="1435150"/>
            <a:chExt cx="317118" cy="462343"/>
          </a:xfrm>
          <a:solidFill>
            <a:srgbClr val="c2a83e"/>
          </a:solidFill>
        </p:grpSpPr>
        <p:sp>
          <p:nvSpPr>
            <p:cNvPr id="7" name="Freeform 7338">
              <a:extLst>
                <a:ext uri="{C1AF1931-0578-4D8F-8B17-BC95811108C8}">
                  <a16:creationId xmlns:a16="http://schemas.microsoft.com/office/drawing/2010/main" id="{A05795AE-4D20-4B67-955F-2FA546528983}"/>
                </a:ext>
              </a:extLst>
            </p:cNvPr>
            <p:cNvSpPr/>
            <p:nvPr/>
          </p:nvSpPr>
          <p:spPr>
            <a:xfrm rot="0">
              <a:off x="4202176" y="1435150"/>
              <a:ext cx="317118" cy="377876"/>
            </a:xfrm>
            <a:custGeom>
              <a:avLst/>
              <a:gdLst/>
              <a:ahLst/>
              <a:cxnLst/>
              <a:rect b="b" l="0" r="r" t="0"/>
              <a:pathLst>
                <a:path h="377876" w="317119">
                  <a:moveTo>
                    <a:pt x="160041" y="37047"/>
                  </a:moveTo>
                  <a:lnTo>
                    <a:pt x="120031" y="44456"/>
                  </a:lnTo>
                  <a:lnTo>
                    <a:pt x="85948" y="62238"/>
                  </a:lnTo>
                  <a:lnTo>
                    <a:pt x="59275" y="88912"/>
                  </a:lnTo>
                  <a:lnTo>
                    <a:pt x="44456" y="122995"/>
                  </a:lnTo>
                  <a:lnTo>
                    <a:pt x="37047" y="160042"/>
                  </a:lnTo>
                  <a:lnTo>
                    <a:pt x="37047" y="167451"/>
                  </a:lnTo>
                  <a:lnTo>
                    <a:pt x="41492" y="186715"/>
                  </a:lnTo>
                  <a:lnTo>
                    <a:pt x="48902" y="213389"/>
                  </a:lnTo>
                  <a:lnTo>
                    <a:pt x="63720" y="248954"/>
                  </a:lnTo>
                  <a:lnTo>
                    <a:pt x="88912" y="287482"/>
                  </a:lnTo>
                  <a:lnTo>
                    <a:pt x="99285" y="305265"/>
                  </a:lnTo>
                  <a:lnTo>
                    <a:pt x="103731" y="323047"/>
                  </a:lnTo>
                  <a:lnTo>
                    <a:pt x="106694" y="340829"/>
                  </a:lnTo>
                  <a:lnTo>
                    <a:pt x="210425" y="340829"/>
                  </a:lnTo>
                  <a:lnTo>
                    <a:pt x="213388" y="323047"/>
                  </a:lnTo>
                  <a:lnTo>
                    <a:pt x="217834" y="305265"/>
                  </a:lnTo>
                  <a:lnTo>
                    <a:pt x="228207" y="287482"/>
                  </a:lnTo>
                  <a:lnTo>
                    <a:pt x="253399" y="248954"/>
                  </a:lnTo>
                  <a:lnTo>
                    <a:pt x="268217" y="213389"/>
                  </a:lnTo>
                  <a:lnTo>
                    <a:pt x="275627" y="186715"/>
                  </a:lnTo>
                  <a:lnTo>
                    <a:pt x="280072" y="167451"/>
                  </a:lnTo>
                  <a:lnTo>
                    <a:pt x="280072" y="160042"/>
                  </a:lnTo>
                  <a:lnTo>
                    <a:pt x="272663" y="122995"/>
                  </a:lnTo>
                  <a:lnTo>
                    <a:pt x="257844" y="88912"/>
                  </a:lnTo>
                  <a:lnTo>
                    <a:pt x="231171" y="62238"/>
                  </a:lnTo>
                  <a:lnTo>
                    <a:pt x="197088" y="44456"/>
                  </a:lnTo>
                  <a:lnTo>
                    <a:pt x="160041" y="37047"/>
                  </a:lnTo>
                  <a:close/>
                  <a:moveTo>
                    <a:pt x="160041" y="0"/>
                  </a:moveTo>
                  <a:lnTo>
                    <a:pt x="201534" y="5927"/>
                  </a:lnTo>
                  <a:lnTo>
                    <a:pt x="240062" y="22228"/>
                  </a:lnTo>
                  <a:lnTo>
                    <a:pt x="271181" y="45938"/>
                  </a:lnTo>
                  <a:lnTo>
                    <a:pt x="294891" y="80021"/>
                  </a:lnTo>
                  <a:lnTo>
                    <a:pt x="312673" y="118549"/>
                  </a:lnTo>
                  <a:lnTo>
                    <a:pt x="317119" y="160042"/>
                  </a:lnTo>
                  <a:lnTo>
                    <a:pt x="317119" y="168933"/>
                  </a:lnTo>
                  <a:lnTo>
                    <a:pt x="312673" y="191161"/>
                  </a:lnTo>
                  <a:lnTo>
                    <a:pt x="303782" y="225244"/>
                  </a:lnTo>
                  <a:lnTo>
                    <a:pt x="286000" y="265254"/>
                  </a:lnTo>
                  <a:lnTo>
                    <a:pt x="257844" y="309710"/>
                  </a:lnTo>
                  <a:lnTo>
                    <a:pt x="250435" y="324529"/>
                  </a:lnTo>
                  <a:lnTo>
                    <a:pt x="248953" y="342311"/>
                  </a:lnTo>
                  <a:lnTo>
                    <a:pt x="248953" y="358612"/>
                  </a:lnTo>
                  <a:lnTo>
                    <a:pt x="248953" y="364539"/>
                  </a:lnTo>
                  <a:lnTo>
                    <a:pt x="245990" y="368985"/>
                  </a:lnTo>
                  <a:lnTo>
                    <a:pt x="244508" y="373430"/>
                  </a:lnTo>
                  <a:lnTo>
                    <a:pt x="240062" y="376394"/>
                  </a:lnTo>
                  <a:lnTo>
                    <a:pt x="235616" y="377876"/>
                  </a:lnTo>
                  <a:lnTo>
                    <a:pt x="231171" y="377876"/>
                  </a:lnTo>
                  <a:lnTo>
                    <a:pt x="88912" y="377876"/>
                  </a:lnTo>
                  <a:lnTo>
                    <a:pt x="81503" y="377876"/>
                  </a:lnTo>
                  <a:lnTo>
                    <a:pt x="77057" y="376394"/>
                  </a:lnTo>
                  <a:lnTo>
                    <a:pt x="72611" y="373430"/>
                  </a:lnTo>
                  <a:lnTo>
                    <a:pt x="71129" y="368985"/>
                  </a:lnTo>
                  <a:lnTo>
                    <a:pt x="68166" y="364539"/>
                  </a:lnTo>
                  <a:lnTo>
                    <a:pt x="68166" y="358612"/>
                  </a:lnTo>
                  <a:lnTo>
                    <a:pt x="68166" y="342311"/>
                  </a:lnTo>
                  <a:lnTo>
                    <a:pt x="66684" y="324529"/>
                  </a:lnTo>
                  <a:lnTo>
                    <a:pt x="59275" y="309710"/>
                  </a:lnTo>
                  <a:lnTo>
                    <a:pt x="31119" y="265254"/>
                  </a:lnTo>
                  <a:lnTo>
                    <a:pt x="13337" y="225244"/>
                  </a:lnTo>
                  <a:lnTo>
                    <a:pt x="4446" y="191161"/>
                  </a:lnTo>
                  <a:lnTo>
                    <a:pt x="0" y="168933"/>
                  </a:lnTo>
                  <a:lnTo>
                    <a:pt x="0" y="160042"/>
                  </a:lnTo>
                  <a:lnTo>
                    <a:pt x="4446" y="118549"/>
                  </a:lnTo>
                  <a:lnTo>
                    <a:pt x="22228" y="80021"/>
                  </a:lnTo>
                  <a:lnTo>
                    <a:pt x="45938" y="45938"/>
                  </a:lnTo>
                  <a:lnTo>
                    <a:pt x="77057" y="22228"/>
                  </a:lnTo>
                  <a:lnTo>
                    <a:pt x="117067" y="5927"/>
                  </a:lnTo>
                  <a:lnTo>
                    <a:pt x="1600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Freeform 7339">
              <a:extLst>
                <a:ext uri="{F2CB2874-277E-409F-8538-FFDA947BC0C0}">
                  <a16:creationId xmlns:a16="http://schemas.microsoft.com/office/drawing/2010/main" id="{48E82563-076E-4AFA-AB6D-BBCF0811EA35}"/>
                </a:ext>
              </a:extLst>
            </p:cNvPr>
            <p:cNvSpPr/>
            <p:nvPr/>
          </p:nvSpPr>
          <p:spPr>
            <a:xfrm rot="0">
              <a:off x="4268859" y="1817471"/>
              <a:ext cx="186715" cy="38528"/>
            </a:xfrm>
            <a:custGeom>
              <a:avLst/>
              <a:gdLst/>
              <a:ahLst/>
              <a:cxnLst/>
              <a:rect b="b" l="0" r="r" t="0"/>
              <a:pathLst>
                <a:path h="38529" w="186715">
                  <a:moveTo>
                    <a:pt x="17782" y="0"/>
                  </a:moveTo>
                  <a:lnTo>
                    <a:pt x="165969" y="0"/>
                  </a:lnTo>
                  <a:lnTo>
                    <a:pt x="173378" y="2964"/>
                  </a:lnTo>
                  <a:lnTo>
                    <a:pt x="179306" y="7409"/>
                  </a:lnTo>
                  <a:lnTo>
                    <a:pt x="183751" y="13337"/>
                  </a:lnTo>
                  <a:lnTo>
                    <a:pt x="186715" y="20746"/>
                  </a:lnTo>
                  <a:lnTo>
                    <a:pt x="183751" y="26674"/>
                  </a:lnTo>
                  <a:lnTo>
                    <a:pt x="179306" y="34083"/>
                  </a:lnTo>
                  <a:lnTo>
                    <a:pt x="173378" y="38529"/>
                  </a:lnTo>
                  <a:lnTo>
                    <a:pt x="165969" y="38529"/>
                  </a:lnTo>
                  <a:lnTo>
                    <a:pt x="17782" y="38529"/>
                  </a:lnTo>
                  <a:lnTo>
                    <a:pt x="10373" y="38529"/>
                  </a:lnTo>
                  <a:lnTo>
                    <a:pt x="4446" y="34083"/>
                  </a:lnTo>
                  <a:lnTo>
                    <a:pt x="0" y="26674"/>
                  </a:lnTo>
                  <a:lnTo>
                    <a:pt x="0" y="20746"/>
                  </a:lnTo>
                  <a:lnTo>
                    <a:pt x="0" y="13337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Freeform 7340">
              <a:extLst>
                <a:ext uri="{107F27AC-B72B-4306-AE6B-DC5860F5CF0D}">
                  <a16:creationId xmlns:a16="http://schemas.microsoft.com/office/drawing/2010/main" id="{B16ACCA2-5D66-47B5-B896-C3BA6B2021FA}"/>
                </a:ext>
              </a:extLst>
            </p:cNvPr>
            <p:cNvSpPr/>
            <p:nvPr/>
          </p:nvSpPr>
          <p:spPr>
            <a:xfrm rot="0">
              <a:off x="4286642" y="1860446"/>
              <a:ext cx="148187" cy="37046"/>
            </a:xfrm>
            <a:custGeom>
              <a:avLst/>
              <a:gdLst/>
              <a:ahLst/>
              <a:cxnLst/>
              <a:rect b="b" l="0" r="r" t="0"/>
              <a:pathLst>
                <a:path h="37047" w="148187">
                  <a:moveTo>
                    <a:pt x="17782" y="0"/>
                  </a:moveTo>
                  <a:lnTo>
                    <a:pt x="130405" y="0"/>
                  </a:lnTo>
                  <a:lnTo>
                    <a:pt x="137814" y="1482"/>
                  </a:lnTo>
                  <a:lnTo>
                    <a:pt x="143741" y="5928"/>
                  </a:lnTo>
                  <a:lnTo>
                    <a:pt x="148187" y="10373"/>
                  </a:lnTo>
                  <a:lnTo>
                    <a:pt x="148187" y="19264"/>
                  </a:lnTo>
                  <a:lnTo>
                    <a:pt x="148187" y="26674"/>
                  </a:lnTo>
                  <a:lnTo>
                    <a:pt x="143741" y="32601"/>
                  </a:lnTo>
                  <a:lnTo>
                    <a:pt x="137814" y="37047"/>
                  </a:lnTo>
                  <a:lnTo>
                    <a:pt x="130405" y="37047"/>
                  </a:lnTo>
                  <a:lnTo>
                    <a:pt x="17782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9264"/>
                  </a:lnTo>
                  <a:lnTo>
                    <a:pt x="0" y="10373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Freeform 7341">
              <a:extLst>
                <a:ext uri="{44B08CD1-46A3-4789-819A-9628260C8B87}">
                  <a16:creationId xmlns:a16="http://schemas.microsoft.com/office/drawing/2010/main" id="{6557F856-52F4-4A15-A87A-CC06D23DE0EC}"/>
                </a:ext>
              </a:extLst>
            </p:cNvPr>
            <p:cNvSpPr/>
            <p:nvPr/>
          </p:nvSpPr>
          <p:spPr>
            <a:xfrm rot="0">
              <a:off x="4301460" y="1590746"/>
              <a:ext cx="44456" cy="203016"/>
            </a:xfrm>
            <a:custGeom>
              <a:avLst/>
              <a:gdLst/>
              <a:ahLst/>
              <a:cxnLst/>
              <a:rect b="b" l="0" r="r" t="0"/>
              <a:pathLst>
                <a:path h="203016" w="44456">
                  <a:moveTo>
                    <a:pt x="20746" y="0"/>
                  </a:moveTo>
                  <a:lnTo>
                    <a:pt x="44456" y="200052"/>
                  </a:lnTo>
                  <a:lnTo>
                    <a:pt x="25192" y="203016"/>
                  </a:lnTo>
                  <a:lnTo>
                    <a:pt x="0" y="4446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Freeform 7342">
              <a:extLst>
                <a:ext uri="{D42FAF71-A4E2-46CE-AFDE-D8146E9FD771}">
                  <a16:creationId xmlns:a16="http://schemas.microsoft.com/office/drawing/2010/main" id="{94BBB4F8-03C7-4875-82AC-CFD3EEBF9137}"/>
                </a:ext>
              </a:extLst>
            </p:cNvPr>
            <p:cNvSpPr/>
            <p:nvPr/>
          </p:nvSpPr>
          <p:spPr>
            <a:xfrm rot="0">
              <a:off x="4375554" y="1590746"/>
              <a:ext cx="44456" cy="203016"/>
            </a:xfrm>
            <a:custGeom>
              <a:avLst/>
              <a:gdLst/>
              <a:ahLst/>
              <a:cxnLst/>
              <a:rect b="b" l="0" r="r" t="0"/>
              <a:pathLst>
                <a:path h="203016" w="44456">
                  <a:moveTo>
                    <a:pt x="23710" y="0"/>
                  </a:moveTo>
                  <a:lnTo>
                    <a:pt x="44456" y="4446"/>
                  </a:lnTo>
                  <a:lnTo>
                    <a:pt x="19264" y="203016"/>
                  </a:lnTo>
                  <a:lnTo>
                    <a:pt x="0" y="200052"/>
                  </a:lnTo>
                  <a:lnTo>
                    <a:pt x="23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Freeform 7343">
              <a:extLst>
                <a:ext uri="{6170A7A9-14DB-4E48-B79B-FAFABC14A24B}">
                  <a16:creationId xmlns:a16="http://schemas.microsoft.com/office/drawing/2010/main" id="{CEA46854-7B97-4E48-B733-05222EEFEAA2}"/>
                </a:ext>
              </a:extLst>
            </p:cNvPr>
            <p:cNvSpPr/>
            <p:nvPr/>
          </p:nvSpPr>
          <p:spPr>
            <a:xfrm rot="0">
              <a:off x="4308870" y="1611492"/>
              <a:ext cx="102249" cy="31120"/>
            </a:xfrm>
            <a:custGeom>
              <a:avLst/>
              <a:gdLst/>
              <a:ahLst/>
              <a:cxnLst/>
              <a:rect b="b" l="0" r="r" t="0"/>
              <a:pathLst>
                <a:path h="31120" w="102249">
                  <a:moveTo>
                    <a:pt x="4446" y="0"/>
                  </a:moveTo>
                  <a:lnTo>
                    <a:pt x="8891" y="0"/>
                  </a:lnTo>
                  <a:lnTo>
                    <a:pt x="13337" y="1482"/>
                  </a:lnTo>
                  <a:lnTo>
                    <a:pt x="14819" y="5928"/>
                  </a:lnTo>
                  <a:lnTo>
                    <a:pt x="19264" y="1482"/>
                  </a:lnTo>
                  <a:lnTo>
                    <a:pt x="22228" y="0"/>
                  </a:lnTo>
                  <a:lnTo>
                    <a:pt x="28156" y="0"/>
                  </a:lnTo>
                  <a:lnTo>
                    <a:pt x="32601" y="0"/>
                  </a:lnTo>
                  <a:lnTo>
                    <a:pt x="35565" y="1482"/>
                  </a:lnTo>
                  <a:lnTo>
                    <a:pt x="40010" y="5928"/>
                  </a:lnTo>
                  <a:lnTo>
                    <a:pt x="41492" y="1482"/>
                  </a:lnTo>
                  <a:lnTo>
                    <a:pt x="45938" y="0"/>
                  </a:lnTo>
                  <a:lnTo>
                    <a:pt x="50384" y="0"/>
                  </a:lnTo>
                  <a:lnTo>
                    <a:pt x="54829" y="0"/>
                  </a:lnTo>
                  <a:lnTo>
                    <a:pt x="59275" y="1482"/>
                  </a:lnTo>
                  <a:lnTo>
                    <a:pt x="62239" y="5928"/>
                  </a:lnTo>
                  <a:lnTo>
                    <a:pt x="63720" y="1482"/>
                  </a:lnTo>
                  <a:lnTo>
                    <a:pt x="68166" y="0"/>
                  </a:lnTo>
                  <a:lnTo>
                    <a:pt x="72612" y="0"/>
                  </a:lnTo>
                  <a:lnTo>
                    <a:pt x="80021" y="0"/>
                  </a:lnTo>
                  <a:lnTo>
                    <a:pt x="84467" y="1482"/>
                  </a:lnTo>
                  <a:lnTo>
                    <a:pt x="85948" y="5928"/>
                  </a:lnTo>
                  <a:lnTo>
                    <a:pt x="88912" y="1482"/>
                  </a:lnTo>
                  <a:lnTo>
                    <a:pt x="93358" y="0"/>
                  </a:lnTo>
                  <a:lnTo>
                    <a:pt x="97803" y="0"/>
                  </a:lnTo>
                  <a:lnTo>
                    <a:pt x="97803" y="17783"/>
                  </a:lnTo>
                  <a:lnTo>
                    <a:pt x="99285" y="17783"/>
                  </a:lnTo>
                  <a:lnTo>
                    <a:pt x="102249" y="14819"/>
                  </a:lnTo>
                  <a:lnTo>
                    <a:pt x="102249" y="17783"/>
                  </a:lnTo>
                  <a:lnTo>
                    <a:pt x="99285" y="17783"/>
                  </a:lnTo>
                  <a:lnTo>
                    <a:pt x="99285" y="22229"/>
                  </a:lnTo>
                  <a:lnTo>
                    <a:pt x="97803" y="23710"/>
                  </a:lnTo>
                  <a:lnTo>
                    <a:pt x="94840" y="28156"/>
                  </a:lnTo>
                  <a:lnTo>
                    <a:pt x="90394" y="31120"/>
                  </a:lnTo>
                  <a:lnTo>
                    <a:pt x="85948" y="31120"/>
                  </a:lnTo>
                  <a:lnTo>
                    <a:pt x="80021" y="28156"/>
                  </a:lnTo>
                  <a:lnTo>
                    <a:pt x="77057" y="26674"/>
                  </a:lnTo>
                  <a:lnTo>
                    <a:pt x="72612" y="23710"/>
                  </a:lnTo>
                  <a:lnTo>
                    <a:pt x="71130" y="26674"/>
                  </a:lnTo>
                  <a:lnTo>
                    <a:pt x="68166" y="28156"/>
                  </a:lnTo>
                  <a:lnTo>
                    <a:pt x="62239" y="31120"/>
                  </a:lnTo>
                  <a:lnTo>
                    <a:pt x="57793" y="28156"/>
                  </a:lnTo>
                  <a:lnTo>
                    <a:pt x="53347" y="26674"/>
                  </a:lnTo>
                  <a:lnTo>
                    <a:pt x="50384" y="23710"/>
                  </a:lnTo>
                  <a:lnTo>
                    <a:pt x="48902" y="26674"/>
                  </a:lnTo>
                  <a:lnTo>
                    <a:pt x="44456" y="28156"/>
                  </a:lnTo>
                  <a:lnTo>
                    <a:pt x="40010" y="31120"/>
                  </a:lnTo>
                  <a:lnTo>
                    <a:pt x="32601" y="28156"/>
                  </a:lnTo>
                  <a:lnTo>
                    <a:pt x="31119" y="26674"/>
                  </a:lnTo>
                  <a:lnTo>
                    <a:pt x="28156" y="23710"/>
                  </a:lnTo>
                  <a:lnTo>
                    <a:pt x="23710" y="26674"/>
                  </a:lnTo>
                  <a:lnTo>
                    <a:pt x="22228" y="28156"/>
                  </a:lnTo>
                  <a:lnTo>
                    <a:pt x="14819" y="31120"/>
                  </a:lnTo>
                  <a:lnTo>
                    <a:pt x="10373" y="31120"/>
                  </a:lnTo>
                  <a:lnTo>
                    <a:pt x="5927" y="28156"/>
                  </a:lnTo>
                  <a:lnTo>
                    <a:pt x="4446" y="23710"/>
                  </a:lnTo>
                  <a:lnTo>
                    <a:pt x="1482" y="22229"/>
                  </a:lnTo>
                  <a:lnTo>
                    <a:pt x="1482" y="17783"/>
                  </a:lnTo>
                  <a:lnTo>
                    <a:pt x="0" y="17783"/>
                  </a:lnTo>
                  <a:lnTo>
                    <a:pt x="0" y="14819"/>
                  </a:lnTo>
                  <a:lnTo>
                    <a:pt x="1482" y="17783"/>
                  </a:lnTo>
                  <a:lnTo>
                    <a:pt x="4446" y="17783"/>
                  </a:lnTo>
                  <a:lnTo>
                    <a:pt x="44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cxnSp>
        <p:nvCxnSpPr>
          <p:cNvPr id="13" name="Straight Connector 19">
            <a:extLst>
              <a:ext uri="{6F01A03D-12AC-482D-9456-3618F8B224DA}">
                <a16:creationId xmlns:a16="http://schemas.microsoft.com/office/drawing/2010/main" id="{C565DCED-C7AF-42EA-8D90-578E930E45A7}"/>
              </a:ext>
            </a:extLst>
          </p:cNvPr>
          <p:cNvCxnSpPr/>
          <p:nvPr/>
        </p:nvCxnSpPr>
        <p:spPr>
          <a:xfrm flipH="true" rot="0">
            <a:off x="3819525" y="0"/>
            <a:ext cx="1266694" cy="3600450"/>
          </a:xfrm>
          <a:prstGeom prst="line">
            <a:avLst/>
          </a:prstGeom>
          <a:ln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14" name="Title 1">
            <a:extLst>
              <a:ext uri="{82D9BA6F-BBD2-4135-A5D9-DAFC1D695EB9}">
                <a16:creationId xmlns:a16="http://schemas.microsoft.com/office/drawing/2010/main" id="{6D8EB5F0-B78F-4113-800D-82CF22D12D07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960915" y="1441320"/>
            <a:ext cx="3266618" cy="798290"/>
          </a:xfrm>
        </p:spPr>
        <p:txBody>
          <a:bodyPr rtlCol="0" vert="horz">
            <a:noAutofit/>
          </a:bodyPr>
          <a:lstStyle>
            <a:lvl1pPr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5" name="Slide Number Placeholder 1">
            <a:extLst>
              <a:ext uri="{63AAAAF8-9597-4738-9F04-6DD1D44B71EB}">
                <a16:creationId xmlns:a16="http://schemas.microsoft.com/office/drawing/2010/main" id="{034C9B98-F9E2-4CC1-B296-4D2115522CAB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Footer Placeholder 1">
            <a:extLst>
              <a:ext uri="{A9A74B0C-164E-4E5B-B0D5-E67DBE4DAA14}">
                <a16:creationId xmlns:a16="http://schemas.microsoft.com/office/drawing/2010/main" id="{5C880EDD-55C1-4302-9CCE-90C1EB8C4421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7" name="Date Placeholder 1">
            <a:extLst>
              <a:ext uri="{EDD8773E-FBAC-450E-B3E6-EE4A90C0CD8C}">
                <a16:creationId xmlns:a16="http://schemas.microsoft.com/office/drawing/2010/main" id="{F1B3E089-2C8B-4BCE-8407-02A42B0B3EBE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2575ED6-6975-41B8-9044-FE460986941E}">
        <p14:creationId xmlns:p14="http://schemas.microsoft.com/office/powerpoint/2010/main" val="170343359453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C1714597-63C6-4FB5-AA00-754EC1C6E3E9}">
                <a16:creationId xmlns:a16="http://schemas.microsoft.com/office/drawing/2010/main" id="{FA5DBD7C-6BD7-4BB4-9A6A-CDB98A40FFD4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1174251" y="1703203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6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Year</a:t>
            </a:r>
            <a:endParaRPr dirty="0" lang="en-US"/>
          </a:p>
        </p:txBody>
      </p:sp>
      <p:sp>
        <p:nvSpPr>
          <p:cNvPr id="3" name="Text Placeholder 7">
            <a:extLst>
              <a:ext uri="{E252704C-9105-4BC0-BCDC-B22EDFD9D065}">
                <a16:creationId xmlns:a16="http://schemas.microsoft.com/office/drawing/2010/main" id="{1A03B967-320A-42F6-9C1C-4B3297420F04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2608024" y="3414574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b="1" dirty="0" lang="en-US" sz="1600">
                <a:solidFill>
                  <a:srgbClr val="c2a83e"/>
                </a:solidFill>
                <a:latin typeface="Source Sans Pro"/>
              </a:defRPr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dirty="0" lang="en-US"/>
              <a:t>Year</a:t>
            </a:r>
            <a:endParaRPr dirty="0" lang="en-US"/>
          </a:p>
        </p:txBody>
      </p:sp>
      <p:sp>
        <p:nvSpPr>
          <p:cNvPr id="4" name="Text Placeholder 7">
            <a:extLst>
              <a:ext uri="{05D26C2A-EAE9-467D-A068-39EA75D37F66}">
                <a16:creationId xmlns:a16="http://schemas.microsoft.com/office/drawing/2010/main" id="{2526195F-B4B1-459E-AD4A-509333D62D27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041800" y="1703203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b="1" dirty="0" lang="en-US" sz="1600">
                <a:solidFill>
                  <a:srgbClr val="c2a83e"/>
                </a:solidFill>
                <a:latin typeface="Source Sans Pro"/>
              </a:defRPr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dirty="0" lang="en-US"/>
              <a:t>Year</a:t>
            </a:r>
            <a:endParaRPr dirty="0" lang="en-US"/>
          </a:p>
        </p:txBody>
      </p:sp>
      <p:sp>
        <p:nvSpPr>
          <p:cNvPr id="5" name="Text Placeholder 7">
            <a:extLst>
              <a:ext uri="{B1CD9D88-9ECA-48E7-ACC5-773A712EE7A7}">
                <a16:creationId xmlns:a16="http://schemas.microsoft.com/office/drawing/2010/main" id="{58AE1542-75D0-415F-A5BC-DB904982891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475570" y="3414569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b="1" dirty="0" lang="en-US" sz="1600">
                <a:solidFill>
                  <a:srgbClr val="c2a83e"/>
                </a:solidFill>
                <a:latin typeface="Source Sans Pro"/>
              </a:defRPr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dirty="0" lang="en-US"/>
              <a:t>Year</a:t>
            </a:r>
            <a:endParaRPr dirty="0" lang="en-US"/>
          </a:p>
        </p:txBody>
      </p:sp>
      <p:sp>
        <p:nvSpPr>
          <p:cNvPr id="6" name="Text Placeholder 7">
            <a:extLst>
              <a:ext uri="{09FA4CDE-4ACE-4830-A722-D15BE47A40FC}">
                <a16:creationId xmlns:a16="http://schemas.microsoft.com/office/drawing/2010/main" id="{3E848710-2F96-45FF-9AB5-5A978F61BD2D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6909349" y="1703203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b="1" dirty="0" lang="en-US" sz="1600">
                <a:solidFill>
                  <a:srgbClr val="c2a83e"/>
                </a:solidFill>
                <a:latin typeface="Source Sans Pro"/>
              </a:defRPr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dirty="0" lang="en-US"/>
              <a:t>Year</a:t>
            </a:r>
            <a:endParaRPr dirty="0" lang="en-US"/>
          </a:p>
        </p:txBody>
      </p:sp>
      <p:sp>
        <p:nvSpPr>
          <p:cNvPr id="7" name="Text Placeholder 7">
            <a:extLst>
              <a:ext uri="{55D088BC-E8E9-4C92-BAC5-443F26B82F49}">
                <a16:creationId xmlns:a16="http://schemas.microsoft.com/office/drawing/2010/main" id="{C4D2D1A4-CD90-4DA8-9F85-E1C7C84F69D0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1136151" y="2200294"/>
            <a:ext cx="1143000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8" name="Text Placeholder 7">
            <a:extLst>
              <a:ext uri="{B4A47B52-6F82-4729-BB1F-E9C0BFD1D222}">
                <a16:creationId xmlns:a16="http://schemas.microsoft.com/office/drawing/2010/main" id="{F31349C7-5C03-4A8D-AD92-332AD03C5EF6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2569921" y="3911660"/>
            <a:ext cx="1143000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9" name="Text Placeholder 7">
            <a:extLst>
              <a:ext uri="{D7924D5F-9507-4C77-81E1-0BF78FD06945}">
                <a16:creationId xmlns:a16="http://schemas.microsoft.com/office/drawing/2010/main" id="{32356AD4-83FC-4A71-AFC1-A51E4ECEEF6A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4003700" y="2200294"/>
            <a:ext cx="1143000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0" name="Text Placeholder 7">
            <a:extLst>
              <a:ext uri="{80FE3F2F-BA0E-456B-A76A-FA77E5087E96}">
                <a16:creationId xmlns:a16="http://schemas.microsoft.com/office/drawing/2010/main" id="{1B3ECA75-BB1F-45AD-9388-AAF32D4020CC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5427926" y="3911660"/>
            <a:ext cx="1143000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1" name="Text Placeholder 7">
            <a:extLst>
              <a:ext uri="{C4D122B3-A5DC-4A6C-A0A6-9414B749AE91}">
                <a16:creationId xmlns:a16="http://schemas.microsoft.com/office/drawing/2010/main" id="{9DF18617-C402-4229-BEE8-E3AE3E027BEE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6871249" y="2200294"/>
            <a:ext cx="1143000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2" name="Arc 1">
            <a:extLst>
              <a:ext uri="{F4B586A5-C1FE-4C9A-B94B-945483078977}">
                <a16:creationId xmlns:a16="http://schemas.microsoft.com/office/drawing/2010/main" id="{00A97D87-BC03-4B8B-A4B2-B236814B3DEC}"/>
              </a:ext>
            </a:extLst>
          </p:cNvPr>
          <p:cNvSpPr/>
          <p:nvPr userDrawn="1"/>
        </p:nvSpPr>
        <p:spPr>
          <a:xfrm rot="10800000">
            <a:off x="987561" y="2271674"/>
            <a:ext cx="1433775" cy="1433775"/>
          </a:xfrm>
          <a:prstGeom prst="arc">
            <a:avLst>
              <a:gd fmla="val 10846453" name="adj1"/>
              <a:gd fmla="val 0" name="adj2"/>
            </a:avLst>
          </a:prstGeom>
          <a:solidFill>
            <a:schemeClr val="bg1"/>
          </a:solidFill>
          <a:ln cap="rnd" w="228600">
            <a:solidFill>
              <a:srgbClr val="243e36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Arc 33">
            <a:extLst>
              <a:ext uri="{48E61E3F-7916-4490-ADA8-9FF443CB2BF3}">
                <a16:creationId xmlns:a16="http://schemas.microsoft.com/office/drawing/2010/main" id="{7538D6E3-17B5-4C67-8535-E426DD5A6F96}"/>
              </a:ext>
            </a:extLst>
          </p:cNvPr>
          <p:cNvSpPr/>
          <p:nvPr userDrawn="1"/>
        </p:nvSpPr>
        <p:spPr>
          <a:xfrm rot="10800000">
            <a:off x="3855110" y="2271674"/>
            <a:ext cx="1433775" cy="1433775"/>
          </a:xfrm>
          <a:prstGeom prst="arc">
            <a:avLst>
              <a:gd fmla="val 10846453" name="adj1"/>
              <a:gd fmla="val 0" name="adj2"/>
            </a:avLst>
          </a:prstGeom>
          <a:solidFill>
            <a:schemeClr val="bg1"/>
          </a:solidFill>
          <a:ln cap="rnd" w="228600">
            <a:solidFill>
              <a:srgbClr val="243e36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Arc 35">
            <a:extLst>
              <a:ext uri="{B2217E30-9BBA-4273-A070-4B7E484CB4C1}">
                <a16:creationId xmlns:a16="http://schemas.microsoft.com/office/drawing/2010/main" id="{2690FE5D-DF91-4CD5-BC96-4D72A1CAEB95}"/>
              </a:ext>
            </a:extLst>
          </p:cNvPr>
          <p:cNvSpPr/>
          <p:nvPr userDrawn="1"/>
        </p:nvSpPr>
        <p:spPr>
          <a:xfrm rot="10800000">
            <a:off x="6722659" y="2271674"/>
            <a:ext cx="1433775" cy="1433775"/>
          </a:xfrm>
          <a:prstGeom prst="arc">
            <a:avLst>
              <a:gd fmla="val 10846453" name="adj1"/>
              <a:gd fmla="val 0" name="adj2"/>
            </a:avLst>
          </a:prstGeom>
          <a:solidFill>
            <a:schemeClr val="bg1"/>
          </a:solidFill>
          <a:ln cap="rnd" w="228600">
            <a:solidFill>
              <a:srgbClr val="243e36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Arc 32">
            <a:extLst>
              <a:ext uri="{35E0EB3F-7FB2-4E21-A4F9-44EA2FCFD934}">
                <a16:creationId xmlns:a16="http://schemas.microsoft.com/office/drawing/2010/main" id="{0E6C4F5D-E4C4-476F-98BF-FEEB4ACEB876}"/>
              </a:ext>
            </a:extLst>
          </p:cNvPr>
          <p:cNvSpPr/>
          <p:nvPr userDrawn="1"/>
        </p:nvSpPr>
        <p:spPr>
          <a:xfrm flipV="true" rot="10800000">
            <a:off x="2421340" y="2271674"/>
            <a:ext cx="1433775" cy="1433775"/>
          </a:xfrm>
          <a:prstGeom prst="arc">
            <a:avLst>
              <a:gd fmla="val 10846453" name="adj1"/>
              <a:gd fmla="val 0" name="adj2"/>
            </a:avLst>
          </a:prstGeom>
          <a:solidFill>
            <a:schemeClr val="bg1"/>
          </a:solidFill>
          <a:ln cap="rnd" w="228600">
            <a:solidFill>
              <a:srgbClr val="c2a83e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Arc 34">
            <a:extLst>
              <a:ext uri="{20D83B73-5959-457A-A073-704F9C41A428}">
                <a16:creationId xmlns:a16="http://schemas.microsoft.com/office/drawing/2010/main" id="{55E107A4-28FF-4E52-8E4A-09E9AB776A7F}"/>
              </a:ext>
            </a:extLst>
          </p:cNvPr>
          <p:cNvSpPr/>
          <p:nvPr userDrawn="1"/>
        </p:nvSpPr>
        <p:spPr>
          <a:xfrm flipV="true" rot="10800000">
            <a:off x="5288889" y="2271674"/>
            <a:ext cx="1433775" cy="1433775"/>
          </a:xfrm>
          <a:prstGeom prst="arc">
            <a:avLst>
              <a:gd fmla="val 10846453" name="adj1"/>
              <a:gd fmla="val 0" name="adj2"/>
            </a:avLst>
          </a:prstGeom>
          <a:solidFill>
            <a:schemeClr val="bg1"/>
          </a:solidFill>
          <a:ln cap="rnd" w="228600">
            <a:solidFill>
              <a:srgbClr val="c2a83e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17" name="Grupo 384">
            <a:extLst>
              <a:ext uri="{702B9AAD-3786-4587-83D6-7649555EE678}">
                <a16:creationId xmlns:a16="http://schemas.microsoft.com/office/drawing/2010/main" id="{BE67A53D-44CE-4CB6-903A-17A2EB5D924A}"/>
              </a:ext>
            </a:extLst>
          </p:cNvPr>
          <p:cNvGrpSpPr/>
          <p:nvPr/>
        </p:nvGrpSpPr>
        <p:grpSpPr>
          <a:xfrm rot="0">
            <a:off x="1588383" y="3058822"/>
            <a:ext cx="232133" cy="266369"/>
            <a:chOff x="4141419" y="248176"/>
            <a:chExt cx="411959" cy="472716"/>
          </a:xfrm>
          <a:solidFill>
            <a:srgbClr val="243e36"/>
          </a:solidFill>
        </p:grpSpPr>
        <p:sp>
          <p:nvSpPr>
            <p:cNvPr id="18" name="Freeform 6881">
              <a:extLst>
                <a:ext uri="{5518A054-6D4D-486A-89C6-E650B3BF8CDA}">
                  <a16:creationId xmlns:a16="http://schemas.microsoft.com/office/drawing/2010/main" id="{92B93359-7518-4DF1-A953-0E6F2C17BD74}"/>
                </a:ext>
              </a:extLst>
            </p:cNvPr>
            <p:cNvSpPr/>
            <p:nvPr/>
          </p:nvSpPr>
          <p:spPr>
            <a:xfrm rot="0">
              <a:off x="4461502" y="311896"/>
              <a:ext cx="75576" cy="84467"/>
            </a:xfrm>
            <a:custGeom>
              <a:avLst/>
              <a:gdLst/>
              <a:ahLst/>
              <a:cxnLst/>
              <a:rect b="b" l="0" r="r" t="0"/>
              <a:pathLst>
                <a:path h="84467" w="75576">
                  <a:moveTo>
                    <a:pt x="56312" y="0"/>
                  </a:moveTo>
                  <a:lnTo>
                    <a:pt x="62239" y="0"/>
                  </a:lnTo>
                  <a:lnTo>
                    <a:pt x="66685" y="1482"/>
                  </a:lnTo>
                  <a:lnTo>
                    <a:pt x="71130" y="5928"/>
                  </a:lnTo>
                  <a:lnTo>
                    <a:pt x="74094" y="13337"/>
                  </a:lnTo>
                  <a:lnTo>
                    <a:pt x="75576" y="17783"/>
                  </a:lnTo>
                  <a:lnTo>
                    <a:pt x="74094" y="23710"/>
                  </a:lnTo>
                  <a:lnTo>
                    <a:pt x="71130" y="28156"/>
                  </a:lnTo>
                  <a:lnTo>
                    <a:pt x="35565" y="77058"/>
                  </a:lnTo>
                  <a:lnTo>
                    <a:pt x="31120" y="81503"/>
                  </a:lnTo>
                  <a:lnTo>
                    <a:pt x="25192" y="84467"/>
                  </a:lnTo>
                  <a:lnTo>
                    <a:pt x="20746" y="84467"/>
                  </a:lnTo>
                  <a:lnTo>
                    <a:pt x="13337" y="84467"/>
                  </a:lnTo>
                  <a:lnTo>
                    <a:pt x="8891" y="81503"/>
                  </a:lnTo>
                  <a:lnTo>
                    <a:pt x="4446" y="77058"/>
                  </a:lnTo>
                  <a:lnTo>
                    <a:pt x="2964" y="71130"/>
                  </a:lnTo>
                  <a:lnTo>
                    <a:pt x="0" y="66684"/>
                  </a:lnTo>
                  <a:lnTo>
                    <a:pt x="2964" y="59275"/>
                  </a:lnTo>
                  <a:lnTo>
                    <a:pt x="4446" y="54829"/>
                  </a:lnTo>
                  <a:lnTo>
                    <a:pt x="40011" y="5928"/>
                  </a:lnTo>
                  <a:lnTo>
                    <a:pt x="44456" y="1482"/>
                  </a:lnTo>
                  <a:lnTo>
                    <a:pt x="51866" y="0"/>
                  </a:lnTo>
                  <a:lnTo>
                    <a:pt x="56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9" name="Freeform 6882">
              <a:extLst>
                <a:ext uri="{6C982AA8-92A8-4369-B926-F2BB3712511B}">
                  <a16:creationId xmlns:a16="http://schemas.microsoft.com/office/drawing/2010/main" id="{63E55BC4-E952-47E1-9FE3-89D37A065FA3}"/>
                </a:ext>
              </a:extLst>
            </p:cNvPr>
            <p:cNvSpPr/>
            <p:nvPr/>
          </p:nvSpPr>
          <p:spPr>
            <a:xfrm rot="0">
              <a:off x="4141419" y="308933"/>
              <a:ext cx="411959" cy="411959"/>
            </a:xfrm>
            <a:custGeom>
              <a:avLst/>
              <a:gdLst/>
              <a:ahLst/>
              <a:cxnLst/>
              <a:rect b="b" l="0" r="r" t="0"/>
              <a:pathLst>
                <a:path h="411959" w="411959">
                  <a:moveTo>
                    <a:pt x="207461" y="38529"/>
                  </a:moveTo>
                  <a:lnTo>
                    <a:pt x="163005" y="44456"/>
                  </a:lnTo>
                  <a:lnTo>
                    <a:pt x="122995" y="60757"/>
                  </a:lnTo>
                  <a:lnTo>
                    <a:pt x="87430" y="87430"/>
                  </a:lnTo>
                  <a:lnTo>
                    <a:pt x="60757" y="120031"/>
                  </a:lnTo>
                  <a:lnTo>
                    <a:pt x="44456" y="160042"/>
                  </a:lnTo>
                  <a:lnTo>
                    <a:pt x="38529" y="204498"/>
                  </a:lnTo>
                  <a:lnTo>
                    <a:pt x="44456" y="248954"/>
                  </a:lnTo>
                  <a:lnTo>
                    <a:pt x="60757" y="288964"/>
                  </a:lnTo>
                  <a:lnTo>
                    <a:pt x="87430" y="324529"/>
                  </a:lnTo>
                  <a:lnTo>
                    <a:pt x="122995" y="351202"/>
                  </a:lnTo>
                  <a:lnTo>
                    <a:pt x="163005" y="367503"/>
                  </a:lnTo>
                  <a:lnTo>
                    <a:pt x="207461" y="373430"/>
                  </a:lnTo>
                  <a:lnTo>
                    <a:pt x="251917" y="367503"/>
                  </a:lnTo>
                  <a:lnTo>
                    <a:pt x="291928" y="351202"/>
                  </a:lnTo>
                  <a:lnTo>
                    <a:pt x="324529" y="324529"/>
                  </a:lnTo>
                  <a:lnTo>
                    <a:pt x="351202" y="288964"/>
                  </a:lnTo>
                  <a:lnTo>
                    <a:pt x="367503" y="248954"/>
                  </a:lnTo>
                  <a:lnTo>
                    <a:pt x="373430" y="204498"/>
                  </a:lnTo>
                  <a:lnTo>
                    <a:pt x="367503" y="160042"/>
                  </a:lnTo>
                  <a:lnTo>
                    <a:pt x="351202" y="120031"/>
                  </a:lnTo>
                  <a:lnTo>
                    <a:pt x="324529" y="87430"/>
                  </a:lnTo>
                  <a:lnTo>
                    <a:pt x="291928" y="60757"/>
                  </a:lnTo>
                  <a:lnTo>
                    <a:pt x="251917" y="44456"/>
                  </a:lnTo>
                  <a:lnTo>
                    <a:pt x="207461" y="38529"/>
                  </a:lnTo>
                  <a:close/>
                  <a:moveTo>
                    <a:pt x="207461" y="0"/>
                  </a:moveTo>
                  <a:lnTo>
                    <a:pt x="253399" y="4446"/>
                  </a:lnTo>
                  <a:lnTo>
                    <a:pt x="296373" y="20746"/>
                  </a:lnTo>
                  <a:lnTo>
                    <a:pt x="333420" y="44456"/>
                  </a:lnTo>
                  <a:lnTo>
                    <a:pt x="367503" y="78539"/>
                  </a:lnTo>
                  <a:lnTo>
                    <a:pt x="391213" y="115586"/>
                  </a:lnTo>
                  <a:lnTo>
                    <a:pt x="407513" y="158560"/>
                  </a:lnTo>
                  <a:lnTo>
                    <a:pt x="411959" y="204498"/>
                  </a:lnTo>
                  <a:lnTo>
                    <a:pt x="407513" y="253399"/>
                  </a:lnTo>
                  <a:lnTo>
                    <a:pt x="391213" y="296373"/>
                  </a:lnTo>
                  <a:lnTo>
                    <a:pt x="367503" y="333420"/>
                  </a:lnTo>
                  <a:lnTo>
                    <a:pt x="333420" y="367503"/>
                  </a:lnTo>
                  <a:lnTo>
                    <a:pt x="296373" y="391213"/>
                  </a:lnTo>
                  <a:lnTo>
                    <a:pt x="253399" y="407513"/>
                  </a:lnTo>
                  <a:lnTo>
                    <a:pt x="207461" y="411959"/>
                  </a:lnTo>
                  <a:lnTo>
                    <a:pt x="158560" y="407513"/>
                  </a:lnTo>
                  <a:lnTo>
                    <a:pt x="115586" y="391213"/>
                  </a:lnTo>
                  <a:lnTo>
                    <a:pt x="78539" y="367503"/>
                  </a:lnTo>
                  <a:lnTo>
                    <a:pt x="44456" y="333420"/>
                  </a:lnTo>
                  <a:lnTo>
                    <a:pt x="20746" y="296373"/>
                  </a:lnTo>
                  <a:lnTo>
                    <a:pt x="4446" y="253399"/>
                  </a:lnTo>
                  <a:lnTo>
                    <a:pt x="0" y="204498"/>
                  </a:lnTo>
                  <a:lnTo>
                    <a:pt x="4446" y="158560"/>
                  </a:lnTo>
                  <a:lnTo>
                    <a:pt x="20746" y="115586"/>
                  </a:lnTo>
                  <a:lnTo>
                    <a:pt x="44456" y="78539"/>
                  </a:lnTo>
                  <a:lnTo>
                    <a:pt x="78539" y="44456"/>
                  </a:lnTo>
                  <a:lnTo>
                    <a:pt x="115586" y="20746"/>
                  </a:lnTo>
                  <a:lnTo>
                    <a:pt x="158560" y="4446"/>
                  </a:lnTo>
                  <a:lnTo>
                    <a:pt x="207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Freeform 6883">
              <a:extLst>
                <a:ext uri="{CC0B10AA-4E5E-4D4F-940E-76A6FCC60C63}">
                  <a16:creationId xmlns:a16="http://schemas.microsoft.com/office/drawing/2010/main" id="{BC3C1CED-25F3-4CE0-AF11-E4BC56ECC01B}"/>
                </a:ext>
              </a:extLst>
            </p:cNvPr>
            <p:cNvSpPr/>
            <p:nvPr/>
          </p:nvSpPr>
          <p:spPr>
            <a:xfrm rot="0">
              <a:off x="4328134" y="369689"/>
              <a:ext cx="38528" cy="164488"/>
            </a:xfrm>
            <a:custGeom>
              <a:avLst/>
              <a:gdLst/>
              <a:ahLst/>
              <a:cxnLst/>
              <a:rect b="b" l="0" r="r" t="0"/>
              <a:pathLst>
                <a:path h="164488" w="38529">
                  <a:moveTo>
                    <a:pt x="20746" y="0"/>
                  </a:moveTo>
                  <a:lnTo>
                    <a:pt x="26674" y="1482"/>
                  </a:lnTo>
                  <a:lnTo>
                    <a:pt x="34083" y="5927"/>
                  </a:lnTo>
                  <a:lnTo>
                    <a:pt x="35565" y="10373"/>
                  </a:lnTo>
                  <a:lnTo>
                    <a:pt x="38529" y="19264"/>
                  </a:lnTo>
                  <a:lnTo>
                    <a:pt x="38529" y="143742"/>
                  </a:lnTo>
                  <a:lnTo>
                    <a:pt x="35565" y="152633"/>
                  </a:lnTo>
                  <a:lnTo>
                    <a:pt x="34083" y="157079"/>
                  </a:lnTo>
                  <a:lnTo>
                    <a:pt x="26674" y="161524"/>
                  </a:lnTo>
                  <a:lnTo>
                    <a:pt x="20746" y="164488"/>
                  </a:lnTo>
                  <a:lnTo>
                    <a:pt x="11855" y="161524"/>
                  </a:lnTo>
                  <a:lnTo>
                    <a:pt x="7409" y="157079"/>
                  </a:lnTo>
                  <a:lnTo>
                    <a:pt x="2964" y="152633"/>
                  </a:lnTo>
                  <a:lnTo>
                    <a:pt x="0" y="143742"/>
                  </a:lnTo>
                  <a:lnTo>
                    <a:pt x="0" y="19264"/>
                  </a:lnTo>
                  <a:lnTo>
                    <a:pt x="2964" y="10373"/>
                  </a:lnTo>
                  <a:lnTo>
                    <a:pt x="7409" y="5927"/>
                  </a:lnTo>
                  <a:lnTo>
                    <a:pt x="11855" y="1482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Freeform 6884">
              <a:extLst>
                <a:ext uri="{BEB03678-F58E-48C5-8CF7-4D1B58B79E2D}">
                  <a16:creationId xmlns:a16="http://schemas.microsoft.com/office/drawing/2010/main" id="{65FBBFAF-11C3-4D33-A5CC-3E48BC35DAD5}"/>
                </a:ext>
              </a:extLst>
            </p:cNvPr>
            <p:cNvSpPr/>
            <p:nvPr/>
          </p:nvSpPr>
          <p:spPr>
            <a:xfrm rot="0">
              <a:off x="4277751" y="248176"/>
              <a:ext cx="139295" cy="38528"/>
            </a:xfrm>
            <a:custGeom>
              <a:avLst/>
              <a:gdLst/>
              <a:ahLst/>
              <a:cxnLst/>
              <a:rect b="b" l="0" r="r" t="0"/>
              <a:pathLst>
                <a:path h="38529" w="139295">
                  <a:moveTo>
                    <a:pt x="17782" y="0"/>
                  </a:moveTo>
                  <a:lnTo>
                    <a:pt x="121513" y="0"/>
                  </a:lnTo>
                  <a:lnTo>
                    <a:pt x="128922" y="2964"/>
                  </a:lnTo>
                  <a:lnTo>
                    <a:pt x="134849" y="4446"/>
                  </a:lnTo>
                  <a:lnTo>
                    <a:pt x="139295" y="11855"/>
                  </a:lnTo>
                  <a:lnTo>
                    <a:pt x="139295" y="17783"/>
                  </a:lnTo>
                  <a:lnTo>
                    <a:pt x="139295" y="26674"/>
                  </a:lnTo>
                  <a:lnTo>
                    <a:pt x="134849" y="34083"/>
                  </a:lnTo>
                  <a:lnTo>
                    <a:pt x="128922" y="35565"/>
                  </a:lnTo>
                  <a:lnTo>
                    <a:pt x="121513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4083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Freeform 6885">
              <a:extLst>
                <a:ext uri="{99C143B3-D037-46D9-BF5F-0E934A0F6386}">
                  <a16:creationId xmlns:a16="http://schemas.microsoft.com/office/drawing/2010/main" id="{B75D0885-AF4F-49D7-9795-1B1D9B46E917}"/>
                </a:ext>
              </a:extLst>
            </p:cNvPr>
            <p:cNvSpPr/>
            <p:nvPr/>
          </p:nvSpPr>
          <p:spPr>
            <a:xfrm rot="0">
              <a:off x="4328134" y="264476"/>
              <a:ext cx="38528" cy="82983"/>
            </a:xfrm>
            <a:custGeom>
              <a:avLst/>
              <a:gdLst/>
              <a:ahLst/>
              <a:cxnLst/>
              <a:rect b="b" l="0" r="r" t="0"/>
              <a:pathLst>
                <a:path h="82984" w="38529">
                  <a:moveTo>
                    <a:pt x="20746" y="0"/>
                  </a:moveTo>
                  <a:lnTo>
                    <a:pt x="26674" y="1482"/>
                  </a:lnTo>
                  <a:lnTo>
                    <a:pt x="34083" y="5927"/>
                  </a:lnTo>
                  <a:lnTo>
                    <a:pt x="35565" y="10373"/>
                  </a:lnTo>
                  <a:lnTo>
                    <a:pt x="38529" y="19264"/>
                  </a:lnTo>
                  <a:lnTo>
                    <a:pt x="38529" y="62238"/>
                  </a:lnTo>
                  <a:lnTo>
                    <a:pt x="35565" y="71129"/>
                  </a:lnTo>
                  <a:lnTo>
                    <a:pt x="34083" y="75575"/>
                  </a:lnTo>
                  <a:lnTo>
                    <a:pt x="26674" y="80020"/>
                  </a:lnTo>
                  <a:lnTo>
                    <a:pt x="20746" y="82984"/>
                  </a:lnTo>
                  <a:lnTo>
                    <a:pt x="11855" y="80020"/>
                  </a:lnTo>
                  <a:lnTo>
                    <a:pt x="7409" y="75575"/>
                  </a:lnTo>
                  <a:lnTo>
                    <a:pt x="2964" y="71129"/>
                  </a:lnTo>
                  <a:lnTo>
                    <a:pt x="0" y="62238"/>
                  </a:lnTo>
                  <a:lnTo>
                    <a:pt x="0" y="19264"/>
                  </a:lnTo>
                  <a:lnTo>
                    <a:pt x="2964" y="10373"/>
                  </a:lnTo>
                  <a:lnTo>
                    <a:pt x="7409" y="5927"/>
                  </a:lnTo>
                  <a:lnTo>
                    <a:pt x="11855" y="1482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23" name="Grupo 398">
            <a:extLst>
              <a:ext uri="{BD2D44B8-06D5-47F7-BB48-487CE07D72A8}">
                <a16:creationId xmlns:a16="http://schemas.microsoft.com/office/drawing/2010/main" id="{CCDB4EFD-AFDE-4014-B618-9351959C9673}"/>
              </a:ext>
            </a:extLst>
          </p:cNvPr>
          <p:cNvGrpSpPr/>
          <p:nvPr/>
        </p:nvGrpSpPr>
        <p:grpSpPr>
          <a:xfrm rot="0">
            <a:off x="4443407" y="3068007"/>
            <a:ext cx="257183" cy="257184"/>
            <a:chOff x="4119192" y="1432186"/>
            <a:chExt cx="456415" cy="456415"/>
          </a:xfrm>
          <a:solidFill>
            <a:srgbClr val="243e36"/>
          </a:solidFill>
        </p:grpSpPr>
        <p:sp>
          <p:nvSpPr>
            <p:cNvPr id="24" name="Freeform 6967">
              <a:extLst>
                <a:ext uri="{BFEAB6EF-E59A-4685-ACC4-9309652D4C49}">
                  <a16:creationId xmlns:a16="http://schemas.microsoft.com/office/drawing/2010/main" id="{C9C4DD4C-DD06-40F4-9C3D-AAC6714F4F3A}"/>
                </a:ext>
              </a:extLst>
            </p:cNvPr>
            <p:cNvSpPr/>
            <p:nvPr/>
          </p:nvSpPr>
          <p:spPr>
            <a:xfrm rot="0">
              <a:off x="4119192" y="1432186"/>
              <a:ext cx="456415" cy="456415"/>
            </a:xfrm>
            <a:custGeom>
              <a:avLst/>
              <a:gdLst/>
              <a:ahLst/>
              <a:cxnLst/>
              <a:rect b="b" l="0" r="r" t="0"/>
              <a:pathLst>
                <a:path h="456415" w="456415">
                  <a:moveTo>
                    <a:pt x="297855" y="40010"/>
                  </a:moveTo>
                  <a:lnTo>
                    <a:pt x="40010" y="297855"/>
                  </a:lnTo>
                  <a:lnTo>
                    <a:pt x="42974" y="354166"/>
                  </a:lnTo>
                  <a:lnTo>
                    <a:pt x="42974" y="411959"/>
                  </a:lnTo>
                  <a:lnTo>
                    <a:pt x="100767" y="413441"/>
                  </a:lnTo>
                  <a:lnTo>
                    <a:pt x="158560" y="416405"/>
                  </a:lnTo>
                  <a:lnTo>
                    <a:pt x="413441" y="158560"/>
                  </a:lnTo>
                  <a:lnTo>
                    <a:pt x="395658" y="120031"/>
                  </a:lnTo>
                  <a:lnTo>
                    <a:pt x="368985" y="87430"/>
                  </a:lnTo>
                  <a:lnTo>
                    <a:pt x="336384" y="59275"/>
                  </a:lnTo>
                  <a:lnTo>
                    <a:pt x="297855" y="40010"/>
                  </a:lnTo>
                  <a:close/>
                  <a:moveTo>
                    <a:pt x="291928" y="0"/>
                  </a:moveTo>
                  <a:lnTo>
                    <a:pt x="297855" y="0"/>
                  </a:lnTo>
                  <a:lnTo>
                    <a:pt x="333420" y="14819"/>
                  </a:lnTo>
                  <a:lnTo>
                    <a:pt x="367503" y="35565"/>
                  </a:lnTo>
                  <a:lnTo>
                    <a:pt x="395658" y="59275"/>
                  </a:lnTo>
                  <a:lnTo>
                    <a:pt x="420850" y="88912"/>
                  </a:lnTo>
                  <a:lnTo>
                    <a:pt x="440114" y="122995"/>
                  </a:lnTo>
                  <a:lnTo>
                    <a:pt x="453451" y="158560"/>
                  </a:lnTo>
                  <a:lnTo>
                    <a:pt x="456415" y="164487"/>
                  </a:lnTo>
                  <a:lnTo>
                    <a:pt x="453451" y="171897"/>
                  </a:lnTo>
                  <a:lnTo>
                    <a:pt x="449006" y="177824"/>
                  </a:lnTo>
                  <a:lnTo>
                    <a:pt x="177824" y="449006"/>
                  </a:lnTo>
                  <a:lnTo>
                    <a:pt x="171897" y="453451"/>
                  </a:lnTo>
                  <a:lnTo>
                    <a:pt x="164487" y="456415"/>
                  </a:lnTo>
                  <a:lnTo>
                    <a:pt x="163005" y="456415"/>
                  </a:lnTo>
                  <a:lnTo>
                    <a:pt x="96321" y="451969"/>
                  </a:lnTo>
                  <a:lnTo>
                    <a:pt x="25192" y="449006"/>
                  </a:lnTo>
                  <a:lnTo>
                    <a:pt x="17782" y="449006"/>
                  </a:lnTo>
                  <a:lnTo>
                    <a:pt x="11855" y="444560"/>
                  </a:lnTo>
                  <a:lnTo>
                    <a:pt x="7409" y="438633"/>
                  </a:lnTo>
                  <a:lnTo>
                    <a:pt x="4446" y="431223"/>
                  </a:lnTo>
                  <a:lnTo>
                    <a:pt x="4446" y="360094"/>
                  </a:lnTo>
                  <a:lnTo>
                    <a:pt x="0" y="293410"/>
                  </a:lnTo>
                  <a:lnTo>
                    <a:pt x="0" y="287482"/>
                  </a:lnTo>
                  <a:lnTo>
                    <a:pt x="2964" y="283037"/>
                  </a:lnTo>
                  <a:lnTo>
                    <a:pt x="7409" y="278591"/>
                  </a:lnTo>
                  <a:lnTo>
                    <a:pt x="278591" y="5927"/>
                  </a:lnTo>
                  <a:lnTo>
                    <a:pt x="284518" y="1482"/>
                  </a:lnTo>
                  <a:lnTo>
                    <a:pt x="2919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5" name="Freeform 6968">
              <a:extLst>
                <a:ext uri="{620D08D9-DE15-415B-8FBD-A4E36EA74333}">
                  <a16:creationId xmlns:a16="http://schemas.microsoft.com/office/drawing/2010/main" id="{AA3E60CC-8F5F-40FB-AE6D-1848F87CF252}"/>
                </a:ext>
              </a:extLst>
            </p:cNvPr>
            <p:cNvSpPr/>
            <p:nvPr/>
          </p:nvSpPr>
          <p:spPr>
            <a:xfrm rot="0">
              <a:off x="4371109" y="1487015"/>
              <a:ext cx="148187" cy="149668"/>
            </a:xfrm>
            <a:custGeom>
              <a:avLst/>
              <a:gdLst/>
              <a:ahLst/>
              <a:cxnLst/>
              <a:rect b="b" l="0" r="r" t="0"/>
              <a:pathLst>
                <a:path h="149669" w="148187">
                  <a:moveTo>
                    <a:pt x="10373" y="0"/>
                  </a:moveTo>
                  <a:lnTo>
                    <a:pt x="14819" y="2964"/>
                  </a:lnTo>
                  <a:lnTo>
                    <a:pt x="146705" y="131887"/>
                  </a:lnTo>
                  <a:lnTo>
                    <a:pt x="148187" y="136332"/>
                  </a:lnTo>
                  <a:lnTo>
                    <a:pt x="148187" y="143742"/>
                  </a:lnTo>
                  <a:lnTo>
                    <a:pt x="146705" y="148187"/>
                  </a:lnTo>
                  <a:lnTo>
                    <a:pt x="142260" y="148187"/>
                  </a:lnTo>
                  <a:lnTo>
                    <a:pt x="139296" y="149669"/>
                  </a:lnTo>
                  <a:lnTo>
                    <a:pt x="134850" y="148187"/>
                  </a:lnTo>
                  <a:lnTo>
                    <a:pt x="133368" y="148187"/>
                  </a:lnTo>
                  <a:lnTo>
                    <a:pt x="1482" y="16301"/>
                  </a:lnTo>
                  <a:lnTo>
                    <a:pt x="0" y="11855"/>
                  </a:lnTo>
                  <a:lnTo>
                    <a:pt x="0" y="7409"/>
                  </a:lnTo>
                  <a:lnTo>
                    <a:pt x="1482" y="2964"/>
                  </a:lnTo>
                  <a:lnTo>
                    <a:pt x="5927" y="0"/>
                  </a:lnTo>
                  <a:lnTo>
                    <a:pt x="10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6" name="Freeform 6969">
              <a:extLst>
                <a:ext uri="{762ED0EE-A41F-497C-97C0-1B602F1B5604}">
                  <a16:creationId xmlns:a16="http://schemas.microsoft.com/office/drawing/2010/main" id="{36DFFE86-71E0-41E6-AAF5-6188402F68E6}"/>
                </a:ext>
              </a:extLst>
            </p:cNvPr>
            <p:cNvSpPr/>
            <p:nvPr/>
          </p:nvSpPr>
          <p:spPr>
            <a:xfrm rot="0">
              <a:off x="4145865" y="1712259"/>
              <a:ext cx="146705" cy="149668"/>
            </a:xfrm>
            <a:custGeom>
              <a:avLst/>
              <a:gdLst/>
              <a:ahLst/>
              <a:cxnLst/>
              <a:rect b="b" l="0" r="r" t="0"/>
              <a:pathLst>
                <a:path h="149669" w="146705">
                  <a:moveTo>
                    <a:pt x="7409" y="0"/>
                  </a:moveTo>
                  <a:lnTo>
                    <a:pt x="11855" y="2964"/>
                  </a:lnTo>
                  <a:lnTo>
                    <a:pt x="57793" y="22228"/>
                  </a:lnTo>
                  <a:lnTo>
                    <a:pt x="96321" y="53347"/>
                  </a:lnTo>
                  <a:lnTo>
                    <a:pt x="127441" y="91876"/>
                  </a:lnTo>
                  <a:lnTo>
                    <a:pt x="146705" y="137814"/>
                  </a:lnTo>
                  <a:lnTo>
                    <a:pt x="146705" y="142260"/>
                  </a:lnTo>
                  <a:lnTo>
                    <a:pt x="145223" y="146705"/>
                  </a:lnTo>
                  <a:lnTo>
                    <a:pt x="142259" y="149669"/>
                  </a:lnTo>
                  <a:lnTo>
                    <a:pt x="137814" y="149669"/>
                  </a:lnTo>
                  <a:lnTo>
                    <a:pt x="136332" y="149669"/>
                  </a:lnTo>
                  <a:lnTo>
                    <a:pt x="131886" y="146705"/>
                  </a:lnTo>
                  <a:lnTo>
                    <a:pt x="128923" y="142260"/>
                  </a:lnTo>
                  <a:lnTo>
                    <a:pt x="111140" y="102249"/>
                  </a:lnTo>
                  <a:lnTo>
                    <a:pt x="82985" y="66684"/>
                  </a:lnTo>
                  <a:lnTo>
                    <a:pt x="47420" y="38529"/>
                  </a:lnTo>
                  <a:lnTo>
                    <a:pt x="7409" y="20746"/>
                  </a:lnTo>
                  <a:lnTo>
                    <a:pt x="2964" y="16301"/>
                  </a:lnTo>
                  <a:lnTo>
                    <a:pt x="0" y="13337"/>
                  </a:lnTo>
                  <a:lnTo>
                    <a:pt x="0" y="7409"/>
                  </a:lnTo>
                  <a:lnTo>
                    <a:pt x="2964" y="2964"/>
                  </a:lnTo>
                  <a:lnTo>
                    <a:pt x="7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7" name="Freeform 6970">
              <a:extLst>
                <a:ext uri="{B63EF8CE-2F1F-404B-B948-94437F9C6C4D}">
                  <a16:creationId xmlns:a16="http://schemas.microsoft.com/office/drawing/2010/main" id="{FB00B3B2-1594-4CAA-B937-934719F80FF3}"/>
                </a:ext>
              </a:extLst>
            </p:cNvPr>
            <p:cNvSpPr/>
            <p:nvPr/>
          </p:nvSpPr>
          <p:spPr>
            <a:xfrm rot="0">
              <a:off x="4132528" y="1786352"/>
              <a:ext cx="87431" cy="88912"/>
            </a:xfrm>
            <a:custGeom>
              <a:avLst/>
              <a:gdLst/>
              <a:ahLst/>
              <a:cxnLst/>
              <a:rect b="b" l="0" r="r" t="0"/>
              <a:pathLst>
                <a:path h="88912" w="87431">
                  <a:moveTo>
                    <a:pt x="17783" y="19264"/>
                  </a:moveTo>
                  <a:lnTo>
                    <a:pt x="20746" y="68166"/>
                  </a:lnTo>
                  <a:lnTo>
                    <a:pt x="66685" y="71130"/>
                  </a:lnTo>
                  <a:lnTo>
                    <a:pt x="60757" y="44456"/>
                  </a:lnTo>
                  <a:lnTo>
                    <a:pt x="42975" y="26674"/>
                  </a:lnTo>
                  <a:lnTo>
                    <a:pt x="17783" y="19264"/>
                  </a:lnTo>
                  <a:close/>
                  <a:moveTo>
                    <a:pt x="13337" y="0"/>
                  </a:moveTo>
                  <a:lnTo>
                    <a:pt x="42975" y="5927"/>
                  </a:lnTo>
                  <a:lnTo>
                    <a:pt x="65203" y="22228"/>
                  </a:lnTo>
                  <a:lnTo>
                    <a:pt x="80022" y="44456"/>
                  </a:lnTo>
                  <a:lnTo>
                    <a:pt x="87431" y="72611"/>
                  </a:lnTo>
                  <a:lnTo>
                    <a:pt x="87431" y="80021"/>
                  </a:lnTo>
                  <a:lnTo>
                    <a:pt x="84467" y="84466"/>
                  </a:lnTo>
                  <a:lnTo>
                    <a:pt x="80022" y="88912"/>
                  </a:lnTo>
                  <a:lnTo>
                    <a:pt x="75576" y="88912"/>
                  </a:lnTo>
                  <a:lnTo>
                    <a:pt x="75576" y="88912"/>
                  </a:lnTo>
                  <a:lnTo>
                    <a:pt x="11855" y="85948"/>
                  </a:lnTo>
                  <a:lnTo>
                    <a:pt x="7409" y="85948"/>
                  </a:lnTo>
                  <a:lnTo>
                    <a:pt x="2964" y="81503"/>
                  </a:lnTo>
                  <a:lnTo>
                    <a:pt x="2964" y="77057"/>
                  </a:lnTo>
                  <a:lnTo>
                    <a:pt x="0" y="10373"/>
                  </a:lnTo>
                  <a:lnTo>
                    <a:pt x="0" y="4446"/>
                  </a:lnTo>
                  <a:lnTo>
                    <a:pt x="4446" y="1482"/>
                  </a:lnTo>
                  <a:lnTo>
                    <a:pt x="8891" y="0"/>
                  </a:lnTo>
                  <a:lnTo>
                    <a:pt x="11855" y="0"/>
                  </a:lnTo>
                  <a:lnTo>
                    <a:pt x="13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28" name="Grupo 403">
            <a:extLst>
              <a:ext uri="{B9F2BC7A-2DF0-4BC1-98DB-8FEBB4F49C48}">
                <a16:creationId xmlns:a16="http://schemas.microsoft.com/office/drawing/2010/main" id="{13BC1A76-C178-470B-AA22-443142C9B705}"/>
              </a:ext>
            </a:extLst>
          </p:cNvPr>
          <p:cNvGrpSpPr/>
          <p:nvPr/>
        </p:nvGrpSpPr>
        <p:grpSpPr>
          <a:xfrm rot="0">
            <a:off x="3005458" y="2615847"/>
            <a:ext cx="265532" cy="299768"/>
            <a:chOff x="1779326" y="2570260"/>
            <a:chExt cx="471232" cy="531990"/>
          </a:xfrm>
          <a:solidFill>
            <a:srgbClr val="c2a83e"/>
          </a:solidFill>
        </p:grpSpPr>
        <p:sp>
          <p:nvSpPr>
            <p:cNvPr id="29" name="Freeform 7179">
              <a:extLst>
                <a:ext uri="{09907401-FCDB-4BEA-A4F5-492B8A68ED90}">
                  <a16:creationId xmlns:a16="http://schemas.microsoft.com/office/drawing/2010/main" id="{ADF94A81-C3C3-4CBA-9C53-F77EC42D4BE4}"/>
                </a:ext>
              </a:extLst>
            </p:cNvPr>
            <p:cNvSpPr/>
            <p:nvPr/>
          </p:nvSpPr>
          <p:spPr>
            <a:xfrm rot="0">
              <a:off x="2111263" y="2759938"/>
              <a:ext cx="139295" cy="342311"/>
            </a:xfrm>
            <a:custGeom>
              <a:avLst/>
              <a:gdLst/>
              <a:ahLst/>
              <a:cxnLst/>
              <a:rect b="b" l="0" r="r" t="0"/>
              <a:pathLst>
                <a:path h="342311" w="139295">
                  <a:moveTo>
                    <a:pt x="37047" y="38529"/>
                  </a:moveTo>
                  <a:lnTo>
                    <a:pt x="37047" y="305264"/>
                  </a:lnTo>
                  <a:lnTo>
                    <a:pt x="102248" y="305264"/>
                  </a:lnTo>
                  <a:lnTo>
                    <a:pt x="102248" y="38529"/>
                  </a:lnTo>
                  <a:lnTo>
                    <a:pt x="37047" y="38529"/>
                  </a:lnTo>
                  <a:close/>
                  <a:moveTo>
                    <a:pt x="19264" y="0"/>
                  </a:moveTo>
                  <a:lnTo>
                    <a:pt x="120031" y="0"/>
                  </a:lnTo>
                  <a:lnTo>
                    <a:pt x="125958" y="0"/>
                  </a:lnTo>
                  <a:lnTo>
                    <a:pt x="133368" y="4446"/>
                  </a:lnTo>
                  <a:lnTo>
                    <a:pt x="137813" y="11855"/>
                  </a:lnTo>
                  <a:lnTo>
                    <a:pt x="139295" y="17782"/>
                  </a:lnTo>
                  <a:lnTo>
                    <a:pt x="139295" y="323047"/>
                  </a:lnTo>
                  <a:lnTo>
                    <a:pt x="137813" y="328974"/>
                  </a:lnTo>
                  <a:lnTo>
                    <a:pt x="133368" y="336384"/>
                  </a:lnTo>
                  <a:lnTo>
                    <a:pt x="125958" y="340829"/>
                  </a:lnTo>
                  <a:lnTo>
                    <a:pt x="120031" y="342311"/>
                  </a:lnTo>
                  <a:lnTo>
                    <a:pt x="19264" y="342311"/>
                  </a:lnTo>
                  <a:lnTo>
                    <a:pt x="10373" y="340829"/>
                  </a:lnTo>
                  <a:lnTo>
                    <a:pt x="5927" y="336384"/>
                  </a:lnTo>
                  <a:lnTo>
                    <a:pt x="1482" y="328974"/>
                  </a:lnTo>
                  <a:lnTo>
                    <a:pt x="0" y="323047"/>
                  </a:lnTo>
                  <a:lnTo>
                    <a:pt x="0" y="17782"/>
                  </a:lnTo>
                  <a:lnTo>
                    <a:pt x="1482" y="11855"/>
                  </a:lnTo>
                  <a:lnTo>
                    <a:pt x="5927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0" name="Freeform 7180">
              <a:extLst>
                <a:ext uri="{8FBEFF58-E2D1-42A6-B479-E5E481D60533}">
                  <a16:creationId xmlns:a16="http://schemas.microsoft.com/office/drawing/2010/main" id="{4CF35869-E684-4243-BD2F-BEB8B1B3E709}"/>
                </a:ext>
              </a:extLst>
            </p:cNvPr>
            <p:cNvSpPr/>
            <p:nvPr/>
          </p:nvSpPr>
          <p:spPr>
            <a:xfrm rot="0">
              <a:off x="1943812" y="2888860"/>
              <a:ext cx="140778" cy="213389"/>
            </a:xfrm>
            <a:custGeom>
              <a:avLst/>
              <a:gdLst/>
              <a:ahLst/>
              <a:cxnLst/>
              <a:rect b="b" l="0" r="r" t="0"/>
              <a:pathLst>
                <a:path h="213389" w="140778">
                  <a:moveTo>
                    <a:pt x="38529" y="38529"/>
                  </a:moveTo>
                  <a:lnTo>
                    <a:pt x="38529" y="176342"/>
                  </a:lnTo>
                  <a:lnTo>
                    <a:pt x="102249" y="176342"/>
                  </a:lnTo>
                  <a:lnTo>
                    <a:pt x="102249" y="38529"/>
                  </a:lnTo>
                  <a:lnTo>
                    <a:pt x="38529" y="38529"/>
                  </a:lnTo>
                  <a:close/>
                  <a:moveTo>
                    <a:pt x="20746" y="0"/>
                  </a:moveTo>
                  <a:lnTo>
                    <a:pt x="120032" y="0"/>
                  </a:lnTo>
                  <a:lnTo>
                    <a:pt x="128923" y="2964"/>
                  </a:lnTo>
                  <a:lnTo>
                    <a:pt x="133369" y="7409"/>
                  </a:lnTo>
                  <a:lnTo>
                    <a:pt x="137814" y="11855"/>
                  </a:lnTo>
                  <a:lnTo>
                    <a:pt x="140778" y="20746"/>
                  </a:lnTo>
                  <a:lnTo>
                    <a:pt x="140778" y="194125"/>
                  </a:lnTo>
                  <a:lnTo>
                    <a:pt x="137814" y="200052"/>
                  </a:lnTo>
                  <a:lnTo>
                    <a:pt x="133369" y="207462"/>
                  </a:lnTo>
                  <a:lnTo>
                    <a:pt x="128923" y="211907"/>
                  </a:lnTo>
                  <a:lnTo>
                    <a:pt x="120032" y="213389"/>
                  </a:lnTo>
                  <a:lnTo>
                    <a:pt x="20746" y="213389"/>
                  </a:lnTo>
                  <a:lnTo>
                    <a:pt x="11855" y="211907"/>
                  </a:lnTo>
                  <a:lnTo>
                    <a:pt x="7409" y="207462"/>
                  </a:lnTo>
                  <a:lnTo>
                    <a:pt x="2964" y="200052"/>
                  </a:lnTo>
                  <a:lnTo>
                    <a:pt x="0" y="194125"/>
                  </a:lnTo>
                  <a:lnTo>
                    <a:pt x="0" y="20746"/>
                  </a:lnTo>
                  <a:lnTo>
                    <a:pt x="2964" y="11855"/>
                  </a:lnTo>
                  <a:lnTo>
                    <a:pt x="7409" y="7409"/>
                  </a:lnTo>
                  <a:lnTo>
                    <a:pt x="11855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1" name="Freeform 7181">
              <a:extLst>
                <a:ext uri="{AEE160A5-A709-4DC2-AE1C-7C5F8DCF7717}">
                  <a16:creationId xmlns:a16="http://schemas.microsoft.com/office/drawing/2010/main" id="{030D7DD6-C431-4410-8A2B-8C9BA29D9438}"/>
                </a:ext>
              </a:extLst>
            </p:cNvPr>
            <p:cNvSpPr/>
            <p:nvPr/>
          </p:nvSpPr>
          <p:spPr>
            <a:xfrm rot="0">
              <a:off x="1779326" y="2985182"/>
              <a:ext cx="137813" cy="117068"/>
            </a:xfrm>
            <a:custGeom>
              <a:avLst/>
              <a:gdLst/>
              <a:ahLst/>
              <a:cxnLst/>
              <a:rect b="b" l="0" r="r" t="0"/>
              <a:pathLst>
                <a:path h="117068" w="137814">
                  <a:moveTo>
                    <a:pt x="38529" y="37047"/>
                  </a:moveTo>
                  <a:lnTo>
                    <a:pt x="38529" y="80021"/>
                  </a:lnTo>
                  <a:lnTo>
                    <a:pt x="100767" y="80021"/>
                  </a:lnTo>
                  <a:lnTo>
                    <a:pt x="100767" y="37047"/>
                  </a:lnTo>
                  <a:lnTo>
                    <a:pt x="38529" y="37047"/>
                  </a:lnTo>
                  <a:close/>
                  <a:moveTo>
                    <a:pt x="17782" y="0"/>
                  </a:moveTo>
                  <a:lnTo>
                    <a:pt x="120032" y="0"/>
                  </a:lnTo>
                  <a:lnTo>
                    <a:pt x="127441" y="0"/>
                  </a:lnTo>
                  <a:lnTo>
                    <a:pt x="133368" y="4446"/>
                  </a:lnTo>
                  <a:lnTo>
                    <a:pt x="137814" y="10373"/>
                  </a:lnTo>
                  <a:lnTo>
                    <a:pt x="137814" y="17782"/>
                  </a:lnTo>
                  <a:lnTo>
                    <a:pt x="137814" y="97804"/>
                  </a:lnTo>
                  <a:lnTo>
                    <a:pt x="137814" y="103731"/>
                  </a:lnTo>
                  <a:lnTo>
                    <a:pt x="133368" y="111141"/>
                  </a:lnTo>
                  <a:lnTo>
                    <a:pt x="127441" y="115586"/>
                  </a:lnTo>
                  <a:lnTo>
                    <a:pt x="120032" y="117068"/>
                  </a:lnTo>
                  <a:lnTo>
                    <a:pt x="17782" y="117068"/>
                  </a:lnTo>
                  <a:lnTo>
                    <a:pt x="11855" y="115586"/>
                  </a:lnTo>
                  <a:lnTo>
                    <a:pt x="4446" y="111141"/>
                  </a:lnTo>
                  <a:lnTo>
                    <a:pt x="0" y="103731"/>
                  </a:lnTo>
                  <a:lnTo>
                    <a:pt x="0" y="97804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1855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2" name="Freeform 7182">
              <a:extLst>
                <a:ext uri="{45FD53E6-893E-486F-85FE-B649D2DFC66A}">
                  <a16:creationId xmlns:a16="http://schemas.microsoft.com/office/drawing/2010/main" id="{FD2966AA-3E5E-4E6F-A032-A0BC99A18C72}"/>
                </a:ext>
              </a:extLst>
            </p:cNvPr>
            <p:cNvSpPr/>
            <p:nvPr/>
          </p:nvSpPr>
          <p:spPr>
            <a:xfrm rot="0">
              <a:off x="2084589" y="2570260"/>
              <a:ext cx="111140" cy="185234"/>
            </a:xfrm>
            <a:custGeom>
              <a:avLst/>
              <a:gdLst/>
              <a:ahLst/>
              <a:cxnLst/>
              <a:rect b="b" l="0" r="r" t="0"/>
              <a:pathLst>
                <a:path h="185234" w="111140">
                  <a:moveTo>
                    <a:pt x="14819" y="0"/>
                  </a:moveTo>
                  <a:lnTo>
                    <a:pt x="22228" y="0"/>
                  </a:lnTo>
                  <a:lnTo>
                    <a:pt x="26674" y="2964"/>
                  </a:lnTo>
                  <a:lnTo>
                    <a:pt x="31119" y="4446"/>
                  </a:lnTo>
                  <a:lnTo>
                    <a:pt x="103731" y="80021"/>
                  </a:lnTo>
                  <a:lnTo>
                    <a:pt x="108176" y="84467"/>
                  </a:lnTo>
                  <a:lnTo>
                    <a:pt x="111140" y="88912"/>
                  </a:lnTo>
                  <a:lnTo>
                    <a:pt x="111140" y="96322"/>
                  </a:lnTo>
                  <a:lnTo>
                    <a:pt x="108176" y="100767"/>
                  </a:lnTo>
                  <a:lnTo>
                    <a:pt x="103731" y="106695"/>
                  </a:lnTo>
                  <a:lnTo>
                    <a:pt x="31119" y="180788"/>
                  </a:lnTo>
                  <a:lnTo>
                    <a:pt x="26674" y="183752"/>
                  </a:lnTo>
                  <a:lnTo>
                    <a:pt x="22228" y="185234"/>
                  </a:lnTo>
                  <a:lnTo>
                    <a:pt x="17782" y="185234"/>
                  </a:lnTo>
                  <a:lnTo>
                    <a:pt x="13337" y="185234"/>
                  </a:lnTo>
                  <a:lnTo>
                    <a:pt x="8891" y="183752"/>
                  </a:lnTo>
                  <a:lnTo>
                    <a:pt x="4446" y="180788"/>
                  </a:lnTo>
                  <a:lnTo>
                    <a:pt x="1482" y="174861"/>
                  </a:lnTo>
                  <a:lnTo>
                    <a:pt x="0" y="170415"/>
                  </a:lnTo>
                  <a:lnTo>
                    <a:pt x="0" y="163006"/>
                  </a:lnTo>
                  <a:lnTo>
                    <a:pt x="1482" y="158560"/>
                  </a:lnTo>
                  <a:lnTo>
                    <a:pt x="4446" y="154115"/>
                  </a:lnTo>
                  <a:lnTo>
                    <a:pt x="63720" y="93358"/>
                  </a:lnTo>
                  <a:lnTo>
                    <a:pt x="4446" y="34083"/>
                  </a:lnTo>
                  <a:lnTo>
                    <a:pt x="1482" y="26674"/>
                  </a:lnTo>
                  <a:lnTo>
                    <a:pt x="0" y="22228"/>
                  </a:lnTo>
                  <a:lnTo>
                    <a:pt x="0" y="16301"/>
                  </a:lnTo>
                  <a:lnTo>
                    <a:pt x="1482" y="11855"/>
                  </a:lnTo>
                  <a:lnTo>
                    <a:pt x="4446" y="4446"/>
                  </a:lnTo>
                  <a:lnTo>
                    <a:pt x="8891" y="2964"/>
                  </a:lnTo>
                  <a:lnTo>
                    <a:pt x="14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3" name="Freeform 7183">
              <a:extLst>
                <a:ext uri="{083A7F33-56E0-44DD-9C60-65C1FC7BFD91}">
                  <a16:creationId xmlns:a16="http://schemas.microsoft.com/office/drawing/2010/main" id="{5B547532-A944-4449-B359-23E747AB314F}"/>
                </a:ext>
              </a:extLst>
            </p:cNvPr>
            <p:cNvSpPr/>
            <p:nvPr/>
          </p:nvSpPr>
          <p:spPr>
            <a:xfrm rot="0">
              <a:off x="1832673" y="2644353"/>
              <a:ext cx="336384" cy="284517"/>
            </a:xfrm>
            <a:custGeom>
              <a:avLst/>
              <a:gdLst/>
              <a:ahLst/>
              <a:cxnLst/>
              <a:rect b="b" l="0" r="r" t="0"/>
              <a:pathLst>
                <a:path h="284518" w="336384">
                  <a:moveTo>
                    <a:pt x="318602" y="0"/>
                  </a:moveTo>
                  <a:lnTo>
                    <a:pt x="324529" y="1482"/>
                  </a:lnTo>
                  <a:lnTo>
                    <a:pt x="331938" y="5927"/>
                  </a:lnTo>
                  <a:lnTo>
                    <a:pt x="333420" y="10373"/>
                  </a:lnTo>
                  <a:lnTo>
                    <a:pt x="336384" y="19264"/>
                  </a:lnTo>
                  <a:lnTo>
                    <a:pt x="333420" y="26674"/>
                  </a:lnTo>
                  <a:lnTo>
                    <a:pt x="331938" y="32601"/>
                  </a:lnTo>
                  <a:lnTo>
                    <a:pt x="324529" y="35565"/>
                  </a:lnTo>
                  <a:lnTo>
                    <a:pt x="318602" y="37047"/>
                  </a:lnTo>
                  <a:lnTo>
                    <a:pt x="260809" y="44456"/>
                  </a:lnTo>
                  <a:lnTo>
                    <a:pt x="207461" y="60756"/>
                  </a:lnTo>
                  <a:lnTo>
                    <a:pt x="158560" y="87430"/>
                  </a:lnTo>
                  <a:lnTo>
                    <a:pt x="115586" y="122995"/>
                  </a:lnTo>
                  <a:lnTo>
                    <a:pt x="82985" y="164487"/>
                  </a:lnTo>
                  <a:lnTo>
                    <a:pt x="56311" y="216352"/>
                  </a:lnTo>
                  <a:lnTo>
                    <a:pt x="38529" y="269699"/>
                  </a:lnTo>
                  <a:lnTo>
                    <a:pt x="35565" y="275627"/>
                  </a:lnTo>
                  <a:lnTo>
                    <a:pt x="31119" y="280072"/>
                  </a:lnTo>
                  <a:lnTo>
                    <a:pt x="26674" y="284518"/>
                  </a:lnTo>
                  <a:lnTo>
                    <a:pt x="20746" y="284518"/>
                  </a:lnTo>
                  <a:lnTo>
                    <a:pt x="16301" y="284518"/>
                  </a:lnTo>
                  <a:lnTo>
                    <a:pt x="8891" y="283036"/>
                  </a:lnTo>
                  <a:lnTo>
                    <a:pt x="4446" y="278591"/>
                  </a:lnTo>
                  <a:lnTo>
                    <a:pt x="2964" y="271181"/>
                  </a:lnTo>
                  <a:lnTo>
                    <a:pt x="0" y="262290"/>
                  </a:lnTo>
                  <a:lnTo>
                    <a:pt x="20746" y="200052"/>
                  </a:lnTo>
                  <a:lnTo>
                    <a:pt x="48902" y="145223"/>
                  </a:lnTo>
                  <a:lnTo>
                    <a:pt x="88912" y="96321"/>
                  </a:lnTo>
                  <a:lnTo>
                    <a:pt x="137814" y="54829"/>
                  </a:lnTo>
                  <a:lnTo>
                    <a:pt x="194125" y="23710"/>
                  </a:lnTo>
                  <a:lnTo>
                    <a:pt x="253399" y="5927"/>
                  </a:lnTo>
                  <a:lnTo>
                    <a:pt x="318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34" name="Grupo 421">
            <a:extLst>
              <a:ext uri="{A9E74EF8-A325-4DA4-978E-EA5EA0C4769A}">
                <a16:creationId xmlns:a16="http://schemas.microsoft.com/office/drawing/2010/main" id="{F445C987-4E9D-4A3D-B854-884E00510544}"/>
              </a:ext>
            </a:extLst>
          </p:cNvPr>
          <p:cNvGrpSpPr/>
          <p:nvPr/>
        </p:nvGrpSpPr>
        <p:grpSpPr>
          <a:xfrm rot="0">
            <a:off x="7298846" y="3081366"/>
            <a:ext cx="281398" cy="243822"/>
            <a:chOff x="605688" y="3795762"/>
            <a:chExt cx="499389" cy="432705"/>
          </a:xfrm>
          <a:solidFill>
            <a:srgbClr val="243e36"/>
          </a:solidFill>
        </p:grpSpPr>
        <p:sp>
          <p:nvSpPr>
            <p:cNvPr id="35" name="Freeform 7951">
              <a:extLst>
                <a:ext uri="{6188C3C9-370D-4E81-B812-06641E02C724}">
                  <a16:creationId xmlns:a16="http://schemas.microsoft.com/office/drawing/2010/main" id="{C0A1BA4E-12D1-43F7-9D7F-FC45EB233AB1}"/>
                </a:ext>
              </a:extLst>
            </p:cNvPr>
            <p:cNvSpPr/>
            <p:nvPr/>
          </p:nvSpPr>
          <p:spPr>
            <a:xfrm rot="0">
              <a:off x="619025" y="3795762"/>
              <a:ext cx="472716" cy="188197"/>
            </a:xfrm>
            <a:custGeom>
              <a:avLst/>
              <a:gdLst/>
              <a:ahLst/>
              <a:cxnLst/>
              <a:rect b="b" l="0" r="r" t="0"/>
              <a:pathLst>
                <a:path h="188197" w="472716">
                  <a:moveTo>
                    <a:pt x="237099" y="40010"/>
                  </a:moveTo>
                  <a:lnTo>
                    <a:pt x="80021" y="149668"/>
                  </a:lnTo>
                  <a:lnTo>
                    <a:pt x="392695" y="149668"/>
                  </a:lnTo>
                  <a:lnTo>
                    <a:pt x="237099" y="40010"/>
                  </a:lnTo>
                  <a:close/>
                  <a:moveTo>
                    <a:pt x="232653" y="0"/>
                  </a:moveTo>
                  <a:lnTo>
                    <a:pt x="240063" y="0"/>
                  </a:lnTo>
                  <a:lnTo>
                    <a:pt x="248954" y="2964"/>
                  </a:lnTo>
                  <a:lnTo>
                    <a:pt x="466789" y="152632"/>
                  </a:lnTo>
                  <a:lnTo>
                    <a:pt x="471234" y="157078"/>
                  </a:lnTo>
                  <a:lnTo>
                    <a:pt x="472716" y="161523"/>
                  </a:lnTo>
                  <a:lnTo>
                    <a:pt x="472716" y="167451"/>
                  </a:lnTo>
                  <a:lnTo>
                    <a:pt x="472716" y="174860"/>
                  </a:lnTo>
                  <a:lnTo>
                    <a:pt x="471234" y="179306"/>
                  </a:lnTo>
                  <a:lnTo>
                    <a:pt x="466789" y="183751"/>
                  </a:lnTo>
                  <a:lnTo>
                    <a:pt x="462343" y="185233"/>
                  </a:lnTo>
                  <a:lnTo>
                    <a:pt x="454934" y="188197"/>
                  </a:lnTo>
                  <a:lnTo>
                    <a:pt x="19264" y="188197"/>
                  </a:lnTo>
                  <a:lnTo>
                    <a:pt x="13337" y="185233"/>
                  </a:lnTo>
                  <a:lnTo>
                    <a:pt x="8891" y="183751"/>
                  </a:lnTo>
                  <a:lnTo>
                    <a:pt x="4446" y="179306"/>
                  </a:lnTo>
                  <a:lnTo>
                    <a:pt x="1482" y="174860"/>
                  </a:lnTo>
                  <a:lnTo>
                    <a:pt x="0" y="167451"/>
                  </a:lnTo>
                  <a:lnTo>
                    <a:pt x="1482" y="161523"/>
                  </a:lnTo>
                  <a:lnTo>
                    <a:pt x="4446" y="157078"/>
                  </a:lnTo>
                  <a:lnTo>
                    <a:pt x="8891" y="152632"/>
                  </a:lnTo>
                  <a:lnTo>
                    <a:pt x="226726" y="2964"/>
                  </a:lnTo>
                  <a:lnTo>
                    <a:pt x="2326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6" name="Freeform 7952">
              <a:extLst>
                <a:ext uri="{33DBB922-0130-4EF3-81AF-FF35EE84B8D9}">
                  <a16:creationId xmlns:a16="http://schemas.microsoft.com/office/drawing/2010/main" id="{373FE253-4F47-4855-B600-5B4606725AC3}"/>
                </a:ext>
              </a:extLst>
            </p:cNvPr>
            <p:cNvSpPr/>
            <p:nvPr/>
          </p:nvSpPr>
          <p:spPr>
            <a:xfrm rot="0">
              <a:off x="673854" y="3952840"/>
              <a:ext cx="38528" cy="217835"/>
            </a:xfrm>
            <a:custGeom>
              <a:avLst/>
              <a:gdLst/>
              <a:ahLst/>
              <a:cxnLst/>
              <a:rect b="b" l="0" r="r" t="0"/>
              <a:pathLst>
                <a:path h="217835" w="38529">
                  <a:moveTo>
                    <a:pt x="17783" y="0"/>
                  </a:moveTo>
                  <a:lnTo>
                    <a:pt x="26674" y="0"/>
                  </a:lnTo>
                  <a:lnTo>
                    <a:pt x="34083" y="4446"/>
                  </a:lnTo>
                  <a:lnTo>
                    <a:pt x="35565" y="10373"/>
                  </a:lnTo>
                  <a:lnTo>
                    <a:pt x="38529" y="17782"/>
                  </a:lnTo>
                  <a:lnTo>
                    <a:pt x="38529" y="200053"/>
                  </a:lnTo>
                  <a:lnTo>
                    <a:pt x="35565" y="205980"/>
                  </a:lnTo>
                  <a:lnTo>
                    <a:pt x="34083" y="213389"/>
                  </a:lnTo>
                  <a:lnTo>
                    <a:pt x="26674" y="214871"/>
                  </a:lnTo>
                  <a:lnTo>
                    <a:pt x="17783" y="217835"/>
                  </a:lnTo>
                  <a:lnTo>
                    <a:pt x="11855" y="214871"/>
                  </a:lnTo>
                  <a:lnTo>
                    <a:pt x="4446" y="213389"/>
                  </a:lnTo>
                  <a:lnTo>
                    <a:pt x="2964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2964" y="10373"/>
                  </a:lnTo>
                  <a:lnTo>
                    <a:pt x="4446" y="4446"/>
                  </a:lnTo>
                  <a:lnTo>
                    <a:pt x="11855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7" name="Freeform 7953">
              <a:extLst>
                <a:ext uri="{EA4CCD0C-2C37-48F1-961C-A040AF1FEC35}">
                  <a16:creationId xmlns:a16="http://schemas.microsoft.com/office/drawing/2010/main" id="{767ED8B5-8CEE-4653-9EF7-A99629781D7C}"/>
                </a:ext>
              </a:extLst>
            </p:cNvPr>
            <p:cNvSpPr/>
            <p:nvPr/>
          </p:nvSpPr>
          <p:spPr>
            <a:xfrm rot="0">
              <a:off x="1001346" y="3952840"/>
              <a:ext cx="37046" cy="217835"/>
            </a:xfrm>
            <a:custGeom>
              <a:avLst/>
              <a:gdLst/>
              <a:ahLst/>
              <a:cxnLst/>
              <a:rect b="b" l="0" r="r" t="0"/>
              <a:pathLst>
                <a:path h="217835" w="37047">
                  <a:moveTo>
                    <a:pt x="17783" y="0"/>
                  </a:moveTo>
                  <a:lnTo>
                    <a:pt x="23710" y="0"/>
                  </a:lnTo>
                  <a:lnTo>
                    <a:pt x="31119" y="4446"/>
                  </a:lnTo>
                  <a:lnTo>
                    <a:pt x="35565" y="10373"/>
                  </a:lnTo>
                  <a:lnTo>
                    <a:pt x="37047" y="17782"/>
                  </a:lnTo>
                  <a:lnTo>
                    <a:pt x="37047" y="200053"/>
                  </a:lnTo>
                  <a:lnTo>
                    <a:pt x="35565" y="205980"/>
                  </a:lnTo>
                  <a:lnTo>
                    <a:pt x="31119" y="213389"/>
                  </a:lnTo>
                  <a:lnTo>
                    <a:pt x="23710" y="214871"/>
                  </a:lnTo>
                  <a:lnTo>
                    <a:pt x="17783" y="217835"/>
                  </a:lnTo>
                  <a:lnTo>
                    <a:pt x="10373" y="214871"/>
                  </a:lnTo>
                  <a:lnTo>
                    <a:pt x="4446" y="213389"/>
                  </a:lnTo>
                  <a:lnTo>
                    <a:pt x="0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8" name="Freeform 7954">
              <a:extLst>
                <a:ext uri="{85758B94-1C5C-47DC-9C91-2F2297C97CD5}">
                  <a16:creationId xmlns:a16="http://schemas.microsoft.com/office/drawing/2010/main" id="{FAB83B53-8A96-4E8F-8042-E1D516C3E00A}"/>
                </a:ext>
              </a:extLst>
            </p:cNvPr>
            <p:cNvSpPr/>
            <p:nvPr/>
          </p:nvSpPr>
          <p:spPr>
            <a:xfrm rot="0">
              <a:off x="756838" y="3952840"/>
              <a:ext cx="37046" cy="217835"/>
            </a:xfrm>
            <a:custGeom>
              <a:avLst/>
              <a:gdLst/>
              <a:ahLst/>
              <a:cxnLst/>
              <a:rect b="b" l="0" r="r" t="0"/>
              <a:pathLst>
                <a:path h="217835" w="37047">
                  <a:moveTo>
                    <a:pt x="17783" y="0"/>
                  </a:moveTo>
                  <a:lnTo>
                    <a:pt x="23710" y="0"/>
                  </a:lnTo>
                  <a:lnTo>
                    <a:pt x="31119" y="4446"/>
                  </a:lnTo>
                  <a:lnTo>
                    <a:pt x="35565" y="10373"/>
                  </a:lnTo>
                  <a:lnTo>
                    <a:pt x="37047" y="17782"/>
                  </a:lnTo>
                  <a:lnTo>
                    <a:pt x="37047" y="200053"/>
                  </a:lnTo>
                  <a:lnTo>
                    <a:pt x="35565" y="205980"/>
                  </a:lnTo>
                  <a:lnTo>
                    <a:pt x="31119" y="213389"/>
                  </a:lnTo>
                  <a:lnTo>
                    <a:pt x="23710" y="214871"/>
                  </a:lnTo>
                  <a:lnTo>
                    <a:pt x="17783" y="217835"/>
                  </a:lnTo>
                  <a:lnTo>
                    <a:pt x="10373" y="214871"/>
                  </a:lnTo>
                  <a:lnTo>
                    <a:pt x="4446" y="213389"/>
                  </a:lnTo>
                  <a:lnTo>
                    <a:pt x="0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9" name="Freeform 7955">
              <a:extLst>
                <a:ext uri="{B93F8DDC-0AFF-4867-8B35-DFF9AB5C1AF5}">
                  <a16:creationId xmlns:a16="http://schemas.microsoft.com/office/drawing/2010/main" id="{01F09BED-D8E4-4AA7-87C8-DA8366B27CCC}"/>
                </a:ext>
              </a:extLst>
            </p:cNvPr>
            <p:cNvSpPr/>
            <p:nvPr/>
          </p:nvSpPr>
          <p:spPr>
            <a:xfrm rot="0">
              <a:off x="836858" y="3952840"/>
              <a:ext cx="37046" cy="217835"/>
            </a:xfrm>
            <a:custGeom>
              <a:avLst/>
              <a:gdLst/>
              <a:ahLst/>
              <a:cxnLst/>
              <a:rect b="b" l="0" r="r" t="0"/>
              <a:pathLst>
                <a:path h="217835" w="37047">
                  <a:moveTo>
                    <a:pt x="19264" y="0"/>
                  </a:moveTo>
                  <a:lnTo>
                    <a:pt x="26674" y="0"/>
                  </a:lnTo>
                  <a:lnTo>
                    <a:pt x="32601" y="4446"/>
                  </a:lnTo>
                  <a:lnTo>
                    <a:pt x="37047" y="10373"/>
                  </a:lnTo>
                  <a:lnTo>
                    <a:pt x="37047" y="17782"/>
                  </a:lnTo>
                  <a:lnTo>
                    <a:pt x="37047" y="200053"/>
                  </a:lnTo>
                  <a:lnTo>
                    <a:pt x="37047" y="205980"/>
                  </a:lnTo>
                  <a:lnTo>
                    <a:pt x="32601" y="213389"/>
                  </a:lnTo>
                  <a:lnTo>
                    <a:pt x="26674" y="214871"/>
                  </a:lnTo>
                  <a:lnTo>
                    <a:pt x="19264" y="217835"/>
                  </a:lnTo>
                  <a:lnTo>
                    <a:pt x="10373" y="214871"/>
                  </a:lnTo>
                  <a:lnTo>
                    <a:pt x="5928" y="213389"/>
                  </a:lnTo>
                  <a:lnTo>
                    <a:pt x="1482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1482" y="10373"/>
                  </a:lnTo>
                  <a:lnTo>
                    <a:pt x="5928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0" name="Freeform 7956">
              <a:extLst>
                <a:ext uri="{5CF99252-9F87-4592-BFF3-4638A02F9B7D}">
                  <a16:creationId xmlns:a16="http://schemas.microsoft.com/office/drawing/2010/main" id="{C9DE6B6F-04E3-46DB-AD1D-8FD68278ED74}"/>
                </a:ext>
              </a:extLst>
            </p:cNvPr>
            <p:cNvSpPr/>
            <p:nvPr/>
          </p:nvSpPr>
          <p:spPr>
            <a:xfrm rot="0">
              <a:off x="918362" y="3952840"/>
              <a:ext cx="38528" cy="217835"/>
            </a:xfrm>
            <a:custGeom>
              <a:avLst/>
              <a:gdLst/>
              <a:ahLst/>
              <a:cxnLst/>
              <a:rect b="b" l="0" r="r" t="0"/>
              <a:pathLst>
                <a:path h="217835" w="38529">
                  <a:moveTo>
                    <a:pt x="17783" y="0"/>
                  </a:moveTo>
                  <a:lnTo>
                    <a:pt x="26674" y="0"/>
                  </a:lnTo>
                  <a:lnTo>
                    <a:pt x="34083" y="4446"/>
                  </a:lnTo>
                  <a:lnTo>
                    <a:pt x="35565" y="10373"/>
                  </a:lnTo>
                  <a:lnTo>
                    <a:pt x="38529" y="17782"/>
                  </a:lnTo>
                  <a:lnTo>
                    <a:pt x="38529" y="200053"/>
                  </a:lnTo>
                  <a:lnTo>
                    <a:pt x="35565" y="205980"/>
                  </a:lnTo>
                  <a:lnTo>
                    <a:pt x="34083" y="213389"/>
                  </a:lnTo>
                  <a:lnTo>
                    <a:pt x="26674" y="214871"/>
                  </a:lnTo>
                  <a:lnTo>
                    <a:pt x="17783" y="217835"/>
                  </a:lnTo>
                  <a:lnTo>
                    <a:pt x="11855" y="214871"/>
                  </a:lnTo>
                  <a:lnTo>
                    <a:pt x="4446" y="213389"/>
                  </a:lnTo>
                  <a:lnTo>
                    <a:pt x="2964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2964" y="10373"/>
                  </a:lnTo>
                  <a:lnTo>
                    <a:pt x="4446" y="4446"/>
                  </a:lnTo>
                  <a:lnTo>
                    <a:pt x="11855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1" name="Freeform 7957">
              <a:extLst>
                <a:ext uri="{ADEFB22D-E975-42C5-B1A0-91E0DCCB1DB9}">
                  <a16:creationId xmlns:a16="http://schemas.microsoft.com/office/drawing/2010/main" id="{4647BA8B-6ECA-4C00-A270-A8AA779B0812}"/>
                </a:ext>
              </a:extLst>
            </p:cNvPr>
            <p:cNvSpPr/>
            <p:nvPr/>
          </p:nvSpPr>
          <p:spPr>
            <a:xfrm rot="0">
              <a:off x="642735" y="4135109"/>
              <a:ext cx="425296" cy="37046"/>
            </a:xfrm>
            <a:custGeom>
              <a:avLst/>
              <a:gdLst/>
              <a:ahLst/>
              <a:cxnLst/>
              <a:rect b="b" l="0" r="r" t="0"/>
              <a:pathLst>
                <a:path h="37047" w="425296">
                  <a:moveTo>
                    <a:pt x="20746" y="0"/>
                  </a:moveTo>
                  <a:lnTo>
                    <a:pt x="407514" y="0"/>
                  </a:lnTo>
                  <a:lnTo>
                    <a:pt x="413441" y="1482"/>
                  </a:lnTo>
                  <a:lnTo>
                    <a:pt x="420850" y="5928"/>
                  </a:lnTo>
                  <a:lnTo>
                    <a:pt x="425296" y="10373"/>
                  </a:lnTo>
                  <a:lnTo>
                    <a:pt x="425296" y="19264"/>
                  </a:lnTo>
                  <a:lnTo>
                    <a:pt x="425296" y="26674"/>
                  </a:lnTo>
                  <a:lnTo>
                    <a:pt x="420850" y="32601"/>
                  </a:lnTo>
                  <a:lnTo>
                    <a:pt x="413441" y="35565"/>
                  </a:lnTo>
                  <a:lnTo>
                    <a:pt x="407514" y="37047"/>
                  </a:lnTo>
                  <a:lnTo>
                    <a:pt x="20746" y="37047"/>
                  </a:lnTo>
                  <a:lnTo>
                    <a:pt x="11855" y="35565"/>
                  </a:lnTo>
                  <a:lnTo>
                    <a:pt x="7409" y="32601"/>
                  </a:lnTo>
                  <a:lnTo>
                    <a:pt x="2964" y="26674"/>
                  </a:lnTo>
                  <a:lnTo>
                    <a:pt x="0" y="19264"/>
                  </a:lnTo>
                  <a:lnTo>
                    <a:pt x="2964" y="10373"/>
                  </a:lnTo>
                  <a:lnTo>
                    <a:pt x="7409" y="5928"/>
                  </a:lnTo>
                  <a:lnTo>
                    <a:pt x="11855" y="1482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2" name="Freeform 7958">
              <a:extLst>
                <a:ext uri="{5EA3B6A9-3D32-433B-A7BC-7EF81FAB1A0C}">
                  <a16:creationId xmlns:a16="http://schemas.microsoft.com/office/drawing/2010/main" id="{5A33D976-39B1-4EE1-8306-19DD8ACB856E}"/>
                </a:ext>
              </a:extLst>
            </p:cNvPr>
            <p:cNvSpPr/>
            <p:nvPr/>
          </p:nvSpPr>
          <p:spPr>
            <a:xfrm rot="0">
              <a:off x="605688" y="4189938"/>
              <a:ext cx="499389" cy="38528"/>
            </a:xfrm>
            <a:custGeom>
              <a:avLst/>
              <a:gdLst/>
              <a:ahLst/>
              <a:cxnLst/>
              <a:rect b="b" l="0" r="r" t="0"/>
              <a:pathLst>
                <a:path h="38529" w="499389">
                  <a:moveTo>
                    <a:pt x="19264" y="0"/>
                  </a:moveTo>
                  <a:lnTo>
                    <a:pt x="481607" y="0"/>
                  </a:lnTo>
                  <a:lnTo>
                    <a:pt x="489016" y="0"/>
                  </a:lnTo>
                  <a:lnTo>
                    <a:pt x="494943" y="4446"/>
                  </a:lnTo>
                  <a:lnTo>
                    <a:pt x="499389" y="11855"/>
                  </a:lnTo>
                  <a:lnTo>
                    <a:pt x="499389" y="17783"/>
                  </a:lnTo>
                  <a:lnTo>
                    <a:pt x="499389" y="25192"/>
                  </a:lnTo>
                  <a:lnTo>
                    <a:pt x="494943" y="31120"/>
                  </a:lnTo>
                  <a:lnTo>
                    <a:pt x="489016" y="35565"/>
                  </a:lnTo>
                  <a:lnTo>
                    <a:pt x="481607" y="38529"/>
                  </a:lnTo>
                  <a:lnTo>
                    <a:pt x="19264" y="38529"/>
                  </a:lnTo>
                  <a:lnTo>
                    <a:pt x="10373" y="35565"/>
                  </a:lnTo>
                  <a:lnTo>
                    <a:pt x="5927" y="31120"/>
                  </a:lnTo>
                  <a:lnTo>
                    <a:pt x="1482" y="25192"/>
                  </a:lnTo>
                  <a:lnTo>
                    <a:pt x="0" y="17783"/>
                  </a:lnTo>
                  <a:lnTo>
                    <a:pt x="1482" y="11855"/>
                  </a:lnTo>
                  <a:lnTo>
                    <a:pt x="5927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43" name="Grupo 418">
            <a:extLst>
              <a:ext uri="{3A15F654-1685-4D5D-97E7-9A929D13CAAC}">
                <a16:creationId xmlns:a16="http://schemas.microsoft.com/office/drawing/2010/main" id="{41289E9B-8A73-4D53-AF08-2D2704310547}"/>
              </a:ext>
            </a:extLst>
          </p:cNvPr>
          <p:cNvGrpSpPr/>
          <p:nvPr/>
        </p:nvGrpSpPr>
        <p:grpSpPr>
          <a:xfrm rot="0">
            <a:off x="5876349" y="2638392"/>
            <a:ext cx="258852" cy="277224"/>
            <a:chOff x="4117709" y="3764643"/>
            <a:chExt cx="459378" cy="491980"/>
          </a:xfrm>
          <a:solidFill>
            <a:srgbClr val="c2a83e"/>
          </a:solidFill>
        </p:grpSpPr>
        <p:sp>
          <p:nvSpPr>
            <p:cNvPr id="44" name="Freeform 8030">
              <a:extLst>
                <a:ext uri="{74A15B1F-F9EB-4898-80DA-F0BEDE4C48EF}">
                  <a16:creationId xmlns:a16="http://schemas.microsoft.com/office/drawing/2010/main" id="{4F89BD25-67DB-45D9-86C5-7AEF31D02307}"/>
                </a:ext>
              </a:extLst>
            </p:cNvPr>
            <p:cNvSpPr/>
            <p:nvPr/>
          </p:nvSpPr>
          <p:spPr>
            <a:xfrm rot="0">
              <a:off x="4228850" y="4006187"/>
              <a:ext cx="35564" cy="32601"/>
            </a:xfrm>
            <a:custGeom>
              <a:avLst/>
              <a:gdLst/>
              <a:ahLst/>
              <a:cxnLst/>
              <a:rect b="b" l="0" r="r" t="0"/>
              <a:pathLst>
                <a:path h="32601" w="35565">
                  <a:moveTo>
                    <a:pt x="17782" y="0"/>
                  </a:moveTo>
                  <a:lnTo>
                    <a:pt x="23710" y="0"/>
                  </a:lnTo>
                  <a:lnTo>
                    <a:pt x="28156" y="4446"/>
                  </a:lnTo>
                  <a:lnTo>
                    <a:pt x="32601" y="8891"/>
                  </a:lnTo>
                  <a:lnTo>
                    <a:pt x="35565" y="14819"/>
                  </a:lnTo>
                  <a:lnTo>
                    <a:pt x="32601" y="22228"/>
                  </a:lnTo>
                  <a:lnTo>
                    <a:pt x="28156" y="28155"/>
                  </a:lnTo>
                  <a:lnTo>
                    <a:pt x="23710" y="32601"/>
                  </a:lnTo>
                  <a:lnTo>
                    <a:pt x="17782" y="32601"/>
                  </a:lnTo>
                  <a:lnTo>
                    <a:pt x="10373" y="32601"/>
                  </a:lnTo>
                  <a:lnTo>
                    <a:pt x="4446" y="28155"/>
                  </a:lnTo>
                  <a:lnTo>
                    <a:pt x="1482" y="22228"/>
                  </a:lnTo>
                  <a:lnTo>
                    <a:pt x="0" y="14819"/>
                  </a:lnTo>
                  <a:lnTo>
                    <a:pt x="1482" y="8891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5" name="Freeform 8031">
              <a:extLst>
                <a:ext uri="{051DCB0E-6319-4636-AF1D-0660B66881BB}">
                  <a16:creationId xmlns:a16="http://schemas.microsoft.com/office/drawing/2010/main" id="{019A368E-951B-4173-AD1E-2DF51751F5E2}"/>
                </a:ext>
              </a:extLst>
            </p:cNvPr>
            <p:cNvSpPr/>
            <p:nvPr/>
          </p:nvSpPr>
          <p:spPr>
            <a:xfrm rot="0">
              <a:off x="4301461" y="3932094"/>
              <a:ext cx="155596" cy="60757"/>
            </a:xfrm>
            <a:custGeom>
              <a:avLst/>
              <a:gdLst/>
              <a:ahLst/>
              <a:cxnLst/>
              <a:rect b="b" l="0" r="r" t="0"/>
              <a:pathLst>
                <a:path h="60757" w="155596">
                  <a:moveTo>
                    <a:pt x="17782" y="0"/>
                  </a:moveTo>
                  <a:lnTo>
                    <a:pt x="62238" y="0"/>
                  </a:lnTo>
                  <a:lnTo>
                    <a:pt x="106694" y="8891"/>
                  </a:lnTo>
                  <a:lnTo>
                    <a:pt x="145223" y="26674"/>
                  </a:lnTo>
                  <a:lnTo>
                    <a:pt x="151150" y="31119"/>
                  </a:lnTo>
                  <a:lnTo>
                    <a:pt x="154114" y="38529"/>
                  </a:lnTo>
                  <a:lnTo>
                    <a:pt x="155596" y="44456"/>
                  </a:lnTo>
                  <a:lnTo>
                    <a:pt x="154114" y="51866"/>
                  </a:lnTo>
                  <a:lnTo>
                    <a:pt x="149669" y="56311"/>
                  </a:lnTo>
                  <a:lnTo>
                    <a:pt x="142259" y="60757"/>
                  </a:lnTo>
                  <a:lnTo>
                    <a:pt x="137814" y="60757"/>
                  </a:lnTo>
                  <a:lnTo>
                    <a:pt x="133368" y="60757"/>
                  </a:lnTo>
                  <a:lnTo>
                    <a:pt x="128922" y="57793"/>
                  </a:lnTo>
                  <a:lnTo>
                    <a:pt x="96321" y="44456"/>
                  </a:lnTo>
                  <a:lnTo>
                    <a:pt x="57793" y="35565"/>
                  </a:lnTo>
                  <a:lnTo>
                    <a:pt x="20746" y="35565"/>
                  </a:lnTo>
                  <a:lnTo>
                    <a:pt x="13337" y="35565"/>
                  </a:lnTo>
                  <a:lnTo>
                    <a:pt x="7409" y="31119"/>
                  </a:lnTo>
                  <a:lnTo>
                    <a:pt x="2964" y="26674"/>
                  </a:lnTo>
                  <a:lnTo>
                    <a:pt x="0" y="20746"/>
                  </a:lnTo>
                  <a:lnTo>
                    <a:pt x="2964" y="13337"/>
                  </a:lnTo>
                  <a:lnTo>
                    <a:pt x="4446" y="7409"/>
                  </a:lnTo>
                  <a:lnTo>
                    <a:pt x="8891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6" name="Freeform 8032">
              <a:extLst>
                <a:ext uri="{0D03F549-C8A8-499B-8D1F-D57EB5DDCDFD}">
                  <a16:creationId xmlns:a16="http://schemas.microsoft.com/office/drawing/2010/main" id="{CC75AE0C-DB71-486B-A794-0D7B4890A707}"/>
                </a:ext>
              </a:extLst>
            </p:cNvPr>
            <p:cNvSpPr/>
            <p:nvPr/>
          </p:nvSpPr>
          <p:spPr>
            <a:xfrm rot="0">
              <a:off x="4291088" y="3764643"/>
              <a:ext cx="205980" cy="207461"/>
            </a:xfrm>
            <a:custGeom>
              <a:avLst/>
              <a:gdLst/>
              <a:ahLst/>
              <a:cxnLst/>
              <a:rect b="b" l="0" r="r" t="0"/>
              <a:pathLst>
                <a:path h="207461" w="205980">
                  <a:moveTo>
                    <a:pt x="102249" y="38528"/>
                  </a:moveTo>
                  <a:lnTo>
                    <a:pt x="77057" y="42974"/>
                  </a:lnTo>
                  <a:lnTo>
                    <a:pt x="57793" y="57793"/>
                  </a:lnTo>
                  <a:lnTo>
                    <a:pt x="41492" y="78539"/>
                  </a:lnTo>
                  <a:lnTo>
                    <a:pt x="37047" y="102249"/>
                  </a:lnTo>
                  <a:lnTo>
                    <a:pt x="41492" y="128922"/>
                  </a:lnTo>
                  <a:lnTo>
                    <a:pt x="57793" y="149668"/>
                  </a:lnTo>
                  <a:lnTo>
                    <a:pt x="77057" y="165969"/>
                  </a:lnTo>
                  <a:lnTo>
                    <a:pt x="102249" y="170414"/>
                  </a:lnTo>
                  <a:lnTo>
                    <a:pt x="128923" y="165969"/>
                  </a:lnTo>
                  <a:lnTo>
                    <a:pt x="148187" y="149668"/>
                  </a:lnTo>
                  <a:lnTo>
                    <a:pt x="164488" y="128922"/>
                  </a:lnTo>
                  <a:lnTo>
                    <a:pt x="168933" y="102249"/>
                  </a:lnTo>
                  <a:lnTo>
                    <a:pt x="164488" y="78539"/>
                  </a:lnTo>
                  <a:lnTo>
                    <a:pt x="148187" y="57793"/>
                  </a:lnTo>
                  <a:lnTo>
                    <a:pt x="128923" y="42974"/>
                  </a:lnTo>
                  <a:lnTo>
                    <a:pt x="102249" y="38528"/>
                  </a:lnTo>
                  <a:close/>
                  <a:moveTo>
                    <a:pt x="102249" y="0"/>
                  </a:moveTo>
                  <a:lnTo>
                    <a:pt x="134850" y="4446"/>
                  </a:lnTo>
                  <a:lnTo>
                    <a:pt x="164488" y="20746"/>
                  </a:lnTo>
                  <a:lnTo>
                    <a:pt x="186716" y="42974"/>
                  </a:lnTo>
                  <a:lnTo>
                    <a:pt x="201534" y="71129"/>
                  </a:lnTo>
                  <a:lnTo>
                    <a:pt x="205980" y="102249"/>
                  </a:lnTo>
                  <a:lnTo>
                    <a:pt x="201534" y="136332"/>
                  </a:lnTo>
                  <a:lnTo>
                    <a:pt x="186716" y="165969"/>
                  </a:lnTo>
                  <a:lnTo>
                    <a:pt x="164488" y="188197"/>
                  </a:lnTo>
                  <a:lnTo>
                    <a:pt x="134850" y="203015"/>
                  </a:lnTo>
                  <a:lnTo>
                    <a:pt x="102249" y="207461"/>
                  </a:lnTo>
                  <a:lnTo>
                    <a:pt x="71130" y="203015"/>
                  </a:lnTo>
                  <a:lnTo>
                    <a:pt x="41492" y="188197"/>
                  </a:lnTo>
                  <a:lnTo>
                    <a:pt x="19264" y="165969"/>
                  </a:lnTo>
                  <a:lnTo>
                    <a:pt x="4446" y="136332"/>
                  </a:lnTo>
                  <a:lnTo>
                    <a:pt x="0" y="102249"/>
                  </a:lnTo>
                  <a:lnTo>
                    <a:pt x="4446" y="71129"/>
                  </a:lnTo>
                  <a:lnTo>
                    <a:pt x="19264" y="42974"/>
                  </a:lnTo>
                  <a:lnTo>
                    <a:pt x="41492" y="20746"/>
                  </a:lnTo>
                  <a:lnTo>
                    <a:pt x="71130" y="4446"/>
                  </a:lnTo>
                  <a:lnTo>
                    <a:pt x="102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7" name="Freeform 8033">
              <a:extLst>
                <a:ext uri="{21C00A75-9686-456B-AE87-F68848F3BA2A}">
                  <a16:creationId xmlns:a16="http://schemas.microsoft.com/office/drawing/2010/main" id="{BE7BDFEB-0ECC-412E-9032-330F053A6FB8}"/>
                </a:ext>
              </a:extLst>
            </p:cNvPr>
            <p:cNvSpPr/>
            <p:nvPr/>
          </p:nvSpPr>
          <p:spPr>
            <a:xfrm rot="0">
              <a:off x="4344435" y="3817990"/>
              <a:ext cx="99285" cy="100767"/>
            </a:xfrm>
            <a:custGeom>
              <a:avLst/>
              <a:gdLst/>
              <a:ahLst/>
              <a:cxnLst/>
              <a:rect b="b" l="0" r="r" t="0"/>
              <a:pathLst>
                <a:path h="100767" w="99285">
                  <a:moveTo>
                    <a:pt x="48902" y="20746"/>
                  </a:moveTo>
                  <a:lnTo>
                    <a:pt x="40010" y="20746"/>
                  </a:lnTo>
                  <a:lnTo>
                    <a:pt x="31119" y="25192"/>
                  </a:lnTo>
                  <a:lnTo>
                    <a:pt x="23710" y="31119"/>
                  </a:lnTo>
                  <a:lnTo>
                    <a:pt x="19264" y="40010"/>
                  </a:lnTo>
                  <a:lnTo>
                    <a:pt x="19264" y="48902"/>
                  </a:lnTo>
                  <a:lnTo>
                    <a:pt x="19264" y="60757"/>
                  </a:lnTo>
                  <a:lnTo>
                    <a:pt x="23710" y="69648"/>
                  </a:lnTo>
                  <a:lnTo>
                    <a:pt x="31119" y="75575"/>
                  </a:lnTo>
                  <a:lnTo>
                    <a:pt x="40010" y="80021"/>
                  </a:lnTo>
                  <a:lnTo>
                    <a:pt x="48902" y="80021"/>
                  </a:lnTo>
                  <a:lnTo>
                    <a:pt x="59275" y="80021"/>
                  </a:lnTo>
                  <a:lnTo>
                    <a:pt x="68166" y="75575"/>
                  </a:lnTo>
                  <a:lnTo>
                    <a:pt x="75575" y="69648"/>
                  </a:lnTo>
                  <a:lnTo>
                    <a:pt x="80021" y="60757"/>
                  </a:lnTo>
                  <a:lnTo>
                    <a:pt x="80021" y="48902"/>
                  </a:lnTo>
                  <a:lnTo>
                    <a:pt x="80021" y="40010"/>
                  </a:lnTo>
                  <a:lnTo>
                    <a:pt x="75575" y="31119"/>
                  </a:lnTo>
                  <a:lnTo>
                    <a:pt x="68166" y="25192"/>
                  </a:lnTo>
                  <a:lnTo>
                    <a:pt x="59275" y="20746"/>
                  </a:lnTo>
                  <a:lnTo>
                    <a:pt x="48902" y="20746"/>
                  </a:lnTo>
                  <a:close/>
                  <a:moveTo>
                    <a:pt x="48902" y="0"/>
                  </a:moveTo>
                  <a:lnTo>
                    <a:pt x="68166" y="4446"/>
                  </a:lnTo>
                  <a:lnTo>
                    <a:pt x="84466" y="16301"/>
                  </a:lnTo>
                  <a:lnTo>
                    <a:pt x="94839" y="31119"/>
                  </a:lnTo>
                  <a:lnTo>
                    <a:pt x="99285" y="48902"/>
                  </a:lnTo>
                  <a:lnTo>
                    <a:pt x="94839" y="69648"/>
                  </a:lnTo>
                  <a:lnTo>
                    <a:pt x="84466" y="84466"/>
                  </a:lnTo>
                  <a:lnTo>
                    <a:pt x="68166" y="96321"/>
                  </a:lnTo>
                  <a:lnTo>
                    <a:pt x="48902" y="100767"/>
                  </a:lnTo>
                  <a:lnTo>
                    <a:pt x="31119" y="96321"/>
                  </a:lnTo>
                  <a:lnTo>
                    <a:pt x="14819" y="84466"/>
                  </a:lnTo>
                  <a:lnTo>
                    <a:pt x="4446" y="69648"/>
                  </a:lnTo>
                  <a:lnTo>
                    <a:pt x="0" y="48902"/>
                  </a:lnTo>
                  <a:lnTo>
                    <a:pt x="4446" y="31119"/>
                  </a:lnTo>
                  <a:lnTo>
                    <a:pt x="14819" y="16301"/>
                  </a:lnTo>
                  <a:lnTo>
                    <a:pt x="31119" y="4446"/>
                  </a:lnTo>
                  <a:lnTo>
                    <a:pt x="48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8" name="Freeform 8034">
              <a:extLst>
                <a:ext uri="{3F3CF2B3-0548-44DB-B559-F65416C8A1EA}">
                  <a16:creationId xmlns:a16="http://schemas.microsoft.com/office/drawing/2010/main" id="{31CF2814-3880-4F18-97DB-3B1317D6635B}"/>
                </a:ext>
              </a:extLst>
            </p:cNvPr>
            <p:cNvSpPr/>
            <p:nvPr/>
          </p:nvSpPr>
          <p:spPr>
            <a:xfrm rot="0">
              <a:off x="4117709" y="3893564"/>
              <a:ext cx="459378" cy="363058"/>
            </a:xfrm>
            <a:custGeom>
              <a:avLst/>
              <a:gdLst/>
              <a:ahLst/>
              <a:cxnLst/>
              <a:rect b="b" l="0" r="r" t="0"/>
              <a:pathLst>
                <a:path h="363058" w="459378">
                  <a:moveTo>
                    <a:pt x="117067" y="0"/>
                  </a:moveTo>
                  <a:lnTo>
                    <a:pt x="139295" y="2964"/>
                  </a:lnTo>
                  <a:lnTo>
                    <a:pt x="160041" y="14819"/>
                  </a:lnTo>
                  <a:lnTo>
                    <a:pt x="204497" y="4446"/>
                  </a:lnTo>
                  <a:lnTo>
                    <a:pt x="208943" y="41492"/>
                  </a:lnTo>
                  <a:lnTo>
                    <a:pt x="160041" y="51865"/>
                  </a:lnTo>
                  <a:lnTo>
                    <a:pt x="155596" y="51865"/>
                  </a:lnTo>
                  <a:lnTo>
                    <a:pt x="148186" y="51865"/>
                  </a:lnTo>
                  <a:lnTo>
                    <a:pt x="143741" y="50384"/>
                  </a:lnTo>
                  <a:lnTo>
                    <a:pt x="139295" y="45938"/>
                  </a:lnTo>
                  <a:lnTo>
                    <a:pt x="134850" y="41492"/>
                  </a:lnTo>
                  <a:lnTo>
                    <a:pt x="128922" y="38529"/>
                  </a:lnTo>
                  <a:lnTo>
                    <a:pt x="121513" y="38529"/>
                  </a:lnTo>
                  <a:lnTo>
                    <a:pt x="121513" y="63720"/>
                  </a:lnTo>
                  <a:lnTo>
                    <a:pt x="120031" y="68166"/>
                  </a:lnTo>
                  <a:lnTo>
                    <a:pt x="117067" y="72612"/>
                  </a:lnTo>
                  <a:lnTo>
                    <a:pt x="115585" y="77057"/>
                  </a:lnTo>
                  <a:lnTo>
                    <a:pt x="85948" y="103731"/>
                  </a:lnTo>
                  <a:lnTo>
                    <a:pt x="71129" y="136332"/>
                  </a:lnTo>
                  <a:lnTo>
                    <a:pt x="66684" y="140778"/>
                  </a:lnTo>
                  <a:lnTo>
                    <a:pt x="63720" y="143741"/>
                  </a:lnTo>
                  <a:lnTo>
                    <a:pt x="57793" y="148187"/>
                  </a:lnTo>
                  <a:lnTo>
                    <a:pt x="53347" y="148187"/>
                  </a:lnTo>
                  <a:lnTo>
                    <a:pt x="41492" y="148187"/>
                  </a:lnTo>
                  <a:lnTo>
                    <a:pt x="40010" y="148187"/>
                  </a:lnTo>
                  <a:lnTo>
                    <a:pt x="37047" y="149669"/>
                  </a:lnTo>
                  <a:lnTo>
                    <a:pt x="35565" y="154114"/>
                  </a:lnTo>
                  <a:lnTo>
                    <a:pt x="35565" y="183752"/>
                  </a:lnTo>
                  <a:lnTo>
                    <a:pt x="37047" y="185234"/>
                  </a:lnTo>
                  <a:lnTo>
                    <a:pt x="40010" y="188197"/>
                  </a:lnTo>
                  <a:lnTo>
                    <a:pt x="41492" y="188197"/>
                  </a:lnTo>
                  <a:lnTo>
                    <a:pt x="53347" y="188197"/>
                  </a:lnTo>
                  <a:lnTo>
                    <a:pt x="57793" y="189679"/>
                  </a:lnTo>
                  <a:lnTo>
                    <a:pt x="63720" y="192643"/>
                  </a:lnTo>
                  <a:lnTo>
                    <a:pt x="66684" y="197089"/>
                  </a:lnTo>
                  <a:lnTo>
                    <a:pt x="71129" y="201534"/>
                  </a:lnTo>
                  <a:lnTo>
                    <a:pt x="85948" y="232654"/>
                  </a:lnTo>
                  <a:lnTo>
                    <a:pt x="115585" y="259327"/>
                  </a:lnTo>
                  <a:lnTo>
                    <a:pt x="117067" y="263773"/>
                  </a:lnTo>
                  <a:lnTo>
                    <a:pt x="120031" y="268218"/>
                  </a:lnTo>
                  <a:lnTo>
                    <a:pt x="121513" y="274146"/>
                  </a:lnTo>
                  <a:lnTo>
                    <a:pt x="121513" y="321566"/>
                  </a:lnTo>
                  <a:lnTo>
                    <a:pt x="121513" y="323048"/>
                  </a:lnTo>
                  <a:lnTo>
                    <a:pt x="124477" y="326011"/>
                  </a:lnTo>
                  <a:lnTo>
                    <a:pt x="128922" y="327493"/>
                  </a:lnTo>
                  <a:lnTo>
                    <a:pt x="155596" y="327493"/>
                  </a:lnTo>
                  <a:lnTo>
                    <a:pt x="160041" y="326011"/>
                  </a:lnTo>
                  <a:lnTo>
                    <a:pt x="161523" y="323048"/>
                  </a:lnTo>
                  <a:lnTo>
                    <a:pt x="161523" y="321566"/>
                  </a:lnTo>
                  <a:lnTo>
                    <a:pt x="161523" y="309711"/>
                  </a:lnTo>
                  <a:lnTo>
                    <a:pt x="164487" y="303783"/>
                  </a:lnTo>
                  <a:lnTo>
                    <a:pt x="165969" y="299338"/>
                  </a:lnTo>
                  <a:lnTo>
                    <a:pt x="168933" y="294892"/>
                  </a:lnTo>
                  <a:lnTo>
                    <a:pt x="173378" y="291928"/>
                  </a:lnTo>
                  <a:lnTo>
                    <a:pt x="179306" y="291928"/>
                  </a:lnTo>
                  <a:lnTo>
                    <a:pt x="183751" y="291928"/>
                  </a:lnTo>
                  <a:lnTo>
                    <a:pt x="232653" y="296374"/>
                  </a:lnTo>
                  <a:lnTo>
                    <a:pt x="281554" y="290446"/>
                  </a:lnTo>
                  <a:lnTo>
                    <a:pt x="286000" y="290446"/>
                  </a:lnTo>
                  <a:lnTo>
                    <a:pt x="293409" y="290446"/>
                  </a:lnTo>
                  <a:lnTo>
                    <a:pt x="297855" y="291928"/>
                  </a:lnTo>
                  <a:lnTo>
                    <a:pt x="302300" y="296374"/>
                  </a:lnTo>
                  <a:lnTo>
                    <a:pt x="303782" y="300820"/>
                  </a:lnTo>
                  <a:lnTo>
                    <a:pt x="303782" y="308229"/>
                  </a:lnTo>
                  <a:lnTo>
                    <a:pt x="303782" y="321566"/>
                  </a:lnTo>
                  <a:lnTo>
                    <a:pt x="303782" y="323048"/>
                  </a:lnTo>
                  <a:lnTo>
                    <a:pt x="306746" y="326011"/>
                  </a:lnTo>
                  <a:lnTo>
                    <a:pt x="311192" y="327493"/>
                  </a:lnTo>
                  <a:lnTo>
                    <a:pt x="339347" y="327493"/>
                  </a:lnTo>
                  <a:lnTo>
                    <a:pt x="342311" y="326011"/>
                  </a:lnTo>
                  <a:lnTo>
                    <a:pt x="343793" y="323048"/>
                  </a:lnTo>
                  <a:lnTo>
                    <a:pt x="343793" y="321566"/>
                  </a:lnTo>
                  <a:lnTo>
                    <a:pt x="343793" y="268218"/>
                  </a:lnTo>
                  <a:lnTo>
                    <a:pt x="346756" y="263773"/>
                  </a:lnTo>
                  <a:lnTo>
                    <a:pt x="348238" y="259327"/>
                  </a:lnTo>
                  <a:lnTo>
                    <a:pt x="351202" y="254882"/>
                  </a:lnTo>
                  <a:lnTo>
                    <a:pt x="374912" y="228208"/>
                  </a:lnTo>
                  <a:lnTo>
                    <a:pt x="388249" y="198571"/>
                  </a:lnTo>
                  <a:lnTo>
                    <a:pt x="392694" y="167451"/>
                  </a:lnTo>
                  <a:lnTo>
                    <a:pt x="395658" y="161524"/>
                  </a:lnTo>
                  <a:lnTo>
                    <a:pt x="397140" y="157078"/>
                  </a:lnTo>
                  <a:lnTo>
                    <a:pt x="392694" y="152633"/>
                  </a:lnTo>
                  <a:lnTo>
                    <a:pt x="391212" y="145223"/>
                  </a:lnTo>
                  <a:lnTo>
                    <a:pt x="377875" y="112622"/>
                  </a:lnTo>
                  <a:lnTo>
                    <a:pt x="352684" y="82985"/>
                  </a:lnTo>
                  <a:lnTo>
                    <a:pt x="317119" y="60757"/>
                  </a:lnTo>
                  <a:lnTo>
                    <a:pt x="333420" y="28156"/>
                  </a:lnTo>
                  <a:lnTo>
                    <a:pt x="366021" y="47420"/>
                  </a:lnTo>
                  <a:lnTo>
                    <a:pt x="392694" y="72612"/>
                  </a:lnTo>
                  <a:lnTo>
                    <a:pt x="413440" y="100767"/>
                  </a:lnTo>
                  <a:lnTo>
                    <a:pt x="413440" y="94840"/>
                  </a:lnTo>
                  <a:lnTo>
                    <a:pt x="417886" y="87430"/>
                  </a:lnTo>
                  <a:lnTo>
                    <a:pt x="422331" y="82985"/>
                  </a:lnTo>
                  <a:lnTo>
                    <a:pt x="428259" y="81503"/>
                  </a:lnTo>
                  <a:lnTo>
                    <a:pt x="432704" y="81503"/>
                  </a:lnTo>
                  <a:lnTo>
                    <a:pt x="440114" y="82985"/>
                  </a:lnTo>
                  <a:lnTo>
                    <a:pt x="444559" y="87430"/>
                  </a:lnTo>
                  <a:lnTo>
                    <a:pt x="454932" y="105213"/>
                  </a:lnTo>
                  <a:lnTo>
                    <a:pt x="459378" y="127441"/>
                  </a:lnTo>
                  <a:lnTo>
                    <a:pt x="454932" y="148187"/>
                  </a:lnTo>
                  <a:lnTo>
                    <a:pt x="446041" y="165969"/>
                  </a:lnTo>
                  <a:lnTo>
                    <a:pt x="428259" y="179306"/>
                  </a:lnTo>
                  <a:lnTo>
                    <a:pt x="422331" y="214871"/>
                  </a:lnTo>
                  <a:lnTo>
                    <a:pt x="406031" y="247472"/>
                  </a:lnTo>
                  <a:lnTo>
                    <a:pt x="382321" y="277110"/>
                  </a:lnTo>
                  <a:lnTo>
                    <a:pt x="382321" y="321566"/>
                  </a:lnTo>
                  <a:lnTo>
                    <a:pt x="374912" y="340830"/>
                  </a:lnTo>
                  <a:lnTo>
                    <a:pt x="360093" y="357131"/>
                  </a:lnTo>
                  <a:lnTo>
                    <a:pt x="339347" y="363058"/>
                  </a:lnTo>
                  <a:lnTo>
                    <a:pt x="311192" y="363058"/>
                  </a:lnTo>
                  <a:lnTo>
                    <a:pt x="290445" y="358612"/>
                  </a:lnTo>
                  <a:lnTo>
                    <a:pt x="277109" y="348239"/>
                  </a:lnTo>
                  <a:lnTo>
                    <a:pt x="268217" y="330457"/>
                  </a:lnTo>
                  <a:lnTo>
                    <a:pt x="232653" y="331939"/>
                  </a:lnTo>
                  <a:lnTo>
                    <a:pt x="197088" y="330457"/>
                  </a:lnTo>
                  <a:lnTo>
                    <a:pt x="188197" y="348239"/>
                  </a:lnTo>
                  <a:lnTo>
                    <a:pt x="174860" y="358612"/>
                  </a:lnTo>
                  <a:lnTo>
                    <a:pt x="155596" y="363058"/>
                  </a:lnTo>
                  <a:lnTo>
                    <a:pt x="128922" y="363058"/>
                  </a:lnTo>
                  <a:lnTo>
                    <a:pt x="106694" y="357131"/>
                  </a:lnTo>
                  <a:lnTo>
                    <a:pt x="90394" y="340830"/>
                  </a:lnTo>
                  <a:lnTo>
                    <a:pt x="84466" y="321566"/>
                  </a:lnTo>
                  <a:lnTo>
                    <a:pt x="84466" y="283037"/>
                  </a:lnTo>
                  <a:lnTo>
                    <a:pt x="59275" y="256363"/>
                  </a:lnTo>
                  <a:lnTo>
                    <a:pt x="40010" y="225244"/>
                  </a:lnTo>
                  <a:lnTo>
                    <a:pt x="19264" y="219317"/>
                  </a:lnTo>
                  <a:lnTo>
                    <a:pt x="5927" y="203016"/>
                  </a:lnTo>
                  <a:lnTo>
                    <a:pt x="0" y="183752"/>
                  </a:lnTo>
                  <a:lnTo>
                    <a:pt x="0" y="154114"/>
                  </a:lnTo>
                  <a:lnTo>
                    <a:pt x="5927" y="131886"/>
                  </a:lnTo>
                  <a:lnTo>
                    <a:pt x="19264" y="118550"/>
                  </a:lnTo>
                  <a:lnTo>
                    <a:pt x="40010" y="112622"/>
                  </a:lnTo>
                  <a:lnTo>
                    <a:pt x="59275" y="81503"/>
                  </a:lnTo>
                  <a:lnTo>
                    <a:pt x="84466" y="54829"/>
                  </a:lnTo>
                  <a:lnTo>
                    <a:pt x="84466" y="25192"/>
                  </a:lnTo>
                  <a:lnTo>
                    <a:pt x="85948" y="19264"/>
                  </a:lnTo>
                  <a:lnTo>
                    <a:pt x="88912" y="11855"/>
                  </a:lnTo>
                  <a:lnTo>
                    <a:pt x="94839" y="7409"/>
                  </a:lnTo>
                  <a:lnTo>
                    <a:pt x="1170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9" name="Text Placeholder 7">
            <a:extLst>
              <a:ext uri="{DD8F86DC-3F19-421B-AAAB-D0584AC7259A}">
                <a16:creationId xmlns:a16="http://schemas.microsoft.com/office/drawing/2010/main" id="{AACDDFB9-D791-4FDA-BDB8-7859EA38C20E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1904834" y="867331"/>
            <a:ext cx="5334329" cy="235448"/>
          </a:xfrm>
          <a:prstGeom prst="rect">
            <a:avLst/>
          </a:prstGeom>
        </p:spPr>
        <p:txBody>
          <a:bodyPr rtlCol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6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50" name="Title 1">
            <a:extLst>
              <a:ext uri="{50F12423-0B5A-431D-9866-84112107A1BD}">
                <a16:creationId xmlns:a16="http://schemas.microsoft.com/office/drawing/2010/main" id="{7F7C08D1-A798-4D29-85B6-8A03333F8048}"/>
              </a:ext>
            </a:extLst>
          </p:cNvPr>
          <p:cNvSpPr>
            <a:spLocks noGrp="true"/>
          </p:cNvSpPr>
          <p:nvPr>
            <p:ph idx="11" type="title"/>
          </p:nvPr>
        </p:nvSpPr>
        <p:spPr>
          <a:xfrm rot="0">
            <a:off x="1174250" y="382583"/>
            <a:ext cx="6795500" cy="484748"/>
          </a:xfrm>
          <a:noFill/>
        </p:spPr>
        <p:txBody>
          <a:bodyPr rtlCol="0" vert="horz">
            <a:noAutofit/>
          </a:bodyPr>
          <a:lstStyle>
            <a:lvl1pPr algn="ctr"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51" name="Slide Number Placeholder 1">
            <a:extLst>
              <a:ext uri="{1AF4481B-724F-4224-8D06-16EA39C59840}">
                <a16:creationId xmlns:a16="http://schemas.microsoft.com/office/drawing/2010/main" id="{7658D446-04A6-407A-A9E5-D4DEEA8D319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7758332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2A056ADC-4732-4866-9722-8E078FBFAE86}" type="slidenum"/>
            <a:endParaRPr dirty="0" lang="en-US"/>
          </a:p>
        </p:txBody>
      </p:sp>
      <p:sp>
        <p:nvSpPr>
          <p:cNvPr hidden="false" id="52" name="Footer Placeholder 1">
            <a:extLst>
              <a:ext uri="{3469AB2F-3616-4A5B-B91A-71DA3290D07D}">
                <a16:creationId xmlns:a16="http://schemas.microsoft.com/office/drawing/2010/main" id="{96ABDC5A-F5AE-4BA1-9C28-A14A3D4277E0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>
          <a:xfrm rot="0">
            <a:off x="2486063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53" name="Date Placeholder 1">
            <a:extLst>
              <a:ext uri="{5D45F534-D696-420D-A34C-C3ABEBAD9AD3}">
                <a16:creationId xmlns:a16="http://schemas.microsoft.com/office/drawing/2010/main" id="{10F5F532-36B9-48E8-B7C0-8B15951858EE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52513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981222D-871F-411C-A4C7-B0D747087928}" type="datetime4">
              <a:t>December 24, 2023</a:t>
            </a:fld>
            <a:endParaRPr dirty="0" lang="en-US"/>
          </a:p>
        </p:txBody>
      </p:sp>
    </p:spTree>
    <p:extLst>
      <p:ext uri="{CDAF3B4C-C3C0-4FFD-A3BC-D6BA3C71785A}">
        <p14:creationId xmlns:p14="http://schemas.microsoft.com/office/powerpoint/2010/main" val="170343359457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Picture Placeholder 25">
            <a:extLst>
              <a:ext uri="{18817AE0-1A1E-44B2-8CB0-F6A96BDFB7F5}">
                <a16:creationId xmlns:a16="http://schemas.microsoft.com/office/drawing/2010/main" id="{56B6AF72-025B-4B4A-A099-BF2B577F9823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134552" y="134999"/>
            <a:ext cx="2612651" cy="4873499"/>
          </a:xfrm>
          <a:custGeom>
            <a:avLst/>
            <a:gdLst/>
            <a:ahLst/>
            <a:cxnLst/>
            <a:rect b="b" l="0" r="r" t="0"/>
            <a:pathLst>
              <a:path h="6498000" w="3483535">
                <a:moveTo>
                  <a:pt x="0" y="0"/>
                </a:moveTo>
                <a:lnTo>
                  <a:pt x="3483535" y="0"/>
                </a:lnTo>
                <a:lnTo>
                  <a:pt x="1229827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3" name="Text Placeholder 7">
            <a:extLst>
              <a:ext uri="{6B268B7B-7D79-4C3F-9518-45188A5C68AC}">
                <a16:creationId xmlns:a16="http://schemas.microsoft.com/office/drawing/2010/main" id="{D0D2BB77-95BC-459D-9774-4BA77EAC78DC}"/>
              </a:ext>
            </a:extLst>
          </p:cNvPr>
          <p:cNvSpPr>
            <a:spLocks noGrp="true"/>
          </p:cNvSpPr>
          <p:nvPr userDrawn="1">
            <p:ph idx="1" type="body"/>
          </p:nvPr>
        </p:nvSpPr>
        <p:spPr>
          <a:xfrm rot="0">
            <a:off x="3451944" y="1711486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6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4" name="Text Placeholder 7">
            <a:extLst>
              <a:ext uri="{001593EA-ADC8-4AAE-AB65-48E62942F505}">
                <a16:creationId xmlns:a16="http://schemas.microsoft.com/office/drawing/2010/main" id="{61A7A4E6-4623-49C6-AADE-DCA013E34BFF}"/>
              </a:ext>
            </a:extLst>
          </p:cNvPr>
          <p:cNvSpPr>
            <a:spLocks noGrp="true"/>
          </p:cNvSpPr>
          <p:nvPr userDrawn="1">
            <p:ph idx="2" type="body"/>
          </p:nvPr>
        </p:nvSpPr>
        <p:spPr>
          <a:xfrm rot="0">
            <a:off x="3451944" y="1946935"/>
            <a:ext cx="1546764" cy="214674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5" name="Text Placeholder 7">
            <a:extLst>
              <a:ext uri="{0421693C-A667-48F9-BE7F-2CC9A3FD24E7}">
                <a16:creationId xmlns:a16="http://schemas.microsoft.com/office/drawing/2010/main" id="{57E37A2B-0E0C-4F83-B94C-1D64B9B535C1}"/>
              </a:ext>
            </a:extLst>
          </p:cNvPr>
          <p:cNvSpPr>
            <a:spLocks noGrp="true"/>
          </p:cNvSpPr>
          <p:nvPr userDrawn="1">
            <p:ph idx="3" type="body"/>
          </p:nvPr>
        </p:nvSpPr>
        <p:spPr>
          <a:xfrm rot="0">
            <a:off x="3086160" y="2911636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6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6" name="Text Placeholder 7">
            <a:extLst>
              <a:ext uri="{9F08CD29-1370-4BFF-A1F4-844C6710B991}">
                <a16:creationId xmlns:a16="http://schemas.microsoft.com/office/drawing/2010/main" id="{DC959966-8B38-4B37-BD3C-707C51BC99BD}"/>
              </a:ext>
            </a:extLst>
          </p:cNvPr>
          <p:cNvSpPr>
            <a:spLocks noGrp="true"/>
          </p:cNvSpPr>
          <p:nvPr userDrawn="1">
            <p:ph idx="4" type="body"/>
          </p:nvPr>
        </p:nvSpPr>
        <p:spPr>
          <a:xfrm rot="0">
            <a:off x="3086160" y="3147085"/>
            <a:ext cx="1546764" cy="214674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7" name="Text Placeholder 7">
            <a:extLst>
              <a:ext uri="{19C3BDF6-3AA4-4D8A-A67A-3BB854414E08}">
                <a16:creationId xmlns:a16="http://schemas.microsoft.com/office/drawing/2010/main" id="{EEF1D5EC-3D75-406F-B4D8-D35F367BF4E3}"/>
              </a:ext>
            </a:extLst>
          </p:cNvPr>
          <p:cNvSpPr>
            <a:spLocks noGrp="true"/>
          </p:cNvSpPr>
          <p:nvPr userDrawn="1">
            <p:ph idx="5" type="body"/>
          </p:nvPr>
        </p:nvSpPr>
        <p:spPr>
          <a:xfrm rot="0">
            <a:off x="2678561" y="4137934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6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8" name="Text Placeholder 7">
            <a:extLst>
              <a:ext uri="{EDD6C9E7-622F-4AE2-88A1-F4FDF73E0124}">
                <a16:creationId xmlns:a16="http://schemas.microsoft.com/office/drawing/2010/main" id="{99215668-59E5-4697-A857-8625E9211B6F}"/>
              </a:ext>
            </a:extLst>
          </p:cNvPr>
          <p:cNvSpPr>
            <a:spLocks noGrp="true"/>
          </p:cNvSpPr>
          <p:nvPr userDrawn="1">
            <p:ph idx="6" type="body"/>
          </p:nvPr>
        </p:nvSpPr>
        <p:spPr>
          <a:xfrm rot="0">
            <a:off x="2678561" y="4373383"/>
            <a:ext cx="1546764" cy="214674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9" name="Picture Placeholder 26">
            <a:extLst>
              <a:ext uri="{BB72435C-837A-43CC-A02A-1AB0A5CA86C2}">
                <a16:creationId xmlns:a16="http://schemas.microsoft.com/office/drawing/2010/main" id="{F27CFA40-26F5-42D3-A162-0BA42F3FAEE8}"/>
              </a:ext>
            </a:extLst>
          </p:cNvPr>
          <p:cNvSpPr>
            <a:spLocks noGrp="true"/>
          </p:cNvSpPr>
          <p:nvPr>
            <p:ph idx="7" type="pic"/>
          </p:nvPr>
        </p:nvSpPr>
        <p:spPr>
          <a:xfrm rot="0">
            <a:off x="4814842" y="134999"/>
            <a:ext cx="4194608" cy="4873499"/>
          </a:xfrm>
          <a:custGeom>
            <a:avLst/>
            <a:gdLst/>
            <a:ahLst/>
            <a:cxnLst/>
            <a:rect b="b" l="0" r="r" t="0"/>
            <a:pathLst>
              <a:path h="6498000" w="5592811">
                <a:moveTo>
                  <a:pt x="2253708" y="0"/>
                </a:moveTo>
                <a:lnTo>
                  <a:pt x="2289617" y="0"/>
                </a:lnTo>
                <a:lnTo>
                  <a:pt x="3483535" y="0"/>
                </a:lnTo>
                <a:lnTo>
                  <a:pt x="5592811" y="0"/>
                </a:lnTo>
                <a:lnTo>
                  <a:pt x="5592625" y="537"/>
                </a:lnTo>
                <a:lnTo>
                  <a:pt x="3302854" y="6498000"/>
                </a:lnTo>
                <a:lnTo>
                  <a:pt x="2109276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hidden="false" id="10" name="Title 1">
            <a:extLst>
              <a:ext uri="{A39059DB-4931-4837-945A-AB24901A204E}">
                <a16:creationId xmlns:a16="http://schemas.microsoft.com/office/drawing/2010/main" id="{CE68A6B0-C609-48A3-B615-95BD1C6A2CDB}"/>
              </a:ext>
            </a:extLst>
          </p:cNvPr>
          <p:cNvSpPr>
            <a:spLocks noGrp="true"/>
          </p:cNvSpPr>
          <p:nvPr>
            <p:ph idx="8" type="title"/>
          </p:nvPr>
        </p:nvSpPr>
        <p:spPr>
          <a:xfrm rot="0">
            <a:off x="2678561" y="489256"/>
            <a:ext cx="3456060" cy="484748"/>
          </a:xfrm>
          <a:noFill/>
        </p:spPr>
        <p:txBody>
          <a:bodyPr bIns="0" lIns="0" rIns="0" rtlCol="0" tIns="0" vert="horz">
            <a:noAutofit/>
          </a:bodyPr>
          <a:lstStyle>
            <a:lvl1pPr algn="ctr"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11" name="">
            <a:extLst>
              <a:ext uri="{33B04DAF-7375-4987-B1B9-2C8CD8F3D803}">
                <a16:creationId xmlns:a16="http://schemas.microsoft.com/office/drawing/2010/main" id="{418E140F-4CF5-4FE9-B225-DBC443030D26}"/>
              </a:ext>
            </a:extLst>
          </p:cNvPr>
          <p:cNvSpPr>
            <a:spLocks noChangeAspect="true"/>
          </p:cNvSpPr>
          <p:nvPr userDrawn="1"/>
        </p:nvSpPr>
        <p:spPr>
          <a:xfrm flipH="false" flipV="false" rot="0">
            <a:off x="2770717" y="1666598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58F2D6F0-4505-4004-BFEE-73089AA3160E}">
                <a16:creationId xmlns:a16="http://schemas.microsoft.com/office/drawing/2010/main" id="{059ACA29-4B67-40F9-BD7D-691E212161CD}"/>
              </a:ext>
            </a:extLst>
          </p:cNvPr>
          <p:cNvSpPr/>
          <p:nvPr>
            <p:ph idx="9" type="pic"/>
          </p:nvPr>
        </p:nvSpPr>
        <p:spPr>
          <a:xfrm flipH="false" flipV="false" rot="0">
            <a:off x="2865967" y="1781175"/>
            <a:ext cx="333375" cy="333375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">
            <a:extLst>
              <a:ext uri="{C616197F-5CD2-4A7F-9AA9-9EC1D3B9CC18}">
                <a16:creationId xmlns:a16="http://schemas.microsoft.com/office/drawing/2010/main" id="{E2D111F5-0AB8-4B0E-A51C-10D26089F256}"/>
              </a:ext>
            </a:extLst>
          </p:cNvPr>
          <p:cNvSpPr>
            <a:spLocks noChangeAspect="true"/>
          </p:cNvSpPr>
          <p:nvPr userDrawn="1"/>
        </p:nvSpPr>
        <p:spPr>
          <a:xfrm flipH="false" flipV="false" rot="0">
            <a:off x="2429751" y="2849632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C56DEFEF-DEB9-4C8E-9991-3C7992CDF44C}">
                <a16:creationId xmlns:a16="http://schemas.microsoft.com/office/drawing/2010/main" id="{1FCA9251-DEA2-4605-81DE-5373D6A9BF21}"/>
              </a:ext>
            </a:extLst>
          </p:cNvPr>
          <p:cNvSpPr>
            <a:spLocks noChangeAspect="true"/>
          </p:cNvSpPr>
          <p:nvPr userDrawn="1"/>
        </p:nvSpPr>
        <p:spPr>
          <a:xfrm flipH="false" flipV="false" rot="0">
            <a:off x="2048751" y="4106932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AAA03473-76F1-41D2-901F-9946A039F114}">
                <a16:creationId xmlns:a16="http://schemas.microsoft.com/office/drawing/2010/main" id="{55141261-D976-4835-A084-3C86468BEF24}"/>
              </a:ext>
            </a:extLst>
          </p:cNvPr>
          <p:cNvSpPr/>
          <p:nvPr>
            <p:ph idx="10" type="pic"/>
          </p:nvPr>
        </p:nvSpPr>
        <p:spPr>
          <a:xfrm flipH="false" flipV="false" rot="0">
            <a:off x="2556700" y="2962275"/>
            <a:ext cx="333375" cy="333375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16" name="">
            <a:extLst>
              <a:ext uri="{4B64CFAE-8C0D-4DCC-B551-DBE204119785}">
                <a16:creationId xmlns:a16="http://schemas.microsoft.com/office/drawing/2010/main" id="{FF681BDE-2611-463E-93C8-410E4A42E046}"/>
              </a:ext>
            </a:extLst>
          </p:cNvPr>
          <p:cNvSpPr/>
          <p:nvPr>
            <p:ph idx="11" type="pic"/>
          </p:nvPr>
        </p:nvSpPr>
        <p:spPr>
          <a:xfrm flipH="false" flipV="false" rot="0">
            <a:off x="2162146" y="4236425"/>
            <a:ext cx="333375" cy="333375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17" name="Slide Number Placeholder 1">
            <a:extLst>
              <a:ext uri="{99554F1B-3F1D-4FC8-87E3-492C1CA326F3}">
                <a16:creationId xmlns:a16="http://schemas.microsoft.com/office/drawing/2010/main" id="{38B791E7-E7B6-4B09-912D-40EDB0D3E7B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8" name="Footer Placeholder 1">
            <a:extLst>
              <a:ext uri="{F2B4DFC4-5AD3-44E5-AF3E-2D531C6844D9}">
                <a16:creationId xmlns:a16="http://schemas.microsoft.com/office/drawing/2010/main" id="{F9009C94-DD2C-41A6-91E3-5945A2E26938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9" name="Date Placeholder 1">
            <a:extLst>
              <a:ext uri="{43FC92E4-9245-494D-8FBA-8FAAC87B33AA}">
                <a16:creationId xmlns:a16="http://schemas.microsoft.com/office/drawing/2010/main" id="{B181AFC5-4F39-4B4C-950F-75C455A967CE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CFDB456-5986-4141-A3FB-763A799DE0FA}">
        <p14:creationId xmlns:p14="http://schemas.microsoft.com/office/powerpoint/2010/main" val="170343359457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E1F52AC5-BE63-4C43-9DEC-5CB8A69714B7}">
                <a16:creationId xmlns:a16="http://schemas.microsoft.com/office/drawing/2010/main" id="{300CACBE-06CA-4092-BE81-923DC3BBF6D2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2314186" y="161925"/>
            <a:ext cx="6677414" cy="4810123"/>
          </a:xfrm>
          <a:custGeom>
            <a:avLst/>
            <a:gdLst/>
            <a:ahLst/>
            <a:cxnLst/>
            <a:rect b="b" l="0" r="r" t="0"/>
            <a:pathLst>
              <a:path h="4810123" w="6677414">
                <a:moveTo>
                  <a:pt x="6677414" y="0"/>
                </a:moveTo>
                <a:lnTo>
                  <a:pt x="6667889" y="4810123"/>
                </a:lnTo>
                <a:lnTo>
                  <a:pt x="0" y="4788716"/>
                </a:lnTo>
                <a:lnTo>
                  <a:pt x="1652891" y="23022"/>
                </a:lnTo>
                <a:close/>
              </a:path>
            </a:pathLst>
          </a:custGeom>
        </p:spPr>
        <p:txBody>
          <a:bodyPr anchor="ctr" rtlCol="0" vert="horz" wrap="square">
            <a:noAutofit/>
          </a:bodyPr>
          <a:lstStyle>
            <a:lvl1pPr algn="ctr"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3" name="Text Placeholder 7">
            <a:extLst>
              <a:ext uri="{B0F28431-E1C5-43E5-BFDF-4B3678269C46}">
                <a16:creationId xmlns:a16="http://schemas.microsoft.com/office/drawing/2010/main" id="{9334D8A4-4BB6-4768-A340-F2AC0FA7C0A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6250" y="3048000"/>
            <a:ext cx="2190750" cy="47625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600">
                <a:solidFill>
                  <a:schemeClr val="tx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4" name="Text Placeholder 7">
            <a:extLst>
              <a:ext uri="{6162647F-5110-407C-A3C0-740BC53F8027}">
                <a16:creationId xmlns:a16="http://schemas.microsoft.com/office/drawing/2010/main" id="{349026C6-114C-427E-B2F2-FC2F862D279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76250" y="3810000"/>
            <a:ext cx="857250" cy="228600"/>
          </a:xfrm>
          <a:prstGeom prst="rect">
            <a:avLst/>
          </a:prstGeom>
          <a:solidFill>
            <a:srgbClr val="243e36"/>
          </a:solidFill>
        </p:spPr>
        <p:txBody>
          <a:bodyPr anchor="ctr" bIns="0" lIns="95250" rIns="9525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000">
                <a:solidFill>
                  <a:schemeClr val="bg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date</a:t>
            </a:r>
            <a:endParaRPr dirty="0" lang="en-US"/>
          </a:p>
        </p:txBody>
      </p:sp>
      <p:cxnSp>
        <p:nvCxnSpPr>
          <p:cNvPr id="5" name="Straight Connector 11">
            <a:extLst>
              <a:ext uri="{5B948B03-3B72-465E-BB44-18C3E9740615}">
                <a16:creationId xmlns:a16="http://schemas.microsoft.com/office/drawing/2010/main" id="{071C0DCD-1B2B-4630-A8DA-4093F80D53FC}"/>
              </a:ext>
            </a:extLst>
          </p:cNvPr>
          <p:cNvCxnSpPr/>
          <p:nvPr/>
        </p:nvCxnSpPr>
        <p:spPr>
          <a:xfrm rot="0">
            <a:off x="495300" y="2762250"/>
            <a:ext cx="190500" cy="0"/>
          </a:xfrm>
          <a:prstGeom prst="line">
            <a:avLst/>
          </a:prstGeom>
          <a:ln w="5715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6" name="Title 1">
            <a:extLst>
              <a:ext uri="{C5E29189-CA6B-4CC0-BB92-179FB427D60B}">
                <a16:creationId xmlns:a16="http://schemas.microsoft.com/office/drawing/2010/main" id="{968074F3-F3BE-475E-9A43-4B3F93A7B6AD}"/>
              </a:ext>
            </a:extLst>
          </p:cNvPr>
          <p:cNvSpPr>
            <a:spLocks noGrp="true"/>
          </p:cNvSpPr>
          <p:nvPr>
            <p:ph idx="3" type="title"/>
          </p:nvPr>
        </p:nvSpPr>
        <p:spPr>
          <a:xfrm rot="0">
            <a:off x="476250" y="571500"/>
            <a:ext cx="2340940" cy="1905000"/>
          </a:xfrm>
        </p:spPr>
        <p:txBody>
          <a:bodyPr anchor="b" bIns="0" lIns="0" rIns="0" rtlCol="0" tIns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Add title here</a:t>
            </a:r>
            <a:endParaRPr dirty="0" lang="en-US"/>
          </a:p>
        </p:txBody>
      </p:sp>
      <p:sp>
        <p:nvSpPr>
          <p:cNvPr hidden="false" id="7" name="Slide Number Placeholder 1">
            <a:extLst>
              <a:ext uri="{FD8CA1E9-F1C8-4763-AA9E-93F397C1145D}">
                <a16:creationId xmlns:a16="http://schemas.microsoft.com/office/drawing/2010/main" id="{7678A01D-86CA-449D-A11D-A2A63E15974D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8" name="Footer Placeholder 1">
            <a:extLst>
              <a:ext uri="{80116A76-75BB-4DD1-AA16-7F09DEB9FC68}">
                <a16:creationId xmlns:a16="http://schemas.microsoft.com/office/drawing/2010/main" id="{CD7C21CD-171D-414C-BC29-3954F93C025B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9" name="Date Placeholder 1">
            <a:extLst>
              <a:ext uri="{714457C0-E9E9-4F36-B840-27D6E960DC89}">
                <a16:creationId xmlns:a16="http://schemas.microsoft.com/office/drawing/2010/main" id="{E8FA36F8-7C43-481D-B66F-254EC18F48E9}"/>
              </a:ext>
            </a:extLst>
          </p:cNvPr>
          <p:cNvSpPr>
            <a:spLocks noGrp="true"/>
          </p:cNvSpPr>
          <p:nvPr>
            <p:ph idx="6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E166C84-6969-4D70-9A9A-0F9BEFC6B147}">
        <p14:creationId xmlns:p14="http://schemas.microsoft.com/office/powerpoint/2010/main" val="1703433594582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E35340F8-062D-41B3-9D9D-664F1059F4C0}">
                <a16:creationId xmlns:a16="http://schemas.microsoft.com/office/drawing/2010/main" id="{0BE0FEA6-B251-48D8-8D9C-96755FAE2B03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5458950" y="1763849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Picture Placeholder 18">
            <a:extLst>
              <a:ext uri="{B292A9A7-A679-48C0-A4BD-2A8576535BEC}">
                <a16:creationId xmlns:a16="http://schemas.microsoft.com/office/drawing/2010/main" id="{3A64BA0D-D389-4BD5-AB3F-F8FFE98C20F8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232850" y="1763849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Picture Placeholder 18">
            <a:extLst>
              <a:ext uri="{10EBA46A-B41D-47DD-BA24-8E89B97A2631}">
                <a16:creationId xmlns:a16="http://schemas.microsoft.com/office/drawing/2010/main" id="{9CD51A11-F894-4476-B888-DD53FCD656B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37250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Picture Placeholder 18">
            <a:extLst>
              <a:ext uri="{F4DE3B55-51A2-49C6-9768-EDB838C34214}">
                <a16:creationId xmlns:a16="http://schemas.microsoft.com/office/drawing/2010/main" id="{03C411C7-E40E-47F3-AF24-736D0900790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1911149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Picture Placeholder 18">
            <a:extLst>
              <a:ext uri="{4C550E5E-D2B4-4A6E-BAC3-D752D0E8E28E}">
                <a16:creationId xmlns:a16="http://schemas.microsoft.com/office/drawing/2010/main" id="{04B3E092-4DB1-4376-A2FE-361516C87039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685050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Picture Placeholder 18">
            <a:extLst>
              <a:ext uri="{4F1A95AB-8F7D-43B3-876E-44AD0A1BDACE}">
                <a16:creationId xmlns:a16="http://schemas.microsoft.com/office/drawing/2010/main" id="{D342CA43-3AB3-49D2-A8ED-4D7B8216C4B2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5458950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Forma livre: Forma 25">
            <a:extLst>
              <a:ext uri="{0E886972-8153-43E1-969B-D2FCEB234D3F}">
                <a16:creationId xmlns:a16="http://schemas.microsoft.com/office/drawing/2010/main" id="{3EE394FA-FCA6-4CC7-AE55-0F502D03FFE6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7232850" y="3383100"/>
            <a:ext cx="1773900" cy="1619250"/>
          </a:xfrm>
          <a:custGeom>
            <a:avLst/>
            <a:gdLst/>
            <a:ahLst/>
            <a:cxnLst/>
            <a:rect b="b" l="0" r="r" t="0"/>
            <a:pathLst>
              <a:path h="2159000" w="2365200">
                <a:moveTo>
                  <a:pt x="0" y="0"/>
                </a:moveTo>
                <a:lnTo>
                  <a:pt x="2365200" y="0"/>
                </a:lnTo>
                <a:lnTo>
                  <a:pt x="2365200" y="2159000"/>
                </a:lnTo>
                <a:lnTo>
                  <a:pt x="2277781" y="2159000"/>
                </a:lnTo>
                <a:lnTo>
                  <a:pt x="2277781" y="1966200"/>
                </a:lnTo>
                <a:lnTo>
                  <a:pt x="2020156" y="1966200"/>
                </a:lnTo>
                <a:lnTo>
                  <a:pt x="2020156" y="2159000"/>
                </a:lnTo>
                <a:lnTo>
                  <a:pt x="0" y="21590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Picture Placeholder 18">
            <a:extLst>
              <a:ext uri="{04FD2F68-BCE4-4329-B053-8F170294D733}">
                <a16:creationId xmlns:a16="http://schemas.microsoft.com/office/drawing/2010/main" id="{8BA47D75-2811-47BC-B292-D02D2DF3BCC9}"/>
              </a:ext>
            </a:extLst>
          </p:cNvPr>
          <p:cNvSpPr>
            <a:spLocks noGrp="true"/>
          </p:cNvSpPr>
          <p:nvPr>
            <p:ph idx="7" type="pic"/>
          </p:nvPr>
        </p:nvSpPr>
        <p:spPr>
          <a:xfrm rot="0">
            <a:off x="1372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Picture Placeholder 18">
            <a:extLst>
              <a:ext uri="{7140DF85-E77C-4BD4-96EC-1F38C443B7C8}">
                <a16:creationId xmlns:a16="http://schemas.microsoft.com/office/drawing/2010/main" id="{E21245F5-06C3-4D1C-9CEE-BCC86B0B47F9}"/>
              </a:ext>
            </a:extLst>
          </p:cNvPr>
          <p:cNvSpPr>
            <a:spLocks noGrp="true"/>
          </p:cNvSpPr>
          <p:nvPr>
            <p:ph idx="8" type="pic"/>
          </p:nvPr>
        </p:nvSpPr>
        <p:spPr>
          <a:xfrm rot="0">
            <a:off x="1911149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Picture Placeholder 18">
            <a:extLst>
              <a:ext uri="{5BB1FE6C-A580-48CE-8B32-042AF20EBBAF}">
                <a16:creationId xmlns:a16="http://schemas.microsoft.com/office/drawing/2010/main" id="{D3948289-A64D-4579-A4D1-3B95E33B32DF}"/>
              </a:ext>
            </a:extLst>
          </p:cNvPr>
          <p:cNvSpPr>
            <a:spLocks noGrp="true"/>
          </p:cNvSpPr>
          <p:nvPr>
            <p:ph idx="9" type="pic"/>
          </p:nvPr>
        </p:nvSpPr>
        <p:spPr>
          <a:xfrm rot="0">
            <a:off x="36850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Picture Placeholder 18">
            <a:extLst>
              <a:ext uri="{B2A0BE55-88DA-4599-B152-BBA2F22A42D0}">
                <a16:creationId xmlns:a16="http://schemas.microsoft.com/office/drawing/2010/main" id="{72D6C64F-6C2E-4000-8FD0-47453072F2C3}"/>
              </a:ext>
            </a:extLst>
          </p:cNvPr>
          <p:cNvSpPr>
            <a:spLocks noGrp="true"/>
          </p:cNvSpPr>
          <p:nvPr>
            <p:ph idx="10" type="pic"/>
          </p:nvPr>
        </p:nvSpPr>
        <p:spPr>
          <a:xfrm rot="0">
            <a:off x="54589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Picture Placeholder 18">
            <a:extLst>
              <a:ext uri="{CC75EA58-AF77-4D21-8C3F-216334E41B8F}">
                <a16:creationId xmlns:a16="http://schemas.microsoft.com/office/drawing/2010/main" id="{BC87286F-5855-46A7-A65A-99C781DF2F10}"/>
              </a:ext>
            </a:extLst>
          </p:cNvPr>
          <p:cNvSpPr>
            <a:spLocks noGrp="true"/>
          </p:cNvSpPr>
          <p:nvPr>
            <p:ph idx="11" type="pic"/>
          </p:nvPr>
        </p:nvSpPr>
        <p:spPr>
          <a:xfrm rot="0">
            <a:off x="72328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15">
            <a:extLst>
              <a:ext uri="{1DEFD455-006E-47F4-97A4-6F4B01980776}">
                <a16:creationId xmlns:a16="http://schemas.microsoft.com/office/drawing/2010/main" id="{736FAF64-A555-46C6-B8BC-0BBAF2CAA64C}"/>
              </a:ext>
            </a:extLst>
          </p:cNvPr>
          <p:cNvSpPr/>
          <p:nvPr userDrawn="1"/>
        </p:nvSpPr>
        <p:spPr>
          <a:xfrm rot="0">
            <a:off x="137250" y="1760400"/>
            <a:ext cx="5321699" cy="1619250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5" name="Title 1">
            <a:extLst>
              <a:ext uri="{65A488B6-4C29-4B59-9D25-D644B79EC6DF}">
                <a16:creationId xmlns:a16="http://schemas.microsoft.com/office/drawing/2010/main" id="{AE15FDAA-0421-42F3-AB7F-37B857BC4CA5}"/>
              </a:ext>
            </a:extLst>
          </p:cNvPr>
          <p:cNvSpPr>
            <a:spLocks noGrp="true"/>
          </p:cNvSpPr>
          <p:nvPr>
            <p:ph idx="12" type="title"/>
          </p:nvPr>
        </p:nvSpPr>
        <p:spPr>
          <a:xfrm rot="0">
            <a:off x="476250" y="1952625"/>
            <a:ext cx="4762500" cy="1238250"/>
          </a:xfrm>
        </p:spPr>
        <p:txBody>
          <a:bodyPr anchor="ctr" bIns="0" lIns="0" rIns="0" rtlCol="0" tIns="0" vert="horz">
            <a:noAutofit/>
          </a:bodyPr>
          <a:lstStyle>
            <a:lvl1pPr lvl="0">
              <a:lnSpc>
                <a:spcPct val="100000"/>
              </a:lnSpc>
              <a:defRPr dirty="0" lang="en-US" sz="4000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6" name="Slide Number Placeholder 1">
            <a:extLst>
              <a:ext uri="{EB83906C-BE6C-498D-954F-550D09251104}">
                <a16:creationId xmlns:a16="http://schemas.microsoft.com/office/drawing/2010/main" id="{5349C93C-C195-4A3C-B866-294416DDD315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7" name="Footer Placeholder 1">
            <a:extLst>
              <a:ext uri="{1F39BDB6-2AC7-4E8A-9BA5-DA862975047C}">
                <a16:creationId xmlns:a16="http://schemas.microsoft.com/office/drawing/2010/main" id="{0FCB3105-031F-4D36-9542-769F01B1DEB1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8" name="Date Placeholder 1">
            <a:extLst>
              <a:ext uri="{25ACF617-6CE2-433E-BBCE-B36542BC2BFF}">
                <a16:creationId xmlns:a16="http://schemas.microsoft.com/office/drawing/2010/main" id="{481FD472-297B-4D4C-8CF6-432CB962B90D}"/>
              </a:ext>
            </a:extLst>
          </p:cNvPr>
          <p:cNvSpPr>
            <a:spLocks noGrp="true"/>
          </p:cNvSpPr>
          <p:nvPr>
            <p:ph idx="15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1C48989-199A-421B-A9F0-ECE6AA96A5EB}">
        <p14:creationId xmlns:p14="http://schemas.microsoft.com/office/powerpoint/2010/main" val="1703433594584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0015F1D8-2EC4-46A8-83CA-1C08044076F9}">
                <a16:creationId xmlns:a16="http://schemas.microsoft.com/office/drawing/2010/main" id="{3436A989-EB01-4210-AC19-B7AFFDEF3A36}"/>
              </a:ext>
            </a:extLst>
          </p:cNvPr>
          <p:cNvSpPr/>
          <p:nvPr userDrawn="1"/>
        </p:nvSpPr>
        <p:spPr>
          <a:xfrm rot="0">
            <a:off x="0" y="0"/>
            <a:ext cx="9144000" cy="1088571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7">
            <a:extLst>
              <a:ext uri="{B9C02070-F8C2-46DD-BCD6-B96A90E3FEA5}">
                <a16:creationId xmlns:a16="http://schemas.microsoft.com/office/drawing/2010/main" id="{78C5BB95-8F96-4BBB-AE0C-BC7F891F2F87}"/>
              </a:ext>
            </a:extLst>
          </p:cNvPr>
          <p:cNvSpPr>
            <a:spLocks noGrp="true"/>
          </p:cNvSpPr>
          <p:nvPr userDrawn="1">
            <p:ph type="body"/>
          </p:nvPr>
        </p:nvSpPr>
        <p:spPr>
          <a:xfrm rot="0">
            <a:off x="683466" y="3787864"/>
            <a:ext cx="1238336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12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4" name="Oval 9">
            <a:extLst>
              <a:ext uri="{10B482D6-7E38-446E-879A-F8F2A02EC93E}">
                <a16:creationId xmlns:a16="http://schemas.microsoft.com/office/drawing/2010/main" id="{A718CFFD-DF31-42CC-ABF4-92EBC922F0C6}"/>
              </a:ext>
            </a:extLst>
          </p:cNvPr>
          <p:cNvSpPr/>
          <p:nvPr userDrawn="1"/>
        </p:nvSpPr>
        <p:spPr>
          <a:xfrm rot="0">
            <a:off x="683468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Oval 1">
            <a:extLst>
              <a:ext uri="{F2422687-EFBB-43A9-AB67-E8F1D9EA2585}">
                <a16:creationId xmlns:a16="http://schemas.microsoft.com/office/drawing/2010/main" id="{88ECAC7E-8896-4AA5-9CEE-7DDB7B9CFFE5}"/>
              </a:ext>
            </a:extLst>
          </p:cNvPr>
          <p:cNvSpPr/>
          <p:nvPr userDrawn="1"/>
        </p:nvSpPr>
        <p:spPr>
          <a:xfrm rot="0">
            <a:off x="881610" y="2255498"/>
            <a:ext cx="842052" cy="842052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Oval 21">
            <a:extLst>
              <a:ext uri="{82E9DB01-83F8-4315-8654-387E9FE953A7}">
                <a16:creationId xmlns:a16="http://schemas.microsoft.com/office/drawing/2010/main" id="{D13F48C2-FA9E-4599-8EAD-AC8CD9E32E5B}"/>
              </a:ext>
            </a:extLst>
          </p:cNvPr>
          <p:cNvSpPr/>
          <p:nvPr userDrawn="1"/>
        </p:nvSpPr>
        <p:spPr>
          <a:xfrm rot="0">
            <a:off x="2318151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7ca98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Oval 22">
            <a:extLst>
              <a:ext uri="{C3987CC9-BCE7-4606-9D70-D25CE202497C}">
                <a16:creationId xmlns:a16="http://schemas.microsoft.com/office/drawing/2010/main" id="{C2F032FE-4A5D-458C-A41E-B1E764577223}"/>
              </a:ext>
            </a:extLst>
          </p:cNvPr>
          <p:cNvSpPr/>
          <p:nvPr userDrawn="1"/>
        </p:nvSpPr>
        <p:spPr>
          <a:xfrm rot="0">
            <a:off x="2516292" y="2255498"/>
            <a:ext cx="842052" cy="842052"/>
          </a:xfrm>
          <a:prstGeom prst="ellipse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Oval 24">
            <a:extLst>
              <a:ext uri="{30EF8987-2410-4D65-86FB-56F238FB615C}">
                <a16:creationId xmlns:a16="http://schemas.microsoft.com/office/drawing/2010/main" id="{85BCA713-27C2-4648-87C0-D0D47865D0B1}"/>
              </a:ext>
            </a:extLst>
          </p:cNvPr>
          <p:cNvSpPr/>
          <p:nvPr userDrawn="1"/>
        </p:nvSpPr>
        <p:spPr>
          <a:xfrm rot="0">
            <a:off x="3952833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Oval 25">
            <a:extLst>
              <a:ext uri="{9D130391-5230-4D1F-B63C-9B588A4477E9}">
                <a16:creationId xmlns:a16="http://schemas.microsoft.com/office/drawing/2010/main" id="{70ADBDB0-23C6-447D-8737-34145CDEFCCC}"/>
              </a:ext>
            </a:extLst>
          </p:cNvPr>
          <p:cNvSpPr/>
          <p:nvPr userDrawn="1"/>
        </p:nvSpPr>
        <p:spPr>
          <a:xfrm rot="0">
            <a:off x="4150975" y="2255498"/>
            <a:ext cx="842052" cy="842052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Oval 27">
            <a:extLst>
              <a:ext uri="{4F621C34-230D-4F1B-914F-4A2D8265FD02}">
                <a16:creationId xmlns:a16="http://schemas.microsoft.com/office/drawing/2010/main" id="{359CD049-86BF-407F-B855-7BE91AEF0D40}"/>
              </a:ext>
            </a:extLst>
          </p:cNvPr>
          <p:cNvSpPr/>
          <p:nvPr userDrawn="1"/>
        </p:nvSpPr>
        <p:spPr>
          <a:xfrm rot="0">
            <a:off x="5587514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7ca98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Oval 28">
            <a:extLst>
              <a:ext uri="{59E2C88F-AD3E-4E4F-BC67-35AC13252ADF}">
                <a16:creationId xmlns:a16="http://schemas.microsoft.com/office/drawing/2010/main" id="{DE1DFBA8-47AD-423E-AF78-34CE0187C22D}"/>
              </a:ext>
            </a:extLst>
          </p:cNvPr>
          <p:cNvSpPr/>
          <p:nvPr userDrawn="1"/>
        </p:nvSpPr>
        <p:spPr>
          <a:xfrm rot="0">
            <a:off x="5785656" y="2255498"/>
            <a:ext cx="842052" cy="842052"/>
          </a:xfrm>
          <a:prstGeom prst="ellipse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Oval 30">
            <a:extLst>
              <a:ext uri="{BDFCC599-113B-4F57-A67B-576AAE946A14}">
                <a16:creationId xmlns:a16="http://schemas.microsoft.com/office/drawing/2010/main" id="{28409CE0-FFC3-43AE-83F4-64C778D97324}"/>
              </a:ext>
            </a:extLst>
          </p:cNvPr>
          <p:cNvSpPr/>
          <p:nvPr userDrawn="1"/>
        </p:nvSpPr>
        <p:spPr>
          <a:xfrm rot="0">
            <a:off x="7222195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Oval 31">
            <a:extLst>
              <a:ext uri="{68949B58-1172-42FB-9F61-1E15A78B9D82}">
                <a16:creationId xmlns:a16="http://schemas.microsoft.com/office/drawing/2010/main" id="{08F50E37-9911-4435-A7D0-AC637832C1E9}"/>
              </a:ext>
            </a:extLst>
          </p:cNvPr>
          <p:cNvSpPr/>
          <p:nvPr userDrawn="1"/>
        </p:nvSpPr>
        <p:spPr>
          <a:xfrm rot="0">
            <a:off x="7420337" y="2255498"/>
            <a:ext cx="842052" cy="842052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Text Placeholder 7">
            <a:extLst>
              <a:ext uri="{D9EF8FD6-EAAD-4849-9C19-CF619340D2B5}">
                <a16:creationId xmlns:a16="http://schemas.microsoft.com/office/drawing/2010/main" id="{7461A12D-BBAE-4F41-80B0-D62B3E6897C6}"/>
              </a:ext>
            </a:extLst>
          </p:cNvPr>
          <p:cNvSpPr>
            <a:spLocks noGrp="true"/>
          </p:cNvSpPr>
          <p:nvPr userDrawn="1">
            <p:ph idx="1" type="body"/>
          </p:nvPr>
        </p:nvSpPr>
        <p:spPr>
          <a:xfrm rot="0">
            <a:off x="2318146" y="3787864"/>
            <a:ext cx="1238336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12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5" name="Text Placeholder 7">
            <a:extLst>
              <a:ext uri="{A70EFD44-2B63-48CD-81E0-7684BC2C8894}">
                <a16:creationId xmlns:a16="http://schemas.microsoft.com/office/drawing/2010/main" id="{FCAF372B-ABD9-454C-86B8-9EEBBFB75EC4}"/>
              </a:ext>
            </a:extLst>
          </p:cNvPr>
          <p:cNvSpPr>
            <a:spLocks noGrp="true"/>
          </p:cNvSpPr>
          <p:nvPr userDrawn="1">
            <p:ph idx="2" type="body"/>
          </p:nvPr>
        </p:nvSpPr>
        <p:spPr>
          <a:xfrm rot="0">
            <a:off x="3952837" y="3787864"/>
            <a:ext cx="1238336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12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6" name="Text Placeholder 7">
            <a:extLst>
              <a:ext uri="{A5FF3059-BBB9-4F7C-9132-53904C179F8B}">
                <a16:creationId xmlns:a16="http://schemas.microsoft.com/office/drawing/2010/main" id="{EF485CD9-7006-41E4-A5FB-8EA738207F41}"/>
              </a:ext>
            </a:extLst>
          </p:cNvPr>
          <p:cNvSpPr>
            <a:spLocks noGrp="true"/>
          </p:cNvSpPr>
          <p:nvPr userDrawn="1">
            <p:ph idx="3" type="body"/>
          </p:nvPr>
        </p:nvSpPr>
        <p:spPr>
          <a:xfrm rot="0">
            <a:off x="5587517" y="3787864"/>
            <a:ext cx="1238336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12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7" name="Text Placeholder 7">
            <a:extLst>
              <a:ext uri="{55239527-5638-41AD-87B3-1E8C56B67B83}">
                <a16:creationId xmlns:a16="http://schemas.microsoft.com/office/drawing/2010/main" id="{BE327985-D4B1-45E0-AEFD-B7EDF9F698F2}"/>
              </a:ext>
            </a:extLst>
          </p:cNvPr>
          <p:cNvSpPr>
            <a:spLocks noGrp="true"/>
          </p:cNvSpPr>
          <p:nvPr userDrawn="1">
            <p:ph idx="4" type="body"/>
          </p:nvPr>
        </p:nvSpPr>
        <p:spPr>
          <a:xfrm rot="0">
            <a:off x="7222198" y="3787864"/>
            <a:ext cx="1238336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12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cxnSp>
        <p:nvCxnSpPr>
          <p:cNvPr id="18" name="Straight Connector 36">
            <a:extLst>
              <a:ext uri="{59574D59-2EC6-45C3-8192-E9B2DE9CD0CD}">
                <a16:creationId xmlns:a16="http://schemas.microsoft.com/office/drawing/2010/main" id="{612FDBAB-85A2-46D4-9E02-B5A2BF3A8E27}"/>
              </a:ext>
            </a:extLst>
          </p:cNvPr>
          <p:cNvCxnSpPr/>
          <p:nvPr/>
        </p:nvCxnSpPr>
        <p:spPr>
          <a:xfrm rot="0">
            <a:off x="1224055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>
            <a:extLst>
              <a:ext uri="{25BAD6D7-6EA5-42F2-8940-CCE79C43B875}">
                <a16:creationId xmlns:a16="http://schemas.microsoft.com/office/drawing/2010/main" id="{8E3A1931-BE60-4881-8647-6CC4A3F07169}"/>
              </a:ext>
            </a:extLst>
          </p:cNvPr>
          <p:cNvCxnSpPr/>
          <p:nvPr/>
        </p:nvCxnSpPr>
        <p:spPr>
          <a:xfrm rot="0">
            <a:off x="2858737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8">
            <a:extLst>
              <a:ext uri="{021EC663-A9B0-4405-B29F-08CE5E5EDF3E}">
                <a16:creationId xmlns:a16="http://schemas.microsoft.com/office/drawing/2010/main" id="{24A6342D-77C6-417F-815E-B09BED316155}"/>
              </a:ext>
            </a:extLst>
          </p:cNvPr>
          <p:cNvCxnSpPr/>
          <p:nvPr/>
        </p:nvCxnSpPr>
        <p:spPr>
          <a:xfrm rot="0">
            <a:off x="4493419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43633232-CDBC-4AA1-BEDB-BC996FF1AD65}">
                <a16:creationId xmlns:a16="http://schemas.microsoft.com/office/drawing/2010/main" id="{C3306C30-8369-4AD0-BA3E-EF06F021C021}"/>
              </a:ext>
            </a:extLst>
          </p:cNvPr>
          <p:cNvCxnSpPr/>
          <p:nvPr/>
        </p:nvCxnSpPr>
        <p:spPr>
          <a:xfrm rot="0">
            <a:off x="6128101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0">
            <a:extLst>
              <a:ext uri="{0FF3B759-6BEF-4964-AF03-096F92539CF4}">
                <a16:creationId xmlns:a16="http://schemas.microsoft.com/office/drawing/2010/main" id="{ED601E88-7C6C-40FA-B45E-9A8616005592}"/>
              </a:ext>
            </a:extLst>
          </p:cNvPr>
          <p:cNvCxnSpPr/>
          <p:nvPr/>
        </p:nvCxnSpPr>
        <p:spPr>
          <a:xfrm rot="0">
            <a:off x="7762782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6">
            <a:extLst>
              <a:ext uri="{04922E98-09E7-4E84-BEA8-6DA57DB544AB}">
                <a16:creationId xmlns:a16="http://schemas.microsoft.com/office/drawing/2010/main" id="{0D189818-D1CD-4FE4-A258-770890A4929C}"/>
              </a:ext>
            </a:extLst>
          </p:cNvPr>
          <p:cNvCxnSpPr/>
          <p:nvPr/>
        </p:nvCxnSpPr>
        <p:spPr>
          <a:xfrm rot="0">
            <a:off x="5389342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7">
            <a:extLst>
              <a:ext uri="{8475FBAD-BAFF-4AFA-B25D-2B40E41377B4}">
                <a16:creationId xmlns:a16="http://schemas.microsoft.com/office/drawing/2010/main" id="{0414B89B-5CCF-44EE-93B7-83C2BAC62D72}"/>
              </a:ext>
            </a:extLst>
          </p:cNvPr>
          <p:cNvCxnSpPr/>
          <p:nvPr/>
        </p:nvCxnSpPr>
        <p:spPr>
          <a:xfrm rot="0">
            <a:off x="2119978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8">
            <a:extLst>
              <a:ext uri="{BF3F8439-6260-4563-9803-A52DC6798454}">
                <a16:creationId xmlns:a16="http://schemas.microsoft.com/office/drawing/2010/main" id="{0513E199-7FFE-434A-AB8A-12A79B558291}"/>
              </a:ext>
            </a:extLst>
          </p:cNvPr>
          <p:cNvCxnSpPr/>
          <p:nvPr/>
        </p:nvCxnSpPr>
        <p:spPr>
          <a:xfrm rot="0">
            <a:off x="3754660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9">
            <a:extLst>
              <a:ext uri="{ADFC8E5E-6048-4576-8007-6755B154F5F4}">
                <a16:creationId xmlns:a16="http://schemas.microsoft.com/office/drawing/2010/main" id="{CA01BDC0-1468-4EBD-9925-DDBC4C1E7AAF}"/>
              </a:ext>
            </a:extLst>
          </p:cNvPr>
          <p:cNvCxnSpPr/>
          <p:nvPr/>
        </p:nvCxnSpPr>
        <p:spPr>
          <a:xfrm rot="0">
            <a:off x="7024025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403">
            <a:extLst>
              <a:ext uri="{0CE7817B-C496-443B-8729-1FCE59442C79}">
                <a16:creationId xmlns:a16="http://schemas.microsoft.com/office/drawing/2010/main" id="{4889AD38-BACF-4D7D-8293-5A713FD0485D}"/>
              </a:ext>
            </a:extLst>
          </p:cNvPr>
          <p:cNvGrpSpPr/>
          <p:nvPr/>
        </p:nvGrpSpPr>
        <p:grpSpPr>
          <a:xfrm rot="0">
            <a:off x="1142595" y="2526555"/>
            <a:ext cx="320082" cy="285629"/>
            <a:chOff x="6475358" y="2653243"/>
            <a:chExt cx="426777" cy="380840"/>
          </a:xfrm>
          <a:solidFill>
            <a:schemeClr val="bg1"/>
          </a:solidFill>
        </p:grpSpPr>
        <p:sp>
          <p:nvSpPr>
            <p:cNvPr id="28" name="Freeform 8221">
              <a:extLst>
                <a:ext uri="{4EB6FA4E-9106-4417-9846-5994567BA167}">
                  <a16:creationId xmlns:a16="http://schemas.microsoft.com/office/drawing/2010/main" id="{C5A2E63B-15A4-4B36-8B81-24926A9127DF}"/>
                </a:ext>
              </a:extLst>
            </p:cNvPr>
            <p:cNvSpPr/>
            <p:nvPr/>
          </p:nvSpPr>
          <p:spPr>
            <a:xfrm rot="0">
              <a:off x="6475358" y="2684362"/>
              <a:ext cx="426777" cy="349720"/>
            </a:xfrm>
            <a:custGeom>
              <a:avLst/>
              <a:gdLst/>
              <a:ahLst/>
              <a:cxnLst/>
              <a:rect b="b" l="0" r="r" t="0"/>
              <a:pathLst>
                <a:path h="349720" w="426777">
                  <a:moveTo>
                    <a:pt x="37047" y="38528"/>
                  </a:moveTo>
                  <a:lnTo>
                    <a:pt x="37047" y="312673"/>
                  </a:lnTo>
                  <a:lnTo>
                    <a:pt x="388249" y="312673"/>
                  </a:lnTo>
                  <a:lnTo>
                    <a:pt x="388249" y="38528"/>
                  </a:lnTo>
                  <a:lnTo>
                    <a:pt x="37047" y="38528"/>
                  </a:lnTo>
                  <a:close/>
                  <a:moveTo>
                    <a:pt x="17782" y="0"/>
                  </a:moveTo>
                  <a:lnTo>
                    <a:pt x="408995" y="0"/>
                  </a:lnTo>
                  <a:lnTo>
                    <a:pt x="414922" y="2964"/>
                  </a:lnTo>
                  <a:lnTo>
                    <a:pt x="422331" y="7409"/>
                  </a:lnTo>
                  <a:lnTo>
                    <a:pt x="423813" y="11855"/>
                  </a:lnTo>
                  <a:lnTo>
                    <a:pt x="426777" y="20746"/>
                  </a:lnTo>
                  <a:lnTo>
                    <a:pt x="426777" y="330456"/>
                  </a:lnTo>
                  <a:lnTo>
                    <a:pt x="423813" y="339347"/>
                  </a:lnTo>
                  <a:lnTo>
                    <a:pt x="422331" y="343793"/>
                  </a:lnTo>
                  <a:lnTo>
                    <a:pt x="414922" y="348238"/>
                  </a:lnTo>
                  <a:lnTo>
                    <a:pt x="408995" y="349720"/>
                  </a:lnTo>
                  <a:lnTo>
                    <a:pt x="17782" y="349720"/>
                  </a:lnTo>
                  <a:lnTo>
                    <a:pt x="10373" y="348238"/>
                  </a:lnTo>
                  <a:lnTo>
                    <a:pt x="4446" y="343793"/>
                  </a:lnTo>
                  <a:lnTo>
                    <a:pt x="0" y="339347"/>
                  </a:lnTo>
                  <a:lnTo>
                    <a:pt x="0" y="330456"/>
                  </a:lnTo>
                  <a:lnTo>
                    <a:pt x="0" y="20746"/>
                  </a:lnTo>
                  <a:lnTo>
                    <a:pt x="0" y="11855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9" name="Freeform 8222">
              <a:extLst>
                <a:ext uri="{0685CAE5-02FE-4E25-9094-59841277645F}">
                  <a16:creationId xmlns:a16="http://schemas.microsoft.com/office/drawing/2010/main" id="{08196F6B-6830-4A84-A261-8D0762B30F6B}"/>
                </a:ext>
              </a:extLst>
            </p:cNvPr>
            <p:cNvSpPr/>
            <p:nvPr/>
          </p:nvSpPr>
          <p:spPr>
            <a:xfrm rot="0">
              <a:off x="6790996" y="2653243"/>
              <a:ext cx="37046" cy="100767"/>
            </a:xfrm>
            <a:custGeom>
              <a:avLst/>
              <a:gdLst/>
              <a:ahLst/>
              <a:cxnLst/>
              <a:rect b="b" l="0" r="r" t="0"/>
              <a:pathLst>
                <a:path h="100767" w="37047">
                  <a:moveTo>
                    <a:pt x="19264" y="0"/>
                  </a:moveTo>
                  <a:lnTo>
                    <a:pt x="26674" y="2964"/>
                  </a:lnTo>
                  <a:lnTo>
                    <a:pt x="32601" y="4446"/>
                  </a:lnTo>
                  <a:lnTo>
                    <a:pt x="37047" y="11855"/>
                  </a:lnTo>
                  <a:lnTo>
                    <a:pt x="37047" y="17782"/>
                  </a:lnTo>
                  <a:lnTo>
                    <a:pt x="37047" y="82985"/>
                  </a:lnTo>
                  <a:lnTo>
                    <a:pt x="37047" y="90394"/>
                  </a:lnTo>
                  <a:lnTo>
                    <a:pt x="32601" y="96321"/>
                  </a:lnTo>
                  <a:lnTo>
                    <a:pt x="26674" y="100767"/>
                  </a:lnTo>
                  <a:lnTo>
                    <a:pt x="19264" y="100767"/>
                  </a:lnTo>
                  <a:lnTo>
                    <a:pt x="13337" y="100767"/>
                  </a:lnTo>
                  <a:lnTo>
                    <a:pt x="5928" y="96321"/>
                  </a:lnTo>
                  <a:lnTo>
                    <a:pt x="1482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1482" y="11855"/>
                  </a:lnTo>
                  <a:lnTo>
                    <a:pt x="5928" y="4446"/>
                  </a:lnTo>
                  <a:lnTo>
                    <a:pt x="13337" y="2964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0" name="Freeform 8223">
              <a:extLst>
                <a:ext uri="{9D38F70B-3596-4447-AB06-6E41F0569A47}">
                  <a16:creationId xmlns:a16="http://schemas.microsoft.com/office/drawing/2010/main" id="{667497C7-EF84-4ED3-8DA0-8D63EE283595}"/>
                </a:ext>
              </a:extLst>
            </p:cNvPr>
            <p:cNvSpPr/>
            <p:nvPr/>
          </p:nvSpPr>
          <p:spPr>
            <a:xfrm rot="0">
              <a:off x="6547970" y="2653243"/>
              <a:ext cx="38528" cy="100767"/>
            </a:xfrm>
            <a:custGeom>
              <a:avLst/>
              <a:gdLst/>
              <a:ahLst/>
              <a:cxnLst/>
              <a:rect b="b" l="0" r="r" t="0"/>
              <a:pathLst>
                <a:path h="100767" w="38529">
                  <a:moveTo>
                    <a:pt x="20746" y="0"/>
                  </a:moveTo>
                  <a:lnTo>
                    <a:pt x="26674" y="2964"/>
                  </a:lnTo>
                  <a:lnTo>
                    <a:pt x="34083" y="4446"/>
                  </a:lnTo>
                  <a:lnTo>
                    <a:pt x="38529" y="11855"/>
                  </a:lnTo>
                  <a:lnTo>
                    <a:pt x="38529" y="17782"/>
                  </a:lnTo>
                  <a:lnTo>
                    <a:pt x="38529" y="82985"/>
                  </a:lnTo>
                  <a:lnTo>
                    <a:pt x="38529" y="90394"/>
                  </a:lnTo>
                  <a:lnTo>
                    <a:pt x="34083" y="96321"/>
                  </a:lnTo>
                  <a:lnTo>
                    <a:pt x="26674" y="100767"/>
                  </a:lnTo>
                  <a:lnTo>
                    <a:pt x="20746" y="100767"/>
                  </a:lnTo>
                  <a:lnTo>
                    <a:pt x="13337" y="100767"/>
                  </a:lnTo>
                  <a:lnTo>
                    <a:pt x="7409" y="96321"/>
                  </a:lnTo>
                  <a:lnTo>
                    <a:pt x="2964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2964" y="11855"/>
                  </a:lnTo>
                  <a:lnTo>
                    <a:pt x="7409" y="4446"/>
                  </a:lnTo>
                  <a:lnTo>
                    <a:pt x="13337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1" name="Freeform 8224">
              <a:extLst>
                <a:ext uri="{48567808-7B24-4D0D-98DB-9B4BBFD3E3A6}">
                  <a16:creationId xmlns:a16="http://schemas.microsoft.com/office/drawing/2010/main" id="{A6B4D378-9107-4D60-A149-01B5A3F1B095}"/>
                </a:ext>
              </a:extLst>
            </p:cNvPr>
            <p:cNvSpPr/>
            <p:nvPr/>
          </p:nvSpPr>
          <p:spPr>
            <a:xfrm rot="0">
              <a:off x="6485730" y="2798465"/>
              <a:ext cx="404550" cy="17782"/>
            </a:xfrm>
            <a:custGeom>
              <a:avLst/>
              <a:gdLst/>
              <a:ahLst/>
              <a:cxnLst/>
              <a:rect b="b" l="0" r="r" t="0"/>
              <a:pathLst>
                <a:path h="17782" w="404550">
                  <a:moveTo>
                    <a:pt x="8891" y="0"/>
                  </a:moveTo>
                  <a:lnTo>
                    <a:pt x="395659" y="0"/>
                  </a:lnTo>
                  <a:lnTo>
                    <a:pt x="400104" y="0"/>
                  </a:lnTo>
                  <a:lnTo>
                    <a:pt x="404550" y="4446"/>
                  </a:lnTo>
                  <a:lnTo>
                    <a:pt x="404550" y="8891"/>
                  </a:lnTo>
                  <a:lnTo>
                    <a:pt x="404550" y="13337"/>
                  </a:lnTo>
                  <a:lnTo>
                    <a:pt x="400104" y="17782"/>
                  </a:lnTo>
                  <a:lnTo>
                    <a:pt x="395659" y="17782"/>
                  </a:lnTo>
                  <a:lnTo>
                    <a:pt x="8891" y="17782"/>
                  </a:lnTo>
                  <a:lnTo>
                    <a:pt x="4446" y="17782"/>
                  </a:lnTo>
                  <a:lnTo>
                    <a:pt x="2964" y="13337"/>
                  </a:lnTo>
                  <a:lnTo>
                    <a:pt x="0" y="8891"/>
                  </a:lnTo>
                  <a:lnTo>
                    <a:pt x="2964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2" name="Rectangle 8225">
              <a:extLst>
                <a:ext uri="{9398FBA8-FE11-4412-B421-33D769424501}">
                  <a16:creationId xmlns:a16="http://schemas.microsoft.com/office/drawing/2010/main" id="{21A314E6-E049-45EA-BE6B-6FF99F6080AF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546487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3" name="Rectangle 8226">
              <a:extLst>
                <a:ext uri="{C93508B8-19D9-4802-8415-301C4E53F27B}">
                  <a16:creationId xmlns:a16="http://schemas.microsoft.com/office/drawing/2010/main" id="{47566384-548D-4A0C-8C16-1C8F6B516D40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0872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4" name="Rectangle 8227">
              <a:extLst>
                <a:ext uri="{F4478C26-2746-4968-9796-AE85DD1B3F52}">
                  <a16:creationId xmlns:a16="http://schemas.microsoft.com/office/drawing/2010/main" id="{D4E7761E-C8FD-4541-BD67-D2FC4EA315FE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72446" y="2854777"/>
              <a:ext cx="38528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5" name="Rectangle 8228">
              <a:extLst>
                <a:ext uri="{EA2C2148-B463-4104-87CA-4B9B8B12E04E}">
                  <a16:creationId xmlns:a16="http://schemas.microsoft.com/office/drawing/2010/main" id="{85F329A8-F380-4D1E-AFDD-EFC62FBEC162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37648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6" name="Rectangle 8229">
              <a:extLst>
                <a:ext uri="{136886ED-5A26-4F99-8DE1-0F8988E1352F}">
                  <a16:creationId xmlns:a16="http://schemas.microsoft.com/office/drawing/2010/main" id="{30A71CC8-80D9-421F-B8F5-8BC369397908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9988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7" name="Rectangle 8230">
              <a:extLst>
                <a:ext uri="{60153865-C719-4FAF-AAB8-B063A80D44B1}">
                  <a16:creationId xmlns:a16="http://schemas.microsoft.com/office/drawing/2010/main" id="{CF57B520-4C15-4593-90EF-814D5ABB9289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546487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8" name="Rectangle 8231">
              <a:extLst>
                <a:ext uri="{108DAA5B-9456-45D3-944A-ADAE6064BF34}">
                  <a16:creationId xmlns:a16="http://schemas.microsoft.com/office/drawing/2010/main" id="{C7D2D6A0-6AA2-463E-A6A8-A3081EC951A5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0872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9" name="Rectangle 8232">
              <a:extLst>
                <a:ext uri="{E21D3BDC-87C3-4E88-B997-BB5B3F4DFCE5}">
                  <a16:creationId xmlns:a16="http://schemas.microsoft.com/office/drawing/2010/main" id="{8CE83E60-E217-4D78-8B01-10201301C2D6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72446" y="2914052"/>
              <a:ext cx="38528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0" name="Rectangle 8233">
              <a:extLst>
                <a:ext uri="{796CE13E-C38E-454D-8919-C0BB4F3DBCC4}">
                  <a16:creationId xmlns:a16="http://schemas.microsoft.com/office/drawing/2010/main" id="{58EFEF63-2AC3-40E8-A761-938F3211DC13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37648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1" name="Rectangle 8234">
              <a:extLst>
                <a:ext uri="{F0754865-C0C3-4CF7-A35C-970ED7EA88AD}">
                  <a16:creationId xmlns:a16="http://schemas.microsoft.com/office/drawing/2010/main" id="{64A6EE65-2E0F-4C78-BB1C-3165D2EF1568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9988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42" name="Grupo 338">
            <a:extLst>
              <a:ext uri="{25F9EC8F-DD98-490A-BE6A-5A02007FBBDF}">
                <a16:creationId xmlns:a16="http://schemas.microsoft.com/office/drawing/2010/main" id="{15E1F16C-7F8D-4642-857C-7777C94B724A}"/>
              </a:ext>
            </a:extLst>
          </p:cNvPr>
          <p:cNvGrpSpPr/>
          <p:nvPr/>
        </p:nvGrpSpPr>
        <p:grpSpPr>
          <a:xfrm rot="0">
            <a:off x="2804593" y="2534349"/>
            <a:ext cx="265450" cy="270042"/>
            <a:chOff x="8754315" y="262254"/>
            <a:chExt cx="428259" cy="435669"/>
          </a:xfrm>
          <a:solidFill>
            <a:schemeClr val="bg1"/>
          </a:solidFill>
        </p:grpSpPr>
        <p:sp>
          <p:nvSpPr>
            <p:cNvPr id="43" name="Freeform 6516">
              <a:extLst>
                <a:ext uri="{72AA42C4-D509-4483-9B0F-05EA7E83A3D1}">
                  <a16:creationId xmlns:a16="http://schemas.microsoft.com/office/drawing/2010/main" id="{DF1FD17F-C27B-45CB-9E7A-BE9DDE2848C4}"/>
                </a:ext>
              </a:extLst>
            </p:cNvPr>
            <p:cNvSpPr/>
            <p:nvPr/>
          </p:nvSpPr>
          <p:spPr>
            <a:xfrm rot="0">
              <a:off x="8754315" y="262254"/>
              <a:ext cx="428259" cy="37046"/>
            </a:xfrm>
            <a:custGeom>
              <a:avLst/>
              <a:gdLst/>
              <a:ahLst/>
              <a:cxnLst/>
              <a:rect b="b" l="0" r="r" t="0"/>
              <a:pathLst>
                <a:path h="37047" w="428260">
                  <a:moveTo>
                    <a:pt x="17782" y="0"/>
                  </a:moveTo>
                  <a:lnTo>
                    <a:pt x="410478" y="0"/>
                  </a:lnTo>
                  <a:lnTo>
                    <a:pt x="417887" y="1482"/>
                  </a:lnTo>
                  <a:lnTo>
                    <a:pt x="423814" y="4446"/>
                  </a:lnTo>
                  <a:lnTo>
                    <a:pt x="426778" y="10373"/>
                  </a:lnTo>
                  <a:lnTo>
                    <a:pt x="428260" y="17783"/>
                  </a:lnTo>
                  <a:lnTo>
                    <a:pt x="426778" y="26674"/>
                  </a:lnTo>
                  <a:lnTo>
                    <a:pt x="423814" y="32601"/>
                  </a:lnTo>
                  <a:lnTo>
                    <a:pt x="417887" y="35565"/>
                  </a:lnTo>
                  <a:lnTo>
                    <a:pt x="410478" y="37047"/>
                  </a:lnTo>
                  <a:lnTo>
                    <a:pt x="17782" y="37047"/>
                  </a:lnTo>
                  <a:lnTo>
                    <a:pt x="10373" y="35565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4" name="Freeform 6517">
              <a:extLst>
                <a:ext uri="{A922D1E5-EAD1-477A-B5A5-A8BCE79DDAB5}">
                  <a16:creationId xmlns:a16="http://schemas.microsoft.com/office/drawing/2010/main" id="{D2569B4E-0A66-4258-B0EC-FA623ADA243B}"/>
                </a:ext>
              </a:extLst>
            </p:cNvPr>
            <p:cNvSpPr/>
            <p:nvPr/>
          </p:nvSpPr>
          <p:spPr>
            <a:xfrm rot="0">
              <a:off x="8754315" y="361539"/>
              <a:ext cx="342311" cy="38528"/>
            </a:xfrm>
            <a:custGeom>
              <a:avLst/>
              <a:gdLst/>
              <a:ahLst/>
              <a:cxnLst/>
              <a:rect b="b" l="0" r="r" t="0"/>
              <a:pathLst>
                <a:path h="38529" w="342311">
                  <a:moveTo>
                    <a:pt x="17782" y="0"/>
                  </a:moveTo>
                  <a:lnTo>
                    <a:pt x="321565" y="0"/>
                  </a:lnTo>
                  <a:lnTo>
                    <a:pt x="330456" y="0"/>
                  </a:lnTo>
                  <a:lnTo>
                    <a:pt x="334902" y="4446"/>
                  </a:lnTo>
                  <a:lnTo>
                    <a:pt x="339347" y="11855"/>
                  </a:lnTo>
                  <a:lnTo>
                    <a:pt x="342311" y="17783"/>
                  </a:lnTo>
                  <a:lnTo>
                    <a:pt x="339347" y="26674"/>
                  </a:lnTo>
                  <a:lnTo>
                    <a:pt x="334902" y="31120"/>
                  </a:lnTo>
                  <a:lnTo>
                    <a:pt x="330456" y="35565"/>
                  </a:lnTo>
                  <a:lnTo>
                    <a:pt x="321565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5" name="Freeform 6518">
              <a:extLst>
                <a:ext uri="{01BD7CD3-590A-49EF-8D66-ADA34002842B}">
                  <a16:creationId xmlns:a16="http://schemas.microsoft.com/office/drawing/2010/main" id="{E154E46C-0939-42A9-9405-C1D399BB3594}"/>
                </a:ext>
              </a:extLst>
            </p:cNvPr>
            <p:cNvSpPr/>
            <p:nvPr/>
          </p:nvSpPr>
          <p:spPr>
            <a:xfrm rot="0">
              <a:off x="8754315" y="462306"/>
              <a:ext cx="428259" cy="38528"/>
            </a:xfrm>
            <a:custGeom>
              <a:avLst/>
              <a:gdLst/>
              <a:ahLst/>
              <a:cxnLst/>
              <a:rect b="b" l="0" r="r" t="0"/>
              <a:pathLst>
                <a:path h="38529" w="428260">
                  <a:moveTo>
                    <a:pt x="17782" y="0"/>
                  </a:moveTo>
                  <a:lnTo>
                    <a:pt x="410478" y="0"/>
                  </a:lnTo>
                  <a:lnTo>
                    <a:pt x="417887" y="0"/>
                  </a:lnTo>
                  <a:lnTo>
                    <a:pt x="423814" y="4446"/>
                  </a:lnTo>
                  <a:lnTo>
                    <a:pt x="426778" y="11855"/>
                  </a:lnTo>
                  <a:lnTo>
                    <a:pt x="428260" y="17783"/>
                  </a:lnTo>
                  <a:lnTo>
                    <a:pt x="426778" y="26674"/>
                  </a:lnTo>
                  <a:lnTo>
                    <a:pt x="423814" y="31120"/>
                  </a:lnTo>
                  <a:lnTo>
                    <a:pt x="417887" y="35565"/>
                  </a:lnTo>
                  <a:lnTo>
                    <a:pt x="410478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6" name="Freeform 6519">
              <a:extLst>
                <a:ext uri="{32877B5D-E4F4-4890-A142-E909313F7333}">
                  <a16:creationId xmlns:a16="http://schemas.microsoft.com/office/drawing/2010/main" id="{4A4CC31B-515B-49C0-AEB8-A8CFD0594C0B}"/>
                </a:ext>
              </a:extLst>
            </p:cNvPr>
            <p:cNvSpPr/>
            <p:nvPr/>
          </p:nvSpPr>
          <p:spPr>
            <a:xfrm rot="0">
              <a:off x="8754315" y="563072"/>
              <a:ext cx="370465" cy="37046"/>
            </a:xfrm>
            <a:custGeom>
              <a:avLst/>
              <a:gdLst/>
              <a:ahLst/>
              <a:cxnLst/>
              <a:rect b="b" l="0" r="r" t="0"/>
              <a:pathLst>
                <a:path h="37047" w="370466">
                  <a:moveTo>
                    <a:pt x="17782" y="0"/>
                  </a:moveTo>
                  <a:lnTo>
                    <a:pt x="351202" y="0"/>
                  </a:lnTo>
                  <a:lnTo>
                    <a:pt x="360093" y="0"/>
                  </a:lnTo>
                  <a:lnTo>
                    <a:pt x="364539" y="4446"/>
                  </a:lnTo>
                  <a:lnTo>
                    <a:pt x="368984" y="10373"/>
                  </a:lnTo>
                  <a:lnTo>
                    <a:pt x="370466" y="17783"/>
                  </a:lnTo>
                  <a:lnTo>
                    <a:pt x="368984" y="23710"/>
                  </a:lnTo>
                  <a:lnTo>
                    <a:pt x="364539" y="31119"/>
                  </a:lnTo>
                  <a:lnTo>
                    <a:pt x="360093" y="35565"/>
                  </a:lnTo>
                  <a:lnTo>
                    <a:pt x="351202" y="37047"/>
                  </a:lnTo>
                  <a:lnTo>
                    <a:pt x="17782" y="37047"/>
                  </a:lnTo>
                  <a:lnTo>
                    <a:pt x="10373" y="35565"/>
                  </a:lnTo>
                  <a:lnTo>
                    <a:pt x="4446" y="31119"/>
                  </a:lnTo>
                  <a:lnTo>
                    <a:pt x="0" y="23710"/>
                  </a:lnTo>
                  <a:lnTo>
                    <a:pt x="0" y="17783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7" name="Freeform 6520">
              <a:extLst>
                <a:ext uri="{B2B95336-7760-421D-8196-0D370CF8DDF0}">
                  <a16:creationId xmlns:a16="http://schemas.microsoft.com/office/drawing/2010/main" id="{4F6C1BA7-CF87-42B5-983C-6EDAA13516DF}"/>
                </a:ext>
              </a:extLst>
            </p:cNvPr>
            <p:cNvSpPr/>
            <p:nvPr/>
          </p:nvSpPr>
          <p:spPr>
            <a:xfrm rot="0">
              <a:off x="8754315" y="660876"/>
              <a:ext cx="200052" cy="37046"/>
            </a:xfrm>
            <a:custGeom>
              <a:avLst/>
              <a:gdLst/>
              <a:ahLst/>
              <a:cxnLst/>
              <a:rect b="b" l="0" r="r" t="0"/>
              <a:pathLst>
                <a:path h="37047" w="200052">
                  <a:moveTo>
                    <a:pt x="17782" y="0"/>
                  </a:moveTo>
                  <a:lnTo>
                    <a:pt x="179306" y="0"/>
                  </a:lnTo>
                  <a:lnTo>
                    <a:pt x="188197" y="1482"/>
                  </a:lnTo>
                  <a:lnTo>
                    <a:pt x="192643" y="5928"/>
                  </a:lnTo>
                  <a:lnTo>
                    <a:pt x="197088" y="13337"/>
                  </a:lnTo>
                  <a:lnTo>
                    <a:pt x="200052" y="19264"/>
                  </a:lnTo>
                  <a:lnTo>
                    <a:pt x="197088" y="26674"/>
                  </a:lnTo>
                  <a:lnTo>
                    <a:pt x="192643" y="32601"/>
                  </a:lnTo>
                  <a:lnTo>
                    <a:pt x="188197" y="37047"/>
                  </a:lnTo>
                  <a:lnTo>
                    <a:pt x="179306" y="37047"/>
                  </a:lnTo>
                  <a:lnTo>
                    <a:pt x="17782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9264"/>
                  </a:lnTo>
                  <a:lnTo>
                    <a:pt x="0" y="13337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8" name="Freeform 6156">
            <a:extLst>
              <a:ext uri="{A9A56B7F-5E24-403E-AC3C-6CEB62607D10}">
                <a16:creationId xmlns:a16="http://schemas.microsoft.com/office/drawing/2010/main" id="{D5B995D0-B7C5-455F-8270-57145E133E63}"/>
              </a:ext>
            </a:extLst>
          </p:cNvPr>
          <p:cNvSpPr/>
          <p:nvPr userDrawn="1"/>
        </p:nvSpPr>
        <p:spPr>
          <a:xfrm rot="0">
            <a:off x="4439735" y="2529297"/>
            <a:ext cx="264530" cy="280146"/>
          </a:xfrm>
          <a:custGeom>
            <a:avLst/>
            <a:gdLst/>
            <a:ahLst/>
            <a:cxnLst/>
            <a:rect b="b" l="0" r="r" t="0"/>
            <a:pathLst>
              <a:path h="373528" w="352708">
                <a:moveTo>
                  <a:pt x="176354" y="31842"/>
                </a:moveTo>
                <a:lnTo>
                  <a:pt x="157984" y="33066"/>
                </a:lnTo>
                <a:lnTo>
                  <a:pt x="143288" y="39190"/>
                </a:lnTo>
                <a:lnTo>
                  <a:pt x="131041" y="46538"/>
                </a:lnTo>
                <a:lnTo>
                  <a:pt x="124917" y="57560"/>
                </a:lnTo>
                <a:lnTo>
                  <a:pt x="121243" y="68582"/>
                </a:lnTo>
                <a:lnTo>
                  <a:pt x="123693" y="80829"/>
                </a:lnTo>
                <a:lnTo>
                  <a:pt x="124917" y="105323"/>
                </a:lnTo>
                <a:lnTo>
                  <a:pt x="124917" y="110221"/>
                </a:lnTo>
                <a:lnTo>
                  <a:pt x="123693" y="116345"/>
                </a:lnTo>
                <a:lnTo>
                  <a:pt x="120019" y="120019"/>
                </a:lnTo>
                <a:lnTo>
                  <a:pt x="116345" y="121244"/>
                </a:lnTo>
                <a:lnTo>
                  <a:pt x="117569" y="138389"/>
                </a:lnTo>
                <a:lnTo>
                  <a:pt x="120019" y="139614"/>
                </a:lnTo>
                <a:lnTo>
                  <a:pt x="124917" y="142063"/>
                </a:lnTo>
                <a:lnTo>
                  <a:pt x="128591" y="146962"/>
                </a:lnTo>
                <a:lnTo>
                  <a:pt x="131041" y="153085"/>
                </a:lnTo>
                <a:lnTo>
                  <a:pt x="134715" y="176354"/>
                </a:lnTo>
                <a:lnTo>
                  <a:pt x="134715" y="178804"/>
                </a:lnTo>
                <a:lnTo>
                  <a:pt x="135940" y="181253"/>
                </a:lnTo>
                <a:lnTo>
                  <a:pt x="142063" y="184927"/>
                </a:lnTo>
                <a:lnTo>
                  <a:pt x="143288" y="188601"/>
                </a:lnTo>
                <a:lnTo>
                  <a:pt x="146962" y="192275"/>
                </a:lnTo>
                <a:lnTo>
                  <a:pt x="146962" y="195949"/>
                </a:lnTo>
                <a:lnTo>
                  <a:pt x="150636" y="221667"/>
                </a:lnTo>
                <a:lnTo>
                  <a:pt x="150636" y="226566"/>
                </a:lnTo>
                <a:lnTo>
                  <a:pt x="149411" y="232690"/>
                </a:lnTo>
                <a:lnTo>
                  <a:pt x="143288" y="236364"/>
                </a:lnTo>
                <a:lnTo>
                  <a:pt x="138389" y="240038"/>
                </a:lnTo>
                <a:lnTo>
                  <a:pt x="86952" y="248610"/>
                </a:lnTo>
                <a:lnTo>
                  <a:pt x="39190" y="266981"/>
                </a:lnTo>
                <a:lnTo>
                  <a:pt x="35516" y="270655"/>
                </a:lnTo>
                <a:lnTo>
                  <a:pt x="33066" y="274329"/>
                </a:lnTo>
                <a:lnTo>
                  <a:pt x="31842" y="278003"/>
                </a:lnTo>
                <a:lnTo>
                  <a:pt x="31842" y="281677"/>
                </a:lnTo>
                <a:lnTo>
                  <a:pt x="35516" y="320867"/>
                </a:lnTo>
                <a:lnTo>
                  <a:pt x="35516" y="324541"/>
                </a:lnTo>
                <a:lnTo>
                  <a:pt x="36740" y="328215"/>
                </a:lnTo>
                <a:lnTo>
                  <a:pt x="40414" y="329439"/>
                </a:lnTo>
                <a:lnTo>
                  <a:pt x="42864" y="331889"/>
                </a:lnTo>
                <a:lnTo>
                  <a:pt x="131041" y="340462"/>
                </a:lnTo>
                <a:lnTo>
                  <a:pt x="220442" y="340462"/>
                </a:lnTo>
                <a:lnTo>
                  <a:pt x="311069" y="331889"/>
                </a:lnTo>
                <a:lnTo>
                  <a:pt x="312294" y="329439"/>
                </a:lnTo>
                <a:lnTo>
                  <a:pt x="314743" y="328215"/>
                </a:lnTo>
                <a:lnTo>
                  <a:pt x="315968" y="324541"/>
                </a:lnTo>
                <a:lnTo>
                  <a:pt x="318417" y="320867"/>
                </a:lnTo>
                <a:lnTo>
                  <a:pt x="322091" y="281677"/>
                </a:lnTo>
                <a:lnTo>
                  <a:pt x="322091" y="278003"/>
                </a:lnTo>
                <a:lnTo>
                  <a:pt x="319642" y="274329"/>
                </a:lnTo>
                <a:lnTo>
                  <a:pt x="315968" y="269430"/>
                </a:lnTo>
                <a:lnTo>
                  <a:pt x="312294" y="266981"/>
                </a:lnTo>
                <a:lnTo>
                  <a:pt x="264531" y="248610"/>
                </a:lnTo>
                <a:lnTo>
                  <a:pt x="215544" y="240038"/>
                </a:lnTo>
                <a:lnTo>
                  <a:pt x="208196" y="236364"/>
                </a:lnTo>
                <a:lnTo>
                  <a:pt x="204522" y="232690"/>
                </a:lnTo>
                <a:lnTo>
                  <a:pt x="200848" y="226566"/>
                </a:lnTo>
                <a:lnTo>
                  <a:pt x="200848" y="221667"/>
                </a:lnTo>
                <a:lnTo>
                  <a:pt x="204522" y="195949"/>
                </a:lnTo>
                <a:lnTo>
                  <a:pt x="205746" y="192275"/>
                </a:lnTo>
                <a:lnTo>
                  <a:pt x="208196" y="188601"/>
                </a:lnTo>
                <a:lnTo>
                  <a:pt x="211870" y="184927"/>
                </a:lnTo>
                <a:lnTo>
                  <a:pt x="215544" y="181253"/>
                </a:lnTo>
                <a:lnTo>
                  <a:pt x="216768" y="178804"/>
                </a:lnTo>
                <a:lnTo>
                  <a:pt x="219218" y="176354"/>
                </a:lnTo>
                <a:lnTo>
                  <a:pt x="220442" y="153085"/>
                </a:lnTo>
                <a:lnTo>
                  <a:pt x="222892" y="146962"/>
                </a:lnTo>
                <a:lnTo>
                  <a:pt x="226566" y="142063"/>
                </a:lnTo>
                <a:lnTo>
                  <a:pt x="231465" y="139614"/>
                </a:lnTo>
                <a:lnTo>
                  <a:pt x="233914" y="138389"/>
                </a:lnTo>
                <a:lnTo>
                  <a:pt x="235139" y="121244"/>
                </a:lnTo>
                <a:lnTo>
                  <a:pt x="233914" y="120019"/>
                </a:lnTo>
                <a:lnTo>
                  <a:pt x="230240" y="116345"/>
                </a:lnTo>
                <a:lnTo>
                  <a:pt x="227791" y="110221"/>
                </a:lnTo>
                <a:lnTo>
                  <a:pt x="226566" y="105323"/>
                </a:lnTo>
                <a:lnTo>
                  <a:pt x="227791" y="102873"/>
                </a:lnTo>
                <a:lnTo>
                  <a:pt x="230240" y="84503"/>
                </a:lnTo>
                <a:lnTo>
                  <a:pt x="230240" y="80829"/>
                </a:lnTo>
                <a:lnTo>
                  <a:pt x="230240" y="68582"/>
                </a:lnTo>
                <a:lnTo>
                  <a:pt x="227791" y="57560"/>
                </a:lnTo>
                <a:lnTo>
                  <a:pt x="220442" y="46538"/>
                </a:lnTo>
                <a:lnTo>
                  <a:pt x="209420" y="39190"/>
                </a:lnTo>
                <a:lnTo>
                  <a:pt x="193500" y="33066"/>
                </a:lnTo>
                <a:lnTo>
                  <a:pt x="176354" y="31842"/>
                </a:lnTo>
                <a:close/>
                <a:moveTo>
                  <a:pt x="176354" y="0"/>
                </a:moveTo>
                <a:lnTo>
                  <a:pt x="202072" y="2449"/>
                </a:lnTo>
                <a:lnTo>
                  <a:pt x="224117" y="11022"/>
                </a:lnTo>
                <a:lnTo>
                  <a:pt x="242487" y="24494"/>
                </a:lnTo>
                <a:lnTo>
                  <a:pt x="255958" y="39190"/>
                </a:lnTo>
                <a:lnTo>
                  <a:pt x="260857" y="57560"/>
                </a:lnTo>
                <a:lnTo>
                  <a:pt x="260857" y="72256"/>
                </a:lnTo>
                <a:lnTo>
                  <a:pt x="260857" y="84503"/>
                </a:lnTo>
                <a:lnTo>
                  <a:pt x="260857" y="86952"/>
                </a:lnTo>
                <a:lnTo>
                  <a:pt x="259632" y="95525"/>
                </a:lnTo>
                <a:lnTo>
                  <a:pt x="263306" y="99199"/>
                </a:lnTo>
                <a:lnTo>
                  <a:pt x="266980" y="102873"/>
                </a:lnTo>
                <a:lnTo>
                  <a:pt x="268205" y="110221"/>
                </a:lnTo>
                <a:lnTo>
                  <a:pt x="268205" y="116345"/>
                </a:lnTo>
                <a:lnTo>
                  <a:pt x="264531" y="153085"/>
                </a:lnTo>
                <a:lnTo>
                  <a:pt x="263306" y="157984"/>
                </a:lnTo>
                <a:lnTo>
                  <a:pt x="260857" y="164107"/>
                </a:lnTo>
                <a:lnTo>
                  <a:pt x="255958" y="167781"/>
                </a:lnTo>
                <a:lnTo>
                  <a:pt x="252284" y="171455"/>
                </a:lnTo>
                <a:lnTo>
                  <a:pt x="249835" y="181253"/>
                </a:lnTo>
                <a:lnTo>
                  <a:pt x="248610" y="186152"/>
                </a:lnTo>
                <a:lnTo>
                  <a:pt x="244936" y="193500"/>
                </a:lnTo>
                <a:lnTo>
                  <a:pt x="241262" y="200848"/>
                </a:lnTo>
                <a:lnTo>
                  <a:pt x="235139" y="206971"/>
                </a:lnTo>
                <a:lnTo>
                  <a:pt x="233914" y="210645"/>
                </a:lnTo>
                <a:lnTo>
                  <a:pt x="281677" y="221667"/>
                </a:lnTo>
                <a:lnTo>
                  <a:pt x="326990" y="240038"/>
                </a:lnTo>
                <a:lnTo>
                  <a:pt x="341686" y="251060"/>
                </a:lnTo>
                <a:lnTo>
                  <a:pt x="351483" y="266981"/>
                </a:lnTo>
                <a:lnTo>
                  <a:pt x="352708" y="285351"/>
                </a:lnTo>
                <a:lnTo>
                  <a:pt x="349034" y="324541"/>
                </a:lnTo>
                <a:lnTo>
                  <a:pt x="344135" y="340462"/>
                </a:lnTo>
                <a:lnTo>
                  <a:pt x="330664" y="355158"/>
                </a:lnTo>
                <a:lnTo>
                  <a:pt x="314743" y="362506"/>
                </a:lnTo>
                <a:lnTo>
                  <a:pt x="246161" y="369854"/>
                </a:lnTo>
                <a:lnTo>
                  <a:pt x="176354" y="373528"/>
                </a:lnTo>
                <a:lnTo>
                  <a:pt x="106547" y="369854"/>
                </a:lnTo>
                <a:lnTo>
                  <a:pt x="36740" y="362506"/>
                </a:lnTo>
                <a:lnTo>
                  <a:pt x="20820" y="355158"/>
                </a:lnTo>
                <a:lnTo>
                  <a:pt x="9797" y="340462"/>
                </a:lnTo>
                <a:lnTo>
                  <a:pt x="3674" y="324541"/>
                </a:lnTo>
                <a:lnTo>
                  <a:pt x="0" y="285351"/>
                </a:lnTo>
                <a:lnTo>
                  <a:pt x="2449" y="266981"/>
                </a:lnTo>
                <a:lnTo>
                  <a:pt x="11022" y="251060"/>
                </a:lnTo>
                <a:lnTo>
                  <a:pt x="24494" y="240038"/>
                </a:lnTo>
                <a:lnTo>
                  <a:pt x="69807" y="221667"/>
                </a:lnTo>
                <a:lnTo>
                  <a:pt x="117569" y="210645"/>
                </a:lnTo>
                <a:lnTo>
                  <a:pt x="117569" y="206971"/>
                </a:lnTo>
                <a:lnTo>
                  <a:pt x="110221" y="197174"/>
                </a:lnTo>
                <a:lnTo>
                  <a:pt x="105323" y="189826"/>
                </a:lnTo>
                <a:lnTo>
                  <a:pt x="102873" y="181253"/>
                </a:lnTo>
                <a:lnTo>
                  <a:pt x="101648" y="171455"/>
                </a:lnTo>
                <a:lnTo>
                  <a:pt x="95525" y="167781"/>
                </a:lnTo>
                <a:lnTo>
                  <a:pt x="91851" y="164107"/>
                </a:lnTo>
                <a:lnTo>
                  <a:pt x="90626" y="157984"/>
                </a:lnTo>
                <a:lnTo>
                  <a:pt x="88177" y="153085"/>
                </a:lnTo>
                <a:lnTo>
                  <a:pt x="84503" y="116345"/>
                </a:lnTo>
                <a:lnTo>
                  <a:pt x="84503" y="110221"/>
                </a:lnTo>
                <a:lnTo>
                  <a:pt x="86952" y="105323"/>
                </a:lnTo>
                <a:lnTo>
                  <a:pt x="88177" y="99199"/>
                </a:lnTo>
                <a:lnTo>
                  <a:pt x="91851" y="95525"/>
                </a:lnTo>
                <a:lnTo>
                  <a:pt x="91851" y="84503"/>
                </a:lnTo>
                <a:lnTo>
                  <a:pt x="90626" y="72256"/>
                </a:lnTo>
                <a:lnTo>
                  <a:pt x="91851" y="57560"/>
                </a:lnTo>
                <a:lnTo>
                  <a:pt x="97974" y="39190"/>
                </a:lnTo>
                <a:lnTo>
                  <a:pt x="110221" y="24494"/>
                </a:lnTo>
                <a:lnTo>
                  <a:pt x="128591" y="11022"/>
                </a:lnTo>
                <a:lnTo>
                  <a:pt x="150636" y="2449"/>
                </a:lnTo>
                <a:lnTo>
                  <a:pt x="1763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bIns="45720" lIns="91440" numCol="1" rIns="91440" rtlCol="0" tIns="45720" vert="horz" wrap="square"/>
          <a:lstStyle/>
          <a:p>
            <a:pPr algn="r"/>
            <a:r>
              <a:rPr dirty="0" lang="en-US"/>
              <a:t/>
            </a:r>
            <a:endParaRPr dirty="0" lang="en-US"/>
          </a:p>
        </p:txBody>
      </p:sp>
      <p:grpSp>
        <p:nvGrpSpPr>
          <p:cNvPr id="49" name="Grupo 422">
            <a:extLst>
              <a:ext uri="{53892A5F-D542-42F7-BE74-571DB7868EAA}">
                <a16:creationId xmlns:a16="http://schemas.microsoft.com/office/drawing/2010/main" id="{83E636C9-FE80-4FAE-9F46-824C5B0DD5B2}"/>
              </a:ext>
            </a:extLst>
          </p:cNvPr>
          <p:cNvGrpSpPr/>
          <p:nvPr/>
        </p:nvGrpSpPr>
        <p:grpSpPr>
          <a:xfrm rot="0">
            <a:off x="6076649" y="2509329"/>
            <a:ext cx="260067" cy="320082"/>
            <a:chOff x="682745" y="4975327"/>
            <a:chExt cx="346757" cy="426777"/>
          </a:xfrm>
          <a:solidFill>
            <a:schemeClr val="bg1"/>
          </a:solidFill>
        </p:grpSpPr>
        <p:sp>
          <p:nvSpPr>
            <p:cNvPr id="50" name="Freeform 6387">
              <a:extLst>
                <a:ext uri="{4C5FD672-6159-4348-B955-7FABB26173E1}">
                  <a16:creationId xmlns:a16="http://schemas.microsoft.com/office/drawing/2010/main" id="{DC7B63CB-5082-4300-AA1B-9B9A2EE7C027}"/>
                </a:ext>
              </a:extLst>
            </p:cNvPr>
            <p:cNvSpPr/>
            <p:nvPr/>
          </p:nvSpPr>
          <p:spPr>
            <a:xfrm rot="0">
              <a:off x="887242" y="5259845"/>
              <a:ext cx="133368" cy="133368"/>
            </a:xfrm>
            <a:custGeom>
              <a:avLst/>
              <a:gdLst/>
              <a:ahLst/>
              <a:cxnLst/>
              <a:rect b="b" l="0" r="r" t="0"/>
              <a:pathLst>
                <a:path h="133368" w="133368">
                  <a:moveTo>
                    <a:pt x="8891" y="0"/>
                  </a:moveTo>
                  <a:lnTo>
                    <a:pt x="124477" y="0"/>
                  </a:lnTo>
                  <a:lnTo>
                    <a:pt x="128922" y="2964"/>
                  </a:lnTo>
                  <a:lnTo>
                    <a:pt x="131886" y="4446"/>
                  </a:lnTo>
                  <a:lnTo>
                    <a:pt x="133368" y="11855"/>
                  </a:lnTo>
                  <a:lnTo>
                    <a:pt x="131886" y="16301"/>
                  </a:lnTo>
                  <a:lnTo>
                    <a:pt x="128922" y="17782"/>
                  </a:lnTo>
                  <a:lnTo>
                    <a:pt x="124477" y="20746"/>
                  </a:lnTo>
                  <a:lnTo>
                    <a:pt x="20746" y="20746"/>
                  </a:lnTo>
                  <a:lnTo>
                    <a:pt x="20746" y="124477"/>
                  </a:lnTo>
                  <a:lnTo>
                    <a:pt x="17782" y="128922"/>
                  </a:lnTo>
                  <a:lnTo>
                    <a:pt x="13337" y="131886"/>
                  </a:lnTo>
                  <a:lnTo>
                    <a:pt x="8891" y="133368"/>
                  </a:lnTo>
                  <a:lnTo>
                    <a:pt x="4446" y="131886"/>
                  </a:lnTo>
                  <a:lnTo>
                    <a:pt x="2964" y="128922"/>
                  </a:lnTo>
                  <a:lnTo>
                    <a:pt x="0" y="124477"/>
                  </a:lnTo>
                  <a:lnTo>
                    <a:pt x="0" y="11855"/>
                  </a:lnTo>
                  <a:lnTo>
                    <a:pt x="2964" y="4446"/>
                  </a:lnTo>
                  <a:lnTo>
                    <a:pt x="4446" y="2964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1" name="Freeform 6388">
              <a:extLst>
                <a:ext uri="{CC373163-FCD4-4C7B-B362-5930215A57C0}">
                  <a16:creationId xmlns:a16="http://schemas.microsoft.com/office/drawing/2010/main" id="{FB129D46-8BD9-49C1-BD35-831EA1114E15}"/>
                </a:ext>
              </a:extLst>
            </p:cNvPr>
            <p:cNvSpPr/>
            <p:nvPr/>
          </p:nvSpPr>
          <p:spPr>
            <a:xfrm rot="0">
              <a:off x="682745" y="4975327"/>
              <a:ext cx="346757" cy="426777"/>
            </a:xfrm>
            <a:custGeom>
              <a:avLst/>
              <a:gdLst/>
              <a:ahLst/>
              <a:cxnLst/>
              <a:rect b="b" l="0" r="r" t="0"/>
              <a:pathLst>
                <a:path h="426777" w="346757">
                  <a:moveTo>
                    <a:pt x="38529" y="37047"/>
                  </a:moveTo>
                  <a:lnTo>
                    <a:pt x="38529" y="389730"/>
                  </a:lnTo>
                  <a:lnTo>
                    <a:pt x="207461" y="389730"/>
                  </a:lnTo>
                  <a:lnTo>
                    <a:pt x="309710" y="287482"/>
                  </a:lnTo>
                  <a:lnTo>
                    <a:pt x="309710" y="37047"/>
                  </a:lnTo>
                  <a:lnTo>
                    <a:pt x="38529" y="37047"/>
                  </a:lnTo>
                  <a:close/>
                  <a:moveTo>
                    <a:pt x="17782" y="0"/>
                  </a:moveTo>
                  <a:lnTo>
                    <a:pt x="328975" y="0"/>
                  </a:lnTo>
                  <a:lnTo>
                    <a:pt x="336384" y="1482"/>
                  </a:lnTo>
                  <a:lnTo>
                    <a:pt x="342311" y="4446"/>
                  </a:lnTo>
                  <a:lnTo>
                    <a:pt x="345275" y="10373"/>
                  </a:lnTo>
                  <a:lnTo>
                    <a:pt x="346757" y="17782"/>
                  </a:lnTo>
                  <a:lnTo>
                    <a:pt x="346757" y="296373"/>
                  </a:lnTo>
                  <a:lnTo>
                    <a:pt x="345275" y="302300"/>
                  </a:lnTo>
                  <a:lnTo>
                    <a:pt x="342311" y="309710"/>
                  </a:lnTo>
                  <a:lnTo>
                    <a:pt x="226726" y="422331"/>
                  </a:lnTo>
                  <a:lnTo>
                    <a:pt x="222280" y="426777"/>
                  </a:lnTo>
                  <a:lnTo>
                    <a:pt x="213389" y="426777"/>
                  </a:lnTo>
                  <a:lnTo>
                    <a:pt x="17782" y="426777"/>
                  </a:lnTo>
                  <a:lnTo>
                    <a:pt x="11855" y="426777"/>
                  </a:lnTo>
                  <a:lnTo>
                    <a:pt x="4446" y="422331"/>
                  </a:lnTo>
                  <a:lnTo>
                    <a:pt x="0" y="416404"/>
                  </a:lnTo>
                  <a:lnTo>
                    <a:pt x="0" y="408995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1855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2" name="Freeform 6389">
              <a:extLst>
                <a:ext uri="{954C4A1A-A8AC-46DE-ABE0-3969E2BA7CEE}">
                  <a16:creationId xmlns:a16="http://schemas.microsoft.com/office/drawing/2010/main" id="{B20E11BF-3714-42BD-AB4C-67DCA3921977}"/>
                </a:ext>
              </a:extLst>
            </p:cNvPr>
            <p:cNvSpPr/>
            <p:nvPr/>
          </p:nvSpPr>
          <p:spPr>
            <a:xfrm rot="0">
              <a:off x="756838" y="5056828"/>
              <a:ext cx="128923" cy="17782"/>
            </a:xfrm>
            <a:custGeom>
              <a:avLst/>
              <a:gdLst/>
              <a:ahLst/>
              <a:cxnLst/>
              <a:rect b="b" l="0" r="r" t="0"/>
              <a:pathLst>
                <a:path h="17782" w="128923">
                  <a:moveTo>
                    <a:pt x="8891" y="0"/>
                  </a:moveTo>
                  <a:lnTo>
                    <a:pt x="120032" y="0"/>
                  </a:lnTo>
                  <a:lnTo>
                    <a:pt x="124477" y="0"/>
                  </a:lnTo>
                  <a:lnTo>
                    <a:pt x="128923" y="4446"/>
                  </a:lnTo>
                  <a:lnTo>
                    <a:pt x="128923" y="8891"/>
                  </a:lnTo>
                  <a:lnTo>
                    <a:pt x="128923" y="13337"/>
                  </a:lnTo>
                  <a:lnTo>
                    <a:pt x="124477" y="16300"/>
                  </a:lnTo>
                  <a:lnTo>
                    <a:pt x="120032" y="17782"/>
                  </a:lnTo>
                  <a:lnTo>
                    <a:pt x="8891" y="17782"/>
                  </a:lnTo>
                  <a:lnTo>
                    <a:pt x="4446" y="16300"/>
                  </a:lnTo>
                  <a:lnTo>
                    <a:pt x="0" y="13337"/>
                  </a:lnTo>
                  <a:lnTo>
                    <a:pt x="0" y="8891"/>
                  </a:lnTo>
                  <a:lnTo>
                    <a:pt x="0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3" name="Freeform 6390">
              <a:extLst>
                <a:ext uri="{C48BB510-D0D5-40A4-BB8E-F618BA520DF4}">
                  <a16:creationId xmlns:a16="http://schemas.microsoft.com/office/drawing/2010/main" id="{DAA1C3AE-0640-472E-ACAD-9E065450902A}"/>
                </a:ext>
              </a:extLst>
            </p:cNvPr>
            <p:cNvSpPr/>
            <p:nvPr/>
          </p:nvSpPr>
          <p:spPr>
            <a:xfrm rot="0">
              <a:off x="756838" y="5101285"/>
              <a:ext cx="201534" cy="20745"/>
            </a:xfrm>
            <a:custGeom>
              <a:avLst/>
              <a:gdLst/>
              <a:ahLst/>
              <a:cxnLst/>
              <a:rect b="b" l="0" r="r" t="0"/>
              <a:pathLst>
                <a:path h="20746" w="201534">
                  <a:moveTo>
                    <a:pt x="8891" y="0"/>
                  </a:moveTo>
                  <a:lnTo>
                    <a:pt x="192643" y="0"/>
                  </a:lnTo>
                  <a:lnTo>
                    <a:pt x="197088" y="2964"/>
                  </a:lnTo>
                  <a:lnTo>
                    <a:pt x="201534" y="5927"/>
                  </a:lnTo>
                  <a:lnTo>
                    <a:pt x="201534" y="10373"/>
                  </a:lnTo>
                  <a:lnTo>
                    <a:pt x="201534" y="16300"/>
                  </a:lnTo>
                  <a:lnTo>
                    <a:pt x="197088" y="19264"/>
                  </a:lnTo>
                  <a:lnTo>
                    <a:pt x="192643" y="20746"/>
                  </a:lnTo>
                  <a:lnTo>
                    <a:pt x="8891" y="20746"/>
                  </a:lnTo>
                  <a:lnTo>
                    <a:pt x="4446" y="19264"/>
                  </a:lnTo>
                  <a:lnTo>
                    <a:pt x="0" y="16300"/>
                  </a:lnTo>
                  <a:lnTo>
                    <a:pt x="0" y="10373"/>
                  </a:lnTo>
                  <a:lnTo>
                    <a:pt x="0" y="5927"/>
                  </a:lnTo>
                  <a:lnTo>
                    <a:pt x="4446" y="2964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4" name="Freeform 6391">
              <a:extLst>
                <a:ext uri="{45EC7007-4C30-434D-B810-8AFA2173F23C}">
                  <a16:creationId xmlns:a16="http://schemas.microsoft.com/office/drawing/2010/main" id="{5ECB9A16-B2D4-42A1-AFB0-CA3B4BBC87D9}"/>
                </a:ext>
              </a:extLst>
            </p:cNvPr>
            <p:cNvSpPr/>
            <p:nvPr/>
          </p:nvSpPr>
          <p:spPr>
            <a:xfrm rot="0">
              <a:off x="756838" y="5148705"/>
              <a:ext cx="201534" cy="17782"/>
            </a:xfrm>
            <a:custGeom>
              <a:avLst/>
              <a:gdLst/>
              <a:ahLst/>
              <a:cxnLst/>
              <a:rect b="b" l="0" r="r" t="0"/>
              <a:pathLst>
                <a:path h="17782" w="201534">
                  <a:moveTo>
                    <a:pt x="8891" y="0"/>
                  </a:moveTo>
                  <a:lnTo>
                    <a:pt x="192643" y="0"/>
                  </a:lnTo>
                  <a:lnTo>
                    <a:pt x="197088" y="0"/>
                  </a:lnTo>
                  <a:lnTo>
                    <a:pt x="201534" y="4446"/>
                  </a:lnTo>
                  <a:lnTo>
                    <a:pt x="201534" y="8891"/>
                  </a:lnTo>
                  <a:lnTo>
                    <a:pt x="201534" y="13337"/>
                  </a:lnTo>
                  <a:lnTo>
                    <a:pt x="197088" y="17782"/>
                  </a:lnTo>
                  <a:lnTo>
                    <a:pt x="192643" y="17782"/>
                  </a:lnTo>
                  <a:lnTo>
                    <a:pt x="8891" y="17782"/>
                  </a:lnTo>
                  <a:lnTo>
                    <a:pt x="4446" y="17782"/>
                  </a:lnTo>
                  <a:lnTo>
                    <a:pt x="0" y="13337"/>
                  </a:lnTo>
                  <a:lnTo>
                    <a:pt x="0" y="8891"/>
                  </a:lnTo>
                  <a:lnTo>
                    <a:pt x="0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5" name="Freeform 6392">
              <a:extLst>
                <a:ext uri="{6A49ED49-AA46-43EA-A3E8-B371695564B9}">
                  <a16:creationId xmlns:a16="http://schemas.microsoft.com/office/drawing/2010/main" id="{39D1403E-9581-4D4D-95C6-F570B35CC3C1}"/>
                </a:ext>
              </a:extLst>
            </p:cNvPr>
            <p:cNvSpPr/>
            <p:nvPr/>
          </p:nvSpPr>
          <p:spPr>
            <a:xfrm rot="0">
              <a:off x="756838" y="5193161"/>
              <a:ext cx="94839" cy="20745"/>
            </a:xfrm>
            <a:custGeom>
              <a:avLst/>
              <a:gdLst/>
              <a:ahLst/>
              <a:cxnLst/>
              <a:rect b="b" l="0" r="r" t="0"/>
              <a:pathLst>
                <a:path h="20746" w="94839">
                  <a:moveTo>
                    <a:pt x="8891" y="0"/>
                  </a:moveTo>
                  <a:lnTo>
                    <a:pt x="85948" y="0"/>
                  </a:lnTo>
                  <a:lnTo>
                    <a:pt x="90393" y="2964"/>
                  </a:lnTo>
                  <a:lnTo>
                    <a:pt x="93357" y="7409"/>
                  </a:lnTo>
                  <a:lnTo>
                    <a:pt x="94839" y="11855"/>
                  </a:lnTo>
                  <a:lnTo>
                    <a:pt x="93357" y="16300"/>
                  </a:lnTo>
                  <a:lnTo>
                    <a:pt x="90393" y="17782"/>
                  </a:lnTo>
                  <a:lnTo>
                    <a:pt x="85948" y="20746"/>
                  </a:lnTo>
                  <a:lnTo>
                    <a:pt x="8891" y="20746"/>
                  </a:lnTo>
                  <a:lnTo>
                    <a:pt x="4446" y="17782"/>
                  </a:lnTo>
                  <a:lnTo>
                    <a:pt x="0" y="16300"/>
                  </a:lnTo>
                  <a:lnTo>
                    <a:pt x="0" y="11855"/>
                  </a:lnTo>
                  <a:lnTo>
                    <a:pt x="0" y="7409"/>
                  </a:lnTo>
                  <a:lnTo>
                    <a:pt x="4446" y="2964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56" name="Grupo 336">
            <a:extLst>
              <a:ext uri="{37A702EB-F368-455F-8FC9-127B09714593}">
                <a16:creationId xmlns:a16="http://schemas.microsoft.com/office/drawing/2010/main" id="{16A2A4FE-071C-47D6-BDD9-B4E078E11657}"/>
              </a:ext>
            </a:extLst>
          </p:cNvPr>
          <p:cNvGrpSpPr/>
          <p:nvPr/>
        </p:nvGrpSpPr>
        <p:grpSpPr>
          <a:xfrm rot="0">
            <a:off x="7719871" y="2546623"/>
            <a:ext cx="242988" cy="245493"/>
            <a:chOff x="6418896" y="262254"/>
            <a:chExt cx="431223" cy="435669"/>
          </a:xfrm>
          <a:solidFill>
            <a:schemeClr val="bg1"/>
          </a:solidFill>
        </p:grpSpPr>
        <p:sp>
          <p:nvSpPr>
            <p:cNvPr id="57" name="Freeform 6531">
              <a:extLst>
                <a:ext uri="{C0FC1355-F959-41FB-B3B3-7C4BB871EEF2}">
                  <a16:creationId xmlns:a16="http://schemas.microsoft.com/office/drawing/2010/main" id="{3D9A7F19-A107-4EFD-B24F-7426655AE3E5}"/>
                </a:ext>
              </a:extLst>
            </p:cNvPr>
            <p:cNvSpPr/>
            <p:nvPr/>
          </p:nvSpPr>
          <p:spPr>
            <a:xfrm rot="0">
              <a:off x="6578936" y="262254"/>
              <a:ext cx="271182" cy="37046"/>
            </a:xfrm>
            <a:custGeom>
              <a:avLst/>
              <a:gdLst/>
              <a:ahLst/>
              <a:cxnLst/>
              <a:rect b="b" l="0" r="r" t="0"/>
              <a:pathLst>
                <a:path h="37047" w="271182">
                  <a:moveTo>
                    <a:pt x="17782" y="0"/>
                  </a:moveTo>
                  <a:lnTo>
                    <a:pt x="250436" y="0"/>
                  </a:lnTo>
                  <a:lnTo>
                    <a:pt x="257845" y="1482"/>
                  </a:lnTo>
                  <a:lnTo>
                    <a:pt x="263773" y="4446"/>
                  </a:lnTo>
                  <a:lnTo>
                    <a:pt x="268218" y="10373"/>
                  </a:lnTo>
                  <a:lnTo>
                    <a:pt x="271182" y="17783"/>
                  </a:lnTo>
                  <a:lnTo>
                    <a:pt x="268218" y="26674"/>
                  </a:lnTo>
                  <a:lnTo>
                    <a:pt x="263773" y="32601"/>
                  </a:lnTo>
                  <a:lnTo>
                    <a:pt x="257845" y="35565"/>
                  </a:lnTo>
                  <a:lnTo>
                    <a:pt x="250436" y="37047"/>
                  </a:lnTo>
                  <a:lnTo>
                    <a:pt x="17782" y="37047"/>
                  </a:lnTo>
                  <a:lnTo>
                    <a:pt x="10373" y="35565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8" name="Freeform 6532">
              <a:extLst>
                <a:ext uri="{EE633BB4-51C7-4586-8A46-0E9354F534FC}">
                  <a16:creationId xmlns:a16="http://schemas.microsoft.com/office/drawing/2010/main" id="{30F75CB9-BCCA-4B72-A04B-61320E43FB08}"/>
                </a:ext>
              </a:extLst>
            </p:cNvPr>
            <p:cNvSpPr/>
            <p:nvPr/>
          </p:nvSpPr>
          <p:spPr>
            <a:xfrm rot="0">
              <a:off x="6578936" y="361539"/>
              <a:ext cx="271182" cy="38528"/>
            </a:xfrm>
            <a:custGeom>
              <a:avLst/>
              <a:gdLst/>
              <a:ahLst/>
              <a:cxnLst/>
              <a:rect b="b" l="0" r="r" t="0"/>
              <a:pathLst>
                <a:path h="38529" w="271182">
                  <a:moveTo>
                    <a:pt x="17782" y="0"/>
                  </a:moveTo>
                  <a:lnTo>
                    <a:pt x="250436" y="0"/>
                  </a:lnTo>
                  <a:lnTo>
                    <a:pt x="257845" y="0"/>
                  </a:lnTo>
                  <a:lnTo>
                    <a:pt x="263773" y="4446"/>
                  </a:lnTo>
                  <a:lnTo>
                    <a:pt x="268218" y="11855"/>
                  </a:lnTo>
                  <a:lnTo>
                    <a:pt x="271182" y="17783"/>
                  </a:lnTo>
                  <a:lnTo>
                    <a:pt x="268218" y="26674"/>
                  </a:lnTo>
                  <a:lnTo>
                    <a:pt x="263773" y="31120"/>
                  </a:lnTo>
                  <a:lnTo>
                    <a:pt x="257845" y="35565"/>
                  </a:lnTo>
                  <a:lnTo>
                    <a:pt x="250436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9" name="Freeform 6533">
              <a:extLst>
                <a:ext uri="{6D4E80A2-71BD-4BCA-9276-33C1FF07D3DD}">
                  <a16:creationId xmlns:a16="http://schemas.microsoft.com/office/drawing/2010/main" id="{B88E2EEB-5805-4DA8-A9B0-815D3F38BFFB}"/>
                </a:ext>
              </a:extLst>
            </p:cNvPr>
            <p:cNvSpPr/>
            <p:nvPr/>
          </p:nvSpPr>
          <p:spPr>
            <a:xfrm rot="0">
              <a:off x="6418896" y="462306"/>
              <a:ext cx="431223" cy="38528"/>
            </a:xfrm>
            <a:custGeom>
              <a:avLst/>
              <a:gdLst/>
              <a:ahLst/>
              <a:cxnLst/>
              <a:rect b="b" l="0" r="r" t="0"/>
              <a:pathLst>
                <a:path h="38529" w="431223">
                  <a:moveTo>
                    <a:pt x="19264" y="0"/>
                  </a:moveTo>
                  <a:lnTo>
                    <a:pt x="410477" y="0"/>
                  </a:lnTo>
                  <a:lnTo>
                    <a:pt x="417886" y="0"/>
                  </a:lnTo>
                  <a:lnTo>
                    <a:pt x="423814" y="4446"/>
                  </a:lnTo>
                  <a:lnTo>
                    <a:pt x="428259" y="11855"/>
                  </a:lnTo>
                  <a:lnTo>
                    <a:pt x="431223" y="17783"/>
                  </a:lnTo>
                  <a:lnTo>
                    <a:pt x="428259" y="26674"/>
                  </a:lnTo>
                  <a:lnTo>
                    <a:pt x="423814" y="31120"/>
                  </a:lnTo>
                  <a:lnTo>
                    <a:pt x="417886" y="35565"/>
                  </a:lnTo>
                  <a:lnTo>
                    <a:pt x="410477" y="38529"/>
                  </a:lnTo>
                  <a:lnTo>
                    <a:pt x="19264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1482" y="26674"/>
                  </a:lnTo>
                  <a:lnTo>
                    <a:pt x="0" y="17783"/>
                  </a:lnTo>
                  <a:lnTo>
                    <a:pt x="1482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0" name="Freeform 6534">
              <a:extLst>
                <a:ext uri="{012AA74C-66AB-445A-ADEF-55F410548142}">
                  <a16:creationId xmlns:a16="http://schemas.microsoft.com/office/drawing/2010/main" id="{DA377BD9-E053-4435-AC85-227DA3AE3C21}"/>
                </a:ext>
              </a:extLst>
            </p:cNvPr>
            <p:cNvSpPr/>
            <p:nvPr/>
          </p:nvSpPr>
          <p:spPr>
            <a:xfrm rot="0">
              <a:off x="6418896" y="563072"/>
              <a:ext cx="431223" cy="37046"/>
            </a:xfrm>
            <a:custGeom>
              <a:avLst/>
              <a:gdLst/>
              <a:ahLst/>
              <a:cxnLst/>
              <a:rect b="b" l="0" r="r" t="0"/>
              <a:pathLst>
                <a:path h="37047" w="431223">
                  <a:moveTo>
                    <a:pt x="19264" y="0"/>
                  </a:moveTo>
                  <a:lnTo>
                    <a:pt x="410477" y="0"/>
                  </a:lnTo>
                  <a:lnTo>
                    <a:pt x="417886" y="0"/>
                  </a:lnTo>
                  <a:lnTo>
                    <a:pt x="423814" y="4446"/>
                  </a:lnTo>
                  <a:lnTo>
                    <a:pt x="428259" y="10373"/>
                  </a:lnTo>
                  <a:lnTo>
                    <a:pt x="431223" y="17783"/>
                  </a:lnTo>
                  <a:lnTo>
                    <a:pt x="428259" y="23710"/>
                  </a:lnTo>
                  <a:lnTo>
                    <a:pt x="423814" y="31119"/>
                  </a:lnTo>
                  <a:lnTo>
                    <a:pt x="417886" y="35565"/>
                  </a:lnTo>
                  <a:lnTo>
                    <a:pt x="410477" y="37047"/>
                  </a:lnTo>
                  <a:lnTo>
                    <a:pt x="19264" y="37047"/>
                  </a:lnTo>
                  <a:lnTo>
                    <a:pt x="10373" y="35565"/>
                  </a:lnTo>
                  <a:lnTo>
                    <a:pt x="4446" y="31119"/>
                  </a:lnTo>
                  <a:lnTo>
                    <a:pt x="1482" y="23710"/>
                  </a:lnTo>
                  <a:lnTo>
                    <a:pt x="0" y="17783"/>
                  </a:lnTo>
                  <a:lnTo>
                    <a:pt x="1482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1" name="Freeform 6535">
              <a:extLst>
                <a:ext uri="{73744498-F27D-4D74-AA04-6C2764628DDF}">
                  <a16:creationId xmlns:a16="http://schemas.microsoft.com/office/drawing/2010/main" id="{9C3B7258-1B37-4D74-A4EE-E37BABC64A49}"/>
                </a:ext>
              </a:extLst>
            </p:cNvPr>
            <p:cNvSpPr/>
            <p:nvPr/>
          </p:nvSpPr>
          <p:spPr>
            <a:xfrm rot="0">
              <a:off x="6418896" y="660876"/>
              <a:ext cx="431223" cy="37046"/>
            </a:xfrm>
            <a:custGeom>
              <a:avLst/>
              <a:gdLst/>
              <a:ahLst/>
              <a:cxnLst/>
              <a:rect b="b" l="0" r="r" t="0"/>
              <a:pathLst>
                <a:path h="37047" w="431223">
                  <a:moveTo>
                    <a:pt x="19264" y="0"/>
                  </a:moveTo>
                  <a:lnTo>
                    <a:pt x="410477" y="0"/>
                  </a:lnTo>
                  <a:lnTo>
                    <a:pt x="417886" y="1482"/>
                  </a:lnTo>
                  <a:lnTo>
                    <a:pt x="423814" y="5928"/>
                  </a:lnTo>
                  <a:lnTo>
                    <a:pt x="428259" y="13337"/>
                  </a:lnTo>
                  <a:lnTo>
                    <a:pt x="431223" y="19264"/>
                  </a:lnTo>
                  <a:lnTo>
                    <a:pt x="428259" y="26674"/>
                  </a:lnTo>
                  <a:lnTo>
                    <a:pt x="423814" y="32601"/>
                  </a:lnTo>
                  <a:lnTo>
                    <a:pt x="417886" y="37047"/>
                  </a:lnTo>
                  <a:lnTo>
                    <a:pt x="410477" y="37047"/>
                  </a:lnTo>
                  <a:lnTo>
                    <a:pt x="19264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1482" y="26674"/>
                  </a:lnTo>
                  <a:lnTo>
                    <a:pt x="0" y="19264"/>
                  </a:lnTo>
                  <a:lnTo>
                    <a:pt x="1482" y="13337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2" name="Freeform 6536">
              <a:extLst>
                <a:ext uri="{D0B0B5B0-64AA-4F90-94BE-D2A5F203E405}">
                  <a16:creationId xmlns:a16="http://schemas.microsoft.com/office/drawing/2010/main" id="{3DB07717-71BA-4151-A761-902F8C4FC8B1}"/>
                </a:ext>
              </a:extLst>
            </p:cNvPr>
            <p:cNvSpPr/>
            <p:nvPr/>
          </p:nvSpPr>
          <p:spPr>
            <a:xfrm rot="0">
              <a:off x="6418896" y="262254"/>
              <a:ext cx="139295" cy="161523"/>
            </a:xfrm>
            <a:custGeom>
              <a:avLst/>
              <a:gdLst/>
              <a:ahLst/>
              <a:cxnLst/>
              <a:rect b="b" l="0" r="r" t="0"/>
              <a:pathLst>
                <a:path h="161524" w="139295">
                  <a:moveTo>
                    <a:pt x="68166" y="0"/>
                  </a:moveTo>
                  <a:lnTo>
                    <a:pt x="77057" y="1482"/>
                  </a:lnTo>
                  <a:lnTo>
                    <a:pt x="81502" y="4446"/>
                  </a:lnTo>
                  <a:lnTo>
                    <a:pt x="85948" y="10373"/>
                  </a:lnTo>
                  <a:lnTo>
                    <a:pt x="137813" y="134850"/>
                  </a:lnTo>
                  <a:lnTo>
                    <a:pt x="139295" y="142260"/>
                  </a:lnTo>
                  <a:lnTo>
                    <a:pt x="137813" y="148187"/>
                  </a:lnTo>
                  <a:lnTo>
                    <a:pt x="134849" y="152633"/>
                  </a:lnTo>
                  <a:lnTo>
                    <a:pt x="133368" y="157078"/>
                  </a:lnTo>
                  <a:lnTo>
                    <a:pt x="125958" y="160042"/>
                  </a:lnTo>
                  <a:lnTo>
                    <a:pt x="120031" y="161524"/>
                  </a:lnTo>
                  <a:lnTo>
                    <a:pt x="115585" y="161524"/>
                  </a:lnTo>
                  <a:lnTo>
                    <a:pt x="108176" y="160042"/>
                  </a:lnTo>
                  <a:lnTo>
                    <a:pt x="103730" y="155597"/>
                  </a:lnTo>
                  <a:lnTo>
                    <a:pt x="102248" y="151151"/>
                  </a:lnTo>
                  <a:lnTo>
                    <a:pt x="68166" y="68166"/>
                  </a:lnTo>
                  <a:lnTo>
                    <a:pt x="35565" y="151151"/>
                  </a:lnTo>
                  <a:lnTo>
                    <a:pt x="32601" y="155597"/>
                  </a:lnTo>
                  <a:lnTo>
                    <a:pt x="28155" y="160042"/>
                  </a:lnTo>
                  <a:lnTo>
                    <a:pt x="23710" y="161524"/>
                  </a:lnTo>
                  <a:lnTo>
                    <a:pt x="17782" y="161524"/>
                  </a:lnTo>
                  <a:lnTo>
                    <a:pt x="10373" y="160042"/>
                  </a:lnTo>
                  <a:lnTo>
                    <a:pt x="5927" y="157078"/>
                  </a:lnTo>
                  <a:lnTo>
                    <a:pt x="1482" y="152633"/>
                  </a:lnTo>
                  <a:lnTo>
                    <a:pt x="0" y="148187"/>
                  </a:lnTo>
                  <a:lnTo>
                    <a:pt x="0" y="142260"/>
                  </a:lnTo>
                  <a:lnTo>
                    <a:pt x="1482" y="134850"/>
                  </a:lnTo>
                  <a:lnTo>
                    <a:pt x="50383" y="10373"/>
                  </a:lnTo>
                  <a:lnTo>
                    <a:pt x="54829" y="4446"/>
                  </a:lnTo>
                  <a:lnTo>
                    <a:pt x="62238" y="1482"/>
                  </a:lnTo>
                  <a:lnTo>
                    <a:pt x="68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3" name="Freeform 6537">
              <a:extLst>
                <a:ext uri="{F80D392C-1577-4700-BF53-418BCD7752E6}">
                  <a16:creationId xmlns:a16="http://schemas.microsoft.com/office/drawing/2010/main" id="{1B7EF315-644B-4349-ADB8-BD83D528F528}"/>
                </a:ext>
              </a:extLst>
            </p:cNvPr>
            <p:cNvSpPr/>
            <p:nvPr/>
          </p:nvSpPr>
          <p:spPr>
            <a:xfrm rot="0">
              <a:off x="6432232" y="361539"/>
              <a:ext cx="103731" cy="38528"/>
            </a:xfrm>
            <a:custGeom>
              <a:avLst/>
              <a:gdLst/>
              <a:ahLst/>
              <a:cxnLst/>
              <a:rect b="b" l="0" r="r" t="0"/>
              <a:pathLst>
                <a:path h="38529" w="103731">
                  <a:moveTo>
                    <a:pt x="19264" y="0"/>
                  </a:moveTo>
                  <a:lnTo>
                    <a:pt x="85949" y="0"/>
                  </a:lnTo>
                  <a:lnTo>
                    <a:pt x="93358" y="0"/>
                  </a:lnTo>
                  <a:lnTo>
                    <a:pt x="99285" y="4446"/>
                  </a:lnTo>
                  <a:lnTo>
                    <a:pt x="103731" y="11855"/>
                  </a:lnTo>
                  <a:lnTo>
                    <a:pt x="103731" y="17783"/>
                  </a:lnTo>
                  <a:lnTo>
                    <a:pt x="103731" y="26674"/>
                  </a:lnTo>
                  <a:lnTo>
                    <a:pt x="99285" y="31120"/>
                  </a:lnTo>
                  <a:lnTo>
                    <a:pt x="93358" y="35565"/>
                  </a:lnTo>
                  <a:lnTo>
                    <a:pt x="85949" y="38529"/>
                  </a:lnTo>
                  <a:lnTo>
                    <a:pt x="19264" y="38529"/>
                  </a:lnTo>
                  <a:lnTo>
                    <a:pt x="10373" y="35565"/>
                  </a:lnTo>
                  <a:lnTo>
                    <a:pt x="5927" y="31120"/>
                  </a:lnTo>
                  <a:lnTo>
                    <a:pt x="1482" y="26674"/>
                  </a:lnTo>
                  <a:lnTo>
                    <a:pt x="0" y="17783"/>
                  </a:lnTo>
                  <a:lnTo>
                    <a:pt x="1482" y="11855"/>
                  </a:lnTo>
                  <a:lnTo>
                    <a:pt x="5927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64" name="TextBox 87">
            <a:extLst>
              <a:ext uri="{70D187BA-8573-468E-AE3A-942010456F85}">
                <a16:creationId xmlns:a16="http://schemas.microsoft.com/office/drawing/2010/main" id="{B7938D2B-3EAB-45D3-9659-96DB25988976}"/>
              </a:ext>
            </a:extLst>
          </p:cNvPr>
          <p:cNvSpPr txBox="1"/>
          <p:nvPr userDrawn="1"/>
        </p:nvSpPr>
        <p:spPr>
          <a:xfrm rot="0">
            <a:off x="1100388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2800" u="none">
                <a:ln>
                  <a:noFill/>
                </a:ln>
                <a:solidFill>
                  <a:schemeClr val="accent1"/>
                </a:solidFill>
                <a:latin typeface="Source Sans Pro"/>
              </a:rPr>
              <a:t>01</a:t>
            </a:r>
            <a:endParaRPr b="1" baseline="0" cap="none" dirty="0" i="0" lang="en-US" spc="0" strike="noStrike" sz="2800" u="none">
              <a:ln>
                <a:noFill/>
              </a:ln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65" name="TextBox 92">
            <a:extLst>
              <a:ext uri="{C179321E-6E79-45B7-A21F-DCBEDD2CE067}">
                <a16:creationId xmlns:a16="http://schemas.microsoft.com/office/drawing/2010/main" id="{AC5F4FCF-C23D-4418-93F1-EFB550983F3F}"/>
              </a:ext>
            </a:extLst>
          </p:cNvPr>
          <p:cNvSpPr txBox="1"/>
          <p:nvPr userDrawn="1"/>
        </p:nvSpPr>
        <p:spPr>
          <a:xfrm rot="0">
            <a:off x="2735070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2800" u="none">
                <a:ln>
                  <a:noFill/>
                </a:ln>
                <a:solidFill>
                  <a:schemeClr val="accent2"/>
                </a:solidFill>
                <a:latin typeface="Source Sans Pro"/>
              </a:rPr>
              <a:t>02</a:t>
            </a:r>
            <a:endParaRPr b="1" baseline="0" cap="none" dirty="0" i="0" lang="en-US" spc="0" strike="noStrike" sz="2800" u="none">
              <a:ln>
                <a:noFill/>
              </a:ln>
              <a:solidFill>
                <a:schemeClr val="accent2"/>
              </a:solidFill>
              <a:latin typeface="Source Sans Pro"/>
            </a:endParaRPr>
          </a:p>
        </p:txBody>
      </p:sp>
      <p:sp>
        <p:nvSpPr>
          <p:cNvPr id="66" name="TextBox 93">
            <a:extLst>
              <a:ext uri="{B8C8D394-31ED-4A46-A9D2-400AC8A7AB5E}">
                <a16:creationId xmlns:a16="http://schemas.microsoft.com/office/drawing/2010/main" id="{6105B25E-E94C-4283-9BD3-8C2D7D003F33}"/>
              </a:ext>
            </a:extLst>
          </p:cNvPr>
          <p:cNvSpPr txBox="1"/>
          <p:nvPr userDrawn="1"/>
        </p:nvSpPr>
        <p:spPr>
          <a:xfrm rot="0">
            <a:off x="4369688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2800" u="none">
                <a:ln>
                  <a:noFill/>
                </a:ln>
                <a:solidFill>
                  <a:schemeClr val="accent1"/>
                </a:solidFill>
                <a:latin typeface="Source Sans Pro"/>
              </a:rPr>
              <a:t>03</a:t>
            </a:r>
            <a:endParaRPr b="1" baseline="0" cap="none" dirty="0" i="0" lang="en-US" spc="0" strike="noStrike" sz="2800" u="none">
              <a:ln>
                <a:noFill/>
              </a:ln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67" name="TextBox 94">
            <a:extLst>
              <a:ext uri="{CC3F3DCE-EA4B-4337-A771-FD248AC32089}">
                <a16:creationId xmlns:a16="http://schemas.microsoft.com/office/drawing/2010/main" id="{18DCBB64-0EB1-447E-BC36-5EAC316E4E3F}"/>
              </a:ext>
            </a:extLst>
          </p:cNvPr>
          <p:cNvSpPr txBox="1"/>
          <p:nvPr userDrawn="1"/>
        </p:nvSpPr>
        <p:spPr>
          <a:xfrm rot="0">
            <a:off x="5997291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2800" u="none">
                <a:ln>
                  <a:noFill/>
                </a:ln>
                <a:solidFill>
                  <a:schemeClr val="accent2"/>
                </a:solidFill>
                <a:latin typeface="Source Sans Pro"/>
              </a:rPr>
              <a:t>04</a:t>
            </a:r>
            <a:endParaRPr b="1" baseline="0" cap="none" dirty="0" i="0" lang="en-US" spc="0" strike="noStrike" sz="2800" u="none">
              <a:ln>
                <a:noFill/>
              </a:ln>
              <a:solidFill>
                <a:schemeClr val="accent2"/>
              </a:solidFill>
              <a:latin typeface="Source Sans Pro"/>
            </a:endParaRPr>
          </a:p>
        </p:txBody>
      </p:sp>
      <p:sp>
        <p:nvSpPr>
          <p:cNvPr id="68" name="TextBox 95">
            <a:extLst>
              <a:ext uri="{38C8C322-0948-4458-A798-C47788D53BEB}">
                <a16:creationId xmlns:a16="http://schemas.microsoft.com/office/drawing/2010/main" id="{5DAA8774-DD1C-416C-9AC9-84E1E3B970E6}"/>
              </a:ext>
            </a:extLst>
          </p:cNvPr>
          <p:cNvSpPr txBox="1"/>
          <p:nvPr userDrawn="1"/>
        </p:nvSpPr>
        <p:spPr>
          <a:xfrm rot="0">
            <a:off x="7639051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2800" u="none">
                <a:ln>
                  <a:noFill/>
                </a:ln>
                <a:solidFill>
                  <a:schemeClr val="accent1"/>
                </a:solidFill>
                <a:latin typeface="Source Sans Pro"/>
              </a:rPr>
              <a:t>05</a:t>
            </a:r>
            <a:endParaRPr b="1" baseline="0" cap="none" dirty="0" i="0" lang="en-US" spc="0" strike="noStrike" sz="2800" u="none">
              <a:ln>
                <a:noFill/>
              </a:ln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hidden="false" id="69" name="Title 1">
            <a:extLst>
              <a:ext uri="{EB5FF6F5-1F03-4767-8492-36350AD3FA9E}">
                <a16:creationId xmlns:a16="http://schemas.microsoft.com/office/drawing/2010/main" id="{971DBED2-DD16-4BDC-83EC-2C20026E2915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333375" y="476250"/>
            <a:ext cx="8477250" cy="476250"/>
          </a:xfrm>
        </p:spPr>
        <p:txBody>
          <a:bodyPr anchor="b" rtlCol="0" vert="horz">
            <a:noAutofit/>
          </a:bodyPr>
          <a:lstStyle>
            <a:lvl1pPr lvl="0">
              <a:defRPr baseline="0" dirty="0" lang="en-US" sz="2800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70" name="Slide Number Placeholder 1">
            <a:extLst>
              <a:ext uri="{433AD4C3-665E-480B-8994-0526B155EE9F}">
                <a16:creationId xmlns:a16="http://schemas.microsoft.com/office/drawing/2010/main" id="{917E46F2-1878-4C5A-9AA1-A1CE4B92E12F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FF43BAC-18F2-4227-BDDA-79E25FEFDF23}" type="slidenum"/>
            <a:endParaRPr dirty="0" lang="en-US"/>
          </a:p>
        </p:txBody>
      </p:sp>
      <p:sp>
        <p:nvSpPr>
          <p:cNvPr hidden="false" id="71" name="Footer Placeholder 1">
            <a:extLst>
              <a:ext uri="{C66173CE-265B-4103-9607-B05B3837E073}">
                <a16:creationId xmlns:a16="http://schemas.microsoft.com/office/drawing/2010/main" id="{0DEADF81-D55C-465E-B781-7F6805FD4A19}"/>
              </a:ext>
            </a:extLst>
          </p:cNvPr>
          <p:cNvSpPr>
            <a:spLocks noGrp="true"/>
          </p:cNvSpPr>
          <p:nvPr>
            <p:ph idx="7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72" name="Date Placeholder 1">
            <a:extLst>
              <a:ext uri="{281E5C49-F398-474C-AF84-038AEC1F3870}">
                <a16:creationId xmlns:a16="http://schemas.microsoft.com/office/drawing/2010/main" id="{8A613A7C-C74C-4067-994A-29A1490039E7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85EC2AA-7F51-4B41-9D35-DC2C1606C4EA}" type="datetime4">
              <a:t>December 24, 2023</a:t>
            </a:fld>
            <a:endParaRPr dirty="0" lang="en-US"/>
          </a:p>
        </p:txBody>
      </p:sp>
    </p:spTree>
    <p:extLst>
      <p:ext uri="{119099DF-F2A2-406A-8388-4AE73592BA3A}">
        <p14:creationId xmlns:p14="http://schemas.microsoft.com/office/powerpoint/2010/main" val="1703433594589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9AA1D124-AD42-4B4D-91C7-52D2059DA57F}">
                <a16:creationId xmlns:a16="http://schemas.microsoft.com/office/drawing/2010/main" id="{1B461CB3-6AED-4C5A-A5CD-725FD9629E94}"/>
              </a:ext>
            </a:extLst>
          </p:cNvPr>
          <p:cNvSpPr/>
          <p:nvPr userDrawn="1"/>
        </p:nvSpPr>
        <p:spPr>
          <a:xfrm rot="0">
            <a:off x="134549" y="134999"/>
            <a:ext cx="6180449" cy="4873499"/>
          </a:xfrm>
          <a:custGeom>
            <a:avLst/>
            <a:gdLst/>
            <a:ahLst/>
            <a:cxnLst/>
            <a:rect b="b" l="0" r="r" t="0"/>
            <a:pathLst>
              <a:path h="6498000" w="8240599">
                <a:moveTo>
                  <a:pt x="0" y="0"/>
                </a:moveTo>
                <a:lnTo>
                  <a:pt x="8240600" y="0"/>
                </a:lnTo>
                <a:lnTo>
                  <a:pt x="5986892" y="6498000"/>
                </a:lnTo>
                <a:lnTo>
                  <a:pt x="0" y="6498000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" name="Text Placeholder 7">
            <a:extLst>
              <a:ext uri="{02EFAF65-8D5C-4AB5-9B08-A6FA3DA343BD}">
                <a16:creationId xmlns:a16="http://schemas.microsoft.com/office/drawing/2010/main" id="{73476456-BF06-4587-B4BD-EB22CF3AD13B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1405013" y="1428559"/>
            <a:ext cx="3570103" cy="29527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chemeClr val="bg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4" name="Forma livre: Forma 16">
            <a:extLst>
              <a:ext uri="{E36F7783-2F4A-42E0-B43E-DAE64E850052}">
                <a16:creationId xmlns:a16="http://schemas.microsoft.com/office/drawing/2010/main" id="{3A9F7EBF-BB9E-4C35-9639-2622028CF248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flipH="true" rot="0">
            <a:off x="4637300" y="134999"/>
            <a:ext cx="4372151" cy="4873499"/>
          </a:xfrm>
          <a:custGeom>
            <a:avLst/>
            <a:gdLst/>
            <a:ahLst/>
            <a:cxnLst/>
            <a:rect b="b" l="0" r="r" t="0"/>
            <a:pathLst>
              <a:path h="6498000" w="5829535">
                <a:moveTo>
                  <a:pt x="3575827" y="0"/>
                </a:moveTo>
                <a:lnTo>
                  <a:pt x="0" y="0"/>
                </a:lnTo>
                <a:lnTo>
                  <a:pt x="0" y="6498000"/>
                </a:lnTo>
                <a:lnTo>
                  <a:pt x="101483" y="6498000"/>
                </a:lnTo>
                <a:lnTo>
                  <a:pt x="101483" y="6297000"/>
                </a:lnTo>
                <a:lnTo>
                  <a:pt x="359108" y="6297000"/>
                </a:lnTo>
                <a:lnTo>
                  <a:pt x="359108" y="6498000"/>
                </a:lnTo>
                <a:lnTo>
                  <a:pt x="5829535" y="64980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>
                <a:solidFill>
                  <a:schemeClr val="bg1"/>
                </a:solidFill>
                <a:latin typeface="Source Sans Pro"/>
              </a:defRPr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5" name="Oval 6">
            <a:extLst>
              <a:ext uri="{A1CE822C-03E4-4DD2-ABE5-20B821680845}">
                <a16:creationId xmlns:a16="http://schemas.microsoft.com/office/drawing/2010/main" id="{E2B9ADB9-DEB7-47B6-84BA-FA5B5B100C60}"/>
              </a:ext>
            </a:extLst>
          </p:cNvPr>
          <p:cNvSpPr/>
          <p:nvPr userDrawn="1"/>
        </p:nvSpPr>
        <p:spPr>
          <a:xfrm rot="0">
            <a:off x="677262" y="1262896"/>
            <a:ext cx="566777" cy="566777"/>
          </a:xfrm>
          <a:prstGeom prst="ellipse">
            <a:avLst/>
          </a:prstGeom>
          <a:solidFill>
            <a:srgbClr val="243e36"/>
          </a:solidFill>
          <a:ln>
            <a:solidFill>
              <a:srgbClr val="c2a8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6" name="Grupo 367">
            <a:extLst>
              <a:ext uri="{DF5C1D4F-FDE7-412C-B717-7C7F62C6E058}">
                <a16:creationId xmlns:a16="http://schemas.microsoft.com/office/drawing/2010/main" id="{BB416916-3BB2-4C34-BDE5-D45A2E9AF276}"/>
              </a:ext>
            </a:extLst>
          </p:cNvPr>
          <p:cNvGrpSpPr/>
          <p:nvPr/>
        </p:nvGrpSpPr>
        <p:grpSpPr>
          <a:xfrm rot="0">
            <a:off x="811852" y="1418611"/>
            <a:ext cx="297597" cy="255346"/>
            <a:chOff x="9879051" y="3805394"/>
            <a:chExt cx="480125" cy="411959"/>
          </a:xfrm>
          <a:solidFill>
            <a:srgbClr val="c2a83e"/>
          </a:solidFill>
        </p:grpSpPr>
        <p:sp>
          <p:nvSpPr>
            <p:cNvPr id="7" name="Freeform 6154">
              <a:extLst>
                <a:ext uri="{2931B6C4-1C1E-44CE-BE02-24EEAF6F6D8C}">
                  <a16:creationId xmlns:a16="http://schemas.microsoft.com/office/drawing/2010/main" id="{8460D3EE-E80A-40C9-BFA1-EC64A0ED6D30}"/>
                </a:ext>
              </a:extLst>
            </p:cNvPr>
            <p:cNvSpPr/>
            <p:nvPr/>
          </p:nvSpPr>
          <p:spPr>
            <a:xfrm rot="0">
              <a:off x="9879051" y="3805394"/>
              <a:ext cx="391213" cy="354166"/>
            </a:xfrm>
            <a:custGeom>
              <a:avLst/>
              <a:gdLst/>
              <a:ahLst/>
              <a:cxnLst/>
              <a:rect b="b" l="0" r="r" t="0"/>
              <a:pathLst>
                <a:path h="354166" w="391213">
                  <a:moveTo>
                    <a:pt x="195607" y="37047"/>
                  </a:moveTo>
                  <a:lnTo>
                    <a:pt x="154114" y="41492"/>
                  </a:lnTo>
                  <a:lnTo>
                    <a:pt x="115586" y="53347"/>
                  </a:lnTo>
                  <a:lnTo>
                    <a:pt x="84466" y="72611"/>
                  </a:lnTo>
                  <a:lnTo>
                    <a:pt x="60757" y="97803"/>
                  </a:lnTo>
                  <a:lnTo>
                    <a:pt x="42974" y="124477"/>
                  </a:lnTo>
                  <a:lnTo>
                    <a:pt x="38529" y="157078"/>
                  </a:lnTo>
                  <a:lnTo>
                    <a:pt x="44456" y="191161"/>
                  </a:lnTo>
                  <a:lnTo>
                    <a:pt x="62238" y="219316"/>
                  </a:lnTo>
                  <a:lnTo>
                    <a:pt x="88912" y="247472"/>
                  </a:lnTo>
                  <a:lnTo>
                    <a:pt x="127441" y="265254"/>
                  </a:lnTo>
                  <a:lnTo>
                    <a:pt x="131886" y="266736"/>
                  </a:lnTo>
                  <a:lnTo>
                    <a:pt x="136332" y="271182"/>
                  </a:lnTo>
                  <a:lnTo>
                    <a:pt x="137814" y="275627"/>
                  </a:lnTo>
                  <a:lnTo>
                    <a:pt x="137814" y="284518"/>
                  </a:lnTo>
                  <a:lnTo>
                    <a:pt x="136332" y="291928"/>
                  </a:lnTo>
                  <a:lnTo>
                    <a:pt x="136332" y="293410"/>
                  </a:lnTo>
                  <a:lnTo>
                    <a:pt x="133368" y="300819"/>
                  </a:lnTo>
                  <a:lnTo>
                    <a:pt x="127441" y="309710"/>
                  </a:lnTo>
                  <a:lnTo>
                    <a:pt x="149669" y="297855"/>
                  </a:lnTo>
                  <a:lnTo>
                    <a:pt x="167451" y="283036"/>
                  </a:lnTo>
                  <a:lnTo>
                    <a:pt x="171897" y="280073"/>
                  </a:lnTo>
                  <a:lnTo>
                    <a:pt x="177824" y="278591"/>
                  </a:lnTo>
                  <a:lnTo>
                    <a:pt x="182270" y="278591"/>
                  </a:lnTo>
                  <a:lnTo>
                    <a:pt x="195607" y="278591"/>
                  </a:lnTo>
                  <a:lnTo>
                    <a:pt x="238581" y="274145"/>
                  </a:lnTo>
                  <a:lnTo>
                    <a:pt x="274146" y="260808"/>
                  </a:lnTo>
                  <a:lnTo>
                    <a:pt x="306747" y="241544"/>
                  </a:lnTo>
                  <a:lnTo>
                    <a:pt x="331938" y="217834"/>
                  </a:lnTo>
                  <a:lnTo>
                    <a:pt x="346757" y="188197"/>
                  </a:lnTo>
                  <a:lnTo>
                    <a:pt x="354166" y="157078"/>
                  </a:lnTo>
                  <a:lnTo>
                    <a:pt x="346757" y="124477"/>
                  </a:lnTo>
                  <a:lnTo>
                    <a:pt x="331938" y="97803"/>
                  </a:lnTo>
                  <a:lnTo>
                    <a:pt x="306747" y="72611"/>
                  </a:lnTo>
                  <a:lnTo>
                    <a:pt x="274146" y="53347"/>
                  </a:lnTo>
                  <a:lnTo>
                    <a:pt x="238581" y="41492"/>
                  </a:lnTo>
                  <a:lnTo>
                    <a:pt x="195607" y="37047"/>
                  </a:lnTo>
                  <a:close/>
                  <a:moveTo>
                    <a:pt x="195607" y="0"/>
                  </a:moveTo>
                  <a:lnTo>
                    <a:pt x="247472" y="4446"/>
                  </a:lnTo>
                  <a:lnTo>
                    <a:pt x="293410" y="19264"/>
                  </a:lnTo>
                  <a:lnTo>
                    <a:pt x="333420" y="45938"/>
                  </a:lnTo>
                  <a:lnTo>
                    <a:pt x="364539" y="77057"/>
                  </a:lnTo>
                  <a:lnTo>
                    <a:pt x="385286" y="115586"/>
                  </a:lnTo>
                  <a:lnTo>
                    <a:pt x="391213" y="157078"/>
                  </a:lnTo>
                  <a:lnTo>
                    <a:pt x="385286" y="200052"/>
                  </a:lnTo>
                  <a:lnTo>
                    <a:pt x="364539" y="237099"/>
                  </a:lnTo>
                  <a:lnTo>
                    <a:pt x="333420" y="269700"/>
                  </a:lnTo>
                  <a:lnTo>
                    <a:pt x="293410" y="293410"/>
                  </a:lnTo>
                  <a:lnTo>
                    <a:pt x="247472" y="309710"/>
                  </a:lnTo>
                  <a:lnTo>
                    <a:pt x="195607" y="315638"/>
                  </a:lnTo>
                  <a:lnTo>
                    <a:pt x="189679" y="315638"/>
                  </a:lnTo>
                  <a:lnTo>
                    <a:pt x="158560" y="336384"/>
                  </a:lnTo>
                  <a:lnTo>
                    <a:pt x="120031" y="349720"/>
                  </a:lnTo>
                  <a:lnTo>
                    <a:pt x="80021" y="354166"/>
                  </a:lnTo>
                  <a:lnTo>
                    <a:pt x="65202" y="354166"/>
                  </a:lnTo>
                  <a:lnTo>
                    <a:pt x="60757" y="351202"/>
                  </a:lnTo>
                  <a:lnTo>
                    <a:pt x="53347" y="349720"/>
                  </a:lnTo>
                  <a:lnTo>
                    <a:pt x="51865" y="345275"/>
                  </a:lnTo>
                  <a:lnTo>
                    <a:pt x="48902" y="337865"/>
                  </a:lnTo>
                  <a:lnTo>
                    <a:pt x="48902" y="331938"/>
                  </a:lnTo>
                  <a:lnTo>
                    <a:pt x="48902" y="327492"/>
                  </a:lnTo>
                  <a:lnTo>
                    <a:pt x="53347" y="320083"/>
                  </a:lnTo>
                  <a:lnTo>
                    <a:pt x="57793" y="318601"/>
                  </a:lnTo>
                  <a:lnTo>
                    <a:pt x="71130" y="311192"/>
                  </a:lnTo>
                  <a:lnTo>
                    <a:pt x="82985" y="302301"/>
                  </a:lnTo>
                  <a:lnTo>
                    <a:pt x="91876" y="291928"/>
                  </a:lnTo>
                  <a:lnTo>
                    <a:pt x="53347" y="266736"/>
                  </a:lnTo>
                  <a:lnTo>
                    <a:pt x="25192" y="232653"/>
                  </a:lnTo>
                  <a:lnTo>
                    <a:pt x="7409" y="197088"/>
                  </a:lnTo>
                  <a:lnTo>
                    <a:pt x="0" y="157078"/>
                  </a:lnTo>
                  <a:lnTo>
                    <a:pt x="7409" y="115586"/>
                  </a:lnTo>
                  <a:lnTo>
                    <a:pt x="26674" y="77057"/>
                  </a:lnTo>
                  <a:lnTo>
                    <a:pt x="57793" y="45938"/>
                  </a:lnTo>
                  <a:lnTo>
                    <a:pt x="96321" y="19264"/>
                  </a:lnTo>
                  <a:lnTo>
                    <a:pt x="142259" y="4446"/>
                  </a:lnTo>
                  <a:lnTo>
                    <a:pt x="1956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Freeform 6155">
              <a:extLst>
                <a:ext uri="{A7C99653-8A35-4640-9FE5-FEDE54A3CCC7}">
                  <a16:creationId xmlns:a16="http://schemas.microsoft.com/office/drawing/2010/main" id="{E649165B-9296-4C40-929E-E90B894566F6}"/>
                </a:ext>
              </a:extLst>
            </p:cNvPr>
            <p:cNvSpPr/>
            <p:nvPr/>
          </p:nvSpPr>
          <p:spPr>
            <a:xfrm rot="0">
              <a:off x="10050948" y="3931352"/>
              <a:ext cx="308227" cy="286001"/>
            </a:xfrm>
            <a:custGeom>
              <a:avLst/>
              <a:gdLst/>
              <a:ahLst/>
              <a:cxnLst/>
              <a:rect b="b" l="0" r="r" t="0"/>
              <a:pathLst>
                <a:path h="286001" w="308228">
                  <a:moveTo>
                    <a:pt x="219316" y="0"/>
                  </a:moveTo>
                  <a:lnTo>
                    <a:pt x="226725" y="2964"/>
                  </a:lnTo>
                  <a:lnTo>
                    <a:pt x="257845" y="20746"/>
                  </a:lnTo>
                  <a:lnTo>
                    <a:pt x="281554" y="42974"/>
                  </a:lnTo>
                  <a:lnTo>
                    <a:pt x="299337" y="69648"/>
                  </a:lnTo>
                  <a:lnTo>
                    <a:pt x="308228" y="102249"/>
                  </a:lnTo>
                  <a:lnTo>
                    <a:pt x="308228" y="136332"/>
                  </a:lnTo>
                  <a:lnTo>
                    <a:pt x="299337" y="170415"/>
                  </a:lnTo>
                  <a:lnTo>
                    <a:pt x="281554" y="203016"/>
                  </a:lnTo>
                  <a:lnTo>
                    <a:pt x="254881" y="229690"/>
                  </a:lnTo>
                  <a:lnTo>
                    <a:pt x="262290" y="237099"/>
                  </a:lnTo>
                  <a:lnTo>
                    <a:pt x="271181" y="241545"/>
                  </a:lnTo>
                  <a:lnTo>
                    <a:pt x="281554" y="243027"/>
                  </a:lnTo>
                  <a:lnTo>
                    <a:pt x="286000" y="247472"/>
                  </a:lnTo>
                  <a:lnTo>
                    <a:pt x="290446" y="251918"/>
                  </a:lnTo>
                  <a:lnTo>
                    <a:pt x="293409" y="256364"/>
                  </a:lnTo>
                  <a:lnTo>
                    <a:pt x="294891" y="263773"/>
                  </a:lnTo>
                  <a:lnTo>
                    <a:pt x="293409" y="269700"/>
                  </a:lnTo>
                  <a:lnTo>
                    <a:pt x="290446" y="274146"/>
                  </a:lnTo>
                  <a:lnTo>
                    <a:pt x="286000" y="278592"/>
                  </a:lnTo>
                  <a:lnTo>
                    <a:pt x="280073" y="281555"/>
                  </a:lnTo>
                  <a:lnTo>
                    <a:pt x="241544" y="286001"/>
                  </a:lnTo>
                  <a:lnTo>
                    <a:pt x="205979" y="281555"/>
                  </a:lnTo>
                  <a:lnTo>
                    <a:pt x="174860" y="265255"/>
                  </a:lnTo>
                  <a:lnTo>
                    <a:pt x="173378" y="268219"/>
                  </a:lnTo>
                  <a:lnTo>
                    <a:pt x="128922" y="269700"/>
                  </a:lnTo>
                  <a:lnTo>
                    <a:pt x="85948" y="260809"/>
                  </a:lnTo>
                  <a:lnTo>
                    <a:pt x="50383" y="245991"/>
                  </a:lnTo>
                  <a:lnTo>
                    <a:pt x="22228" y="219317"/>
                  </a:lnTo>
                  <a:lnTo>
                    <a:pt x="0" y="188198"/>
                  </a:lnTo>
                  <a:lnTo>
                    <a:pt x="0" y="180788"/>
                  </a:lnTo>
                  <a:lnTo>
                    <a:pt x="0" y="176343"/>
                  </a:lnTo>
                  <a:lnTo>
                    <a:pt x="1482" y="170415"/>
                  </a:lnTo>
                  <a:lnTo>
                    <a:pt x="4446" y="165970"/>
                  </a:lnTo>
                  <a:lnTo>
                    <a:pt x="10373" y="163006"/>
                  </a:lnTo>
                  <a:lnTo>
                    <a:pt x="14819" y="161524"/>
                  </a:lnTo>
                  <a:lnTo>
                    <a:pt x="22228" y="161524"/>
                  </a:lnTo>
                  <a:lnTo>
                    <a:pt x="26674" y="163006"/>
                  </a:lnTo>
                  <a:lnTo>
                    <a:pt x="32601" y="167451"/>
                  </a:lnTo>
                  <a:lnTo>
                    <a:pt x="35565" y="171897"/>
                  </a:lnTo>
                  <a:lnTo>
                    <a:pt x="50383" y="197089"/>
                  </a:lnTo>
                  <a:lnTo>
                    <a:pt x="72611" y="214871"/>
                  </a:lnTo>
                  <a:lnTo>
                    <a:pt x="99285" y="225244"/>
                  </a:lnTo>
                  <a:lnTo>
                    <a:pt x="133368" y="232654"/>
                  </a:lnTo>
                  <a:lnTo>
                    <a:pt x="165969" y="229690"/>
                  </a:lnTo>
                  <a:lnTo>
                    <a:pt x="174860" y="228208"/>
                  </a:lnTo>
                  <a:lnTo>
                    <a:pt x="182269" y="228208"/>
                  </a:lnTo>
                  <a:lnTo>
                    <a:pt x="186715" y="228208"/>
                  </a:lnTo>
                  <a:lnTo>
                    <a:pt x="191161" y="229690"/>
                  </a:lnTo>
                  <a:lnTo>
                    <a:pt x="204497" y="238581"/>
                  </a:lnTo>
                  <a:lnTo>
                    <a:pt x="214870" y="243027"/>
                  </a:lnTo>
                  <a:lnTo>
                    <a:pt x="214870" y="243027"/>
                  </a:lnTo>
                  <a:lnTo>
                    <a:pt x="213389" y="238581"/>
                  </a:lnTo>
                  <a:lnTo>
                    <a:pt x="208943" y="234136"/>
                  </a:lnTo>
                  <a:lnTo>
                    <a:pt x="208943" y="228208"/>
                  </a:lnTo>
                  <a:lnTo>
                    <a:pt x="208943" y="223762"/>
                  </a:lnTo>
                  <a:lnTo>
                    <a:pt x="210425" y="219317"/>
                  </a:lnTo>
                  <a:lnTo>
                    <a:pt x="213389" y="214871"/>
                  </a:lnTo>
                  <a:lnTo>
                    <a:pt x="217834" y="210426"/>
                  </a:lnTo>
                  <a:lnTo>
                    <a:pt x="241544" y="189679"/>
                  </a:lnTo>
                  <a:lnTo>
                    <a:pt x="262290" y="163006"/>
                  </a:lnTo>
                  <a:lnTo>
                    <a:pt x="271181" y="136332"/>
                  </a:lnTo>
                  <a:lnTo>
                    <a:pt x="271181" y="106695"/>
                  </a:lnTo>
                  <a:lnTo>
                    <a:pt x="262290" y="78539"/>
                  </a:lnTo>
                  <a:lnTo>
                    <a:pt x="240062" y="53347"/>
                  </a:lnTo>
                  <a:lnTo>
                    <a:pt x="210425" y="38529"/>
                  </a:lnTo>
                  <a:lnTo>
                    <a:pt x="205979" y="34083"/>
                  </a:lnTo>
                  <a:lnTo>
                    <a:pt x="201534" y="29637"/>
                  </a:lnTo>
                  <a:lnTo>
                    <a:pt x="200052" y="25192"/>
                  </a:lnTo>
                  <a:lnTo>
                    <a:pt x="200052" y="17782"/>
                  </a:lnTo>
                  <a:lnTo>
                    <a:pt x="201534" y="13337"/>
                  </a:lnTo>
                  <a:lnTo>
                    <a:pt x="204497" y="7409"/>
                  </a:lnTo>
                  <a:lnTo>
                    <a:pt x="208943" y="2964"/>
                  </a:lnTo>
                  <a:lnTo>
                    <a:pt x="213389" y="0"/>
                  </a:lnTo>
                  <a:lnTo>
                    <a:pt x="219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cxnSp>
        <p:nvCxnSpPr>
          <p:cNvPr id="9" name="Straight Connector 11">
            <a:extLst>
              <a:ext uri="{C2197105-B52D-4331-BB4C-D34C0FED6C6A}">
                <a16:creationId xmlns:a16="http://schemas.microsoft.com/office/drawing/2010/main" id="{85F4BB25-2DC1-4F47-8887-A4AA441DD82D}"/>
              </a:ext>
            </a:extLst>
          </p:cNvPr>
          <p:cNvCxnSpPr/>
          <p:nvPr/>
        </p:nvCxnSpPr>
        <p:spPr>
          <a:xfrm rot="0">
            <a:off x="960651" y="1948542"/>
            <a:ext cx="0" cy="2471057"/>
          </a:xfrm>
          <a:prstGeom prst="line">
            <a:avLst/>
          </a:prstGeom>
          <a:ln>
            <a:solidFill>
              <a:srgbClr val="c2a8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10" name="Title 1">
            <a:extLst>
              <a:ext uri="{DBB68056-39BB-4397-92D5-5FCB87F22968}">
                <a16:creationId xmlns:a16="http://schemas.microsoft.com/office/drawing/2010/main" id="{FC97D39F-468D-4229-91A5-4177D4032235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28650" y="366032"/>
            <a:ext cx="3431707" cy="526298"/>
          </a:xfrm>
        </p:spPr>
        <p:txBody>
          <a:bodyPr rtlCol="0"/>
          <a:lstStyle>
            <a:lvl1pPr lvl="0">
              <a:defRPr dirty="0" lang="en-US" sz="2800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1" name="Slide Number Placeholder 1">
            <a:extLst>
              <a:ext uri="{4067B603-36A4-4C04-810C-3A621C99BA13}">
                <a16:creationId xmlns:a16="http://schemas.microsoft.com/office/drawing/2010/main" id="{20C4656F-6837-4DDF-B150-ECC5181FF3AE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2" name="Footer Placeholder 1">
            <a:extLst>
              <a:ext uri="{5634A60E-1C30-48C8-9D59-34B63D5DF0D4}">
                <a16:creationId xmlns:a16="http://schemas.microsoft.com/office/drawing/2010/main" id="{9F1C203D-B73A-4CC4-88B0-9C7C1C84927A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3" name="Date Placeholder 1">
            <a:extLst>
              <a:ext uri="{C5405B8E-14BB-4D5C-8D08-C645546DCC15}">
                <a16:creationId xmlns:a16="http://schemas.microsoft.com/office/drawing/2010/main" id="{1700DD3B-CAD5-4D44-A144-DFFF95DED963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762000" y="47815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fld id="{B781892E-0190-47DF-BA64-B9F3DEA89520}" type="datetime4">
              <a:t>December 24, 2023</a:t>
            </a:fld>
            <a:endParaRPr dirty="0" lang="en-US"/>
          </a:p>
        </p:txBody>
      </p:sp>
      <p:sp>
        <p:nvSpPr>
          <p:cNvPr hidden="true" id="14" name="">
            <a:extLst>
              <a:ext uri="{F67379C4-B56E-4426-9DDD-C8B4D4AE9947}">
                <a16:creationId xmlns:a16="http://schemas.microsoft.com/office/drawing/2010/main" id="{0933B9E7-67FC-4925-909A-CCE439EB831D}"/>
              </a:ext>
            </a:extLst>
          </p:cNvPr>
          <p:cNvSpPr/>
          <p:nvPr>
            <p:ph idx="6" type="pic"/>
          </p:nvPr>
        </p:nvSpPr>
        <p:spPr>
          <a:xfrm flipH="false" flipV="false" rot="0">
            <a:off x="4629150" y="9525"/>
            <a:ext cx="4371975" cy="4876800"/>
          </a:xfrm>
          <a:prstGeom prst="rect">
            <a:avLst/>
          </a:prstGeom>
        </p:spPr>
        <p:txBody>
          <a:bodyPr bIns="45720" lIns="0" rIns="91440" rtlCol="0" tIns="45720" vert="horz">
            <a:noAutofit/>
          </a:bodyPr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</p:spTree>
    <p:extLst>
      <p:ext uri="{1FC8C999-0A12-48BD-AC24-EEC36EA64133}">
        <p14:creationId xmlns:p14="http://schemas.microsoft.com/office/powerpoint/2010/main" val="1703433594594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5869F76F-5E33-4C0C-A9F6-D7A0786A9DA8}">
                <a16:creationId xmlns:a16="http://schemas.microsoft.com/office/drawing/2010/main" id="{E8942C0C-4902-4C98-8232-F0F42DFD863C}"/>
              </a:ext>
            </a:extLst>
          </p:cNvPr>
          <p:cNvSpPr/>
          <p:nvPr userDrawn="1"/>
        </p:nvSpPr>
        <p:spPr>
          <a:xfrm rot="0">
            <a:off x="257175" y="356590"/>
            <a:ext cx="8629650" cy="4430318"/>
          </a:xfrm>
          <a:prstGeom prst="rect">
            <a:avLst/>
          </a:prstGeom>
          <a:noFill/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Picture Placeholder 12">
            <a:extLst>
              <a:ext uri="{82765160-F9EA-4C9B-B03F-7DE04727A0B7}">
                <a16:creationId xmlns:a16="http://schemas.microsoft.com/office/drawing/2010/main" id="{4CBAB91F-E57A-4EA7-85A6-8D04DB8F857F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6201823" y="1619250"/>
            <a:ext cx="2102929" cy="1581150"/>
          </a:xfrm>
          <a:custGeom>
            <a:avLst/>
            <a:gdLst/>
            <a:ahLst/>
            <a:cxnLst/>
            <a:rect b="b" l="0" r="r" t="0"/>
            <a:pathLst>
              <a:path h="2108200" w="2803906">
                <a:moveTo>
                  <a:pt x="742951" y="0"/>
                </a:moveTo>
                <a:lnTo>
                  <a:pt x="2803906" y="0"/>
                </a:lnTo>
                <a:lnTo>
                  <a:pt x="2060955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18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4" name="Picture Placeholder 11">
            <a:extLst>
              <a:ext uri="{1C6A1ABD-C1A9-4552-AA54-FBB5FC67C9CB}">
                <a16:creationId xmlns:a16="http://schemas.microsoft.com/office/drawing/2010/main" id="{ED0F4647-F195-4EB2-ACFE-917F81CBEC3C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520535" y="1619250"/>
            <a:ext cx="2102929" cy="1581150"/>
          </a:xfrm>
          <a:custGeom>
            <a:avLst/>
            <a:gdLst/>
            <a:ahLst/>
            <a:cxnLst/>
            <a:rect b="b" l="0" r="r" t="0"/>
            <a:pathLst>
              <a:path h="2108200" w="2803906">
                <a:moveTo>
                  <a:pt x="742951" y="0"/>
                </a:moveTo>
                <a:lnTo>
                  <a:pt x="2803906" y="0"/>
                </a:lnTo>
                <a:lnTo>
                  <a:pt x="2060955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18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5" name="Picture Placeholder 10">
            <a:extLst>
              <a:ext uri="{EA0732C9-94A7-48EE-8713-51AFC7142296}">
                <a16:creationId xmlns:a16="http://schemas.microsoft.com/office/drawing/2010/main" id="{F245F61F-5085-472C-8533-E05AA176135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839247" y="1619250"/>
            <a:ext cx="2102929" cy="1581150"/>
          </a:xfrm>
          <a:custGeom>
            <a:avLst/>
            <a:gdLst/>
            <a:ahLst/>
            <a:cxnLst/>
            <a:rect b="b" l="0" r="r" t="0"/>
            <a:pathLst>
              <a:path h="2108200" w="2803906">
                <a:moveTo>
                  <a:pt x="742951" y="0"/>
                </a:moveTo>
                <a:lnTo>
                  <a:pt x="2803906" y="0"/>
                </a:lnTo>
                <a:lnTo>
                  <a:pt x="2060955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18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6" name="Text Placeholder 7">
            <a:extLst>
              <a:ext uri="{0C5C3764-0457-454A-B877-E89475169D96}">
                <a16:creationId xmlns:a16="http://schemas.microsoft.com/office/drawing/2010/main" id="{D9DC0FF5-F116-4AB1-B891-DB5D87724162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857250" y="3381375"/>
            <a:ext cx="1524000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Insert Name</a:t>
            </a:r>
            <a:endParaRPr dirty="0" lang="en-US"/>
          </a:p>
        </p:txBody>
      </p:sp>
      <p:sp>
        <p:nvSpPr>
          <p:cNvPr id="7" name="Text Placeholder 7">
            <a:extLst>
              <a:ext uri="{D7402805-7C8A-413A-98C7-F6D400B845EA}">
                <a16:creationId xmlns:a16="http://schemas.microsoft.com/office/drawing/2010/main" id="{3A97C9C7-6E84-422E-BFC1-B77BCE4A0665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704850" y="3857625"/>
            <a:ext cx="1837711" cy="42862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Insert bio</a:t>
            </a:r>
            <a:endParaRPr dirty="0" lang="en-US"/>
          </a:p>
        </p:txBody>
      </p:sp>
      <p:cxnSp>
        <p:nvCxnSpPr>
          <p:cNvPr id="8" name="Straight Connector 17">
            <a:extLst>
              <a:ext uri="{B07C6313-ECEF-4992-ABDD-9B51BC1793C1}">
                <a16:creationId xmlns:a16="http://schemas.microsoft.com/office/drawing/2010/main" id="{CEEAEB4A-10BF-427C-BC50-672FD7CA374D}"/>
              </a:ext>
            </a:extLst>
          </p:cNvPr>
          <p:cNvCxnSpPr/>
          <p:nvPr/>
        </p:nvCxnSpPr>
        <p:spPr>
          <a:xfrm rot="0">
            <a:off x="1534048" y="3724634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9" name="Text Placeholder 7">
            <a:extLst>
              <a:ext uri="{84E75F06-DBC4-40B7-9FF6-B6DED3D974A5}">
                <a16:creationId xmlns:a16="http://schemas.microsoft.com/office/drawing/2010/main" id="{04B356B1-47EC-484F-ABBC-C7944C40A1A0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3524250" y="3381375"/>
            <a:ext cx="1524000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Insert Name</a:t>
            </a:r>
            <a:endParaRPr dirty="0" lang="en-US"/>
          </a:p>
        </p:txBody>
      </p:sp>
      <p:sp>
        <p:nvSpPr>
          <p:cNvPr hidden="false" id="10" name="Text Placeholder 7">
            <a:extLst>
              <a:ext uri="{754DB1B9-832A-430D-B9D6-A8EF6C2FD444}">
                <a16:creationId xmlns:a16="http://schemas.microsoft.com/office/drawing/2010/main" id="{5ADE0742-93B2-4FF7-A4E1-BE14C14EC3D1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3375060" y="3857625"/>
            <a:ext cx="1837711" cy="42862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Insert bio</a:t>
            </a:r>
            <a:endParaRPr dirty="0" lang="en-US"/>
          </a:p>
        </p:txBody>
      </p:sp>
      <p:cxnSp>
        <p:nvCxnSpPr>
          <p:cNvPr id="11" name="Straight Connector 20">
            <a:extLst>
              <a:ext uri="{9C106909-A2B9-4D80-BD09-A716C956FB78}">
                <a16:creationId xmlns:a16="http://schemas.microsoft.com/office/drawing/2010/main" id="{DAF652EF-FC8B-4253-9BEA-ECF6C26CF216}"/>
              </a:ext>
            </a:extLst>
          </p:cNvPr>
          <p:cNvCxnSpPr/>
          <p:nvPr/>
        </p:nvCxnSpPr>
        <p:spPr>
          <a:xfrm rot="0">
            <a:off x="4215336" y="3724634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D0BD3A18-47F1-4093-A651-2B576FB9AFBB}">
                <a16:creationId xmlns:a16="http://schemas.microsoft.com/office/drawing/2010/main" id="{39587735-E349-45D9-A2F6-C7C21A03A5C3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6191250" y="3381375"/>
            <a:ext cx="1524000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Insert Name</a:t>
            </a:r>
            <a:endParaRPr dirty="0" lang="en-US"/>
          </a:p>
        </p:txBody>
      </p:sp>
      <p:sp>
        <p:nvSpPr>
          <p:cNvPr id="13" name="Text Placeholder 7">
            <a:extLst>
              <a:ext uri="{989DF8D3-096B-4F89-B8B0-F92CF6FE89B5}">
                <a16:creationId xmlns:a16="http://schemas.microsoft.com/office/drawing/2010/main" id="{453A5DBA-3070-490C-8251-21C5D10B3456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6038850" y="3857625"/>
            <a:ext cx="1837711" cy="42862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Insert bio</a:t>
            </a:r>
            <a:endParaRPr dirty="0" lang="en-US"/>
          </a:p>
        </p:txBody>
      </p:sp>
      <p:cxnSp>
        <p:nvCxnSpPr>
          <p:cNvPr id="14" name="Straight Connector 23">
            <a:extLst>
              <a:ext uri="{9B404C90-8B9B-420E-8008-47552402F03D}">
                <a16:creationId xmlns:a16="http://schemas.microsoft.com/office/drawing/2010/main" id="{67F20B73-BAE3-4CC1-83E5-34FF23C0309C}"/>
              </a:ext>
            </a:extLst>
          </p:cNvPr>
          <p:cNvCxnSpPr/>
          <p:nvPr/>
        </p:nvCxnSpPr>
        <p:spPr>
          <a:xfrm rot="0">
            <a:off x="6896624" y="3724634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15" name="Text Placeholder 7">
            <a:extLst>
              <a:ext uri="{A98407FF-BDC9-4D1D-96A5-737CF341D5BC}">
                <a16:creationId xmlns:a16="http://schemas.microsoft.com/office/drawing/2010/main" id="{F220CA45-0330-457D-A52C-8BD2C321D50C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1238250" y="666750"/>
            <a:ext cx="6667500" cy="381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16" name="Title 1">
            <a:extLst>
              <a:ext uri="{671411CD-CBE8-4A38-A06A-4346DB5505A3}">
                <a16:creationId xmlns:a16="http://schemas.microsoft.com/office/drawing/2010/main" id="{C10699AF-3A59-4C7A-89BC-F200D7EBFDC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2857500" y="142875"/>
            <a:ext cx="3429000" cy="476250"/>
          </a:xfrm>
          <a:solidFill>
            <a:schemeClr val="bg1"/>
          </a:solidFill>
        </p:spPr>
        <p:txBody>
          <a:bodyPr bIns="0" lIns="0" rIns="0" rtlCol="0" tIns="0" vert="horz">
            <a:noAutofit/>
          </a:bodyPr>
          <a:lstStyle>
            <a:lvl1pPr algn="ctr"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7" name="Slide Number Placeholder 1">
            <a:extLst>
              <a:ext uri="{56A74D75-117E-4763-A6D9-D4CCDDAEC5E9}">
                <a16:creationId xmlns:a16="http://schemas.microsoft.com/office/drawing/2010/main" id="{2BB86ACE-9625-4BE7-BD2F-E7A000F1F2F1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7767818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ECA656BF-20A8-4B54-816C-930BA7646F61}" type="slidenum"/>
            <a:endParaRPr dirty="0" lang="en-US"/>
          </a:p>
        </p:txBody>
      </p:sp>
      <p:sp>
        <p:nvSpPr>
          <p:cNvPr hidden="false" id="18" name="Footer Placeholder 1">
            <a:extLst>
              <a:ext uri="{47B0D720-0F6C-45B7-9FE5-C38204358BA2}">
                <a16:creationId xmlns:a16="http://schemas.microsoft.com/office/drawing/2010/main" id="{FF59C731-0513-4299-B211-71BB6C8DE956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19" name="Date Placeholder 1">
            <a:extLst>
              <a:ext uri="{EBCD8509-FBE6-479A-92C4-D6043171FE52}">
                <a16:creationId xmlns:a16="http://schemas.microsoft.com/office/drawing/2010/main" id="{F4B4235A-1F46-47FC-B9A5-7A5ACCBDF92E}"/>
              </a:ext>
            </a:extLst>
          </p:cNvPr>
          <p:cNvSpPr>
            <a:spLocks noGrp="true"/>
          </p:cNvSpPr>
          <p:nvPr>
            <p:ph idx="13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0205414D-5811-42EA-AF9D-8AC7B7FEDE4D}" type="datetime4">
              <a:t>December 24, 2023</a:t>
            </a:fld>
            <a:endParaRPr dirty="0" lang="en-US"/>
          </a:p>
        </p:txBody>
      </p:sp>
    </p:spTree>
    <p:extLst>
      <p:ext uri="{3A2586B0-197D-4488-B4AB-02AEC65AD1DF}">
        <p14:creationId xmlns:p14="http://schemas.microsoft.com/office/powerpoint/2010/main" val="1703433594597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942E8E7C-A88A-4D06-ABBA-0B233BE1DBE7}">
                <a16:creationId xmlns:a16="http://schemas.microsoft.com/office/drawing/2010/main" id="{552A6B8B-FE3A-413C-8D44-4EDF5D1FBE6C}"/>
              </a:ext>
            </a:extLst>
          </p:cNvPr>
          <p:cNvSpPr/>
          <p:nvPr userDrawn="1"/>
        </p:nvSpPr>
        <p:spPr>
          <a:xfrm rot="0">
            <a:off x="0" y="0"/>
            <a:ext cx="9144000" cy="1088571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7">
            <a:extLst>
              <a:ext uri="{017AE69C-1FDA-49C0-BB90-16E2FAE2DD59}">
                <a16:creationId xmlns:a16="http://schemas.microsoft.com/office/drawing/2010/main" id="{44353CF4-3701-4AD4-8C3E-87FB6CD71532}"/>
              </a:ext>
            </a:extLst>
          </p:cNvPr>
          <p:cNvSpPr>
            <a:spLocks noGrp="true"/>
          </p:cNvSpPr>
          <p:nvPr userDrawn="1">
            <p:ph type="body"/>
          </p:nvPr>
        </p:nvSpPr>
        <p:spPr>
          <a:xfrm rot="0">
            <a:off x="339921" y="1571625"/>
            <a:ext cx="4003479" cy="3048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4" name="Text Placeholder 7">
            <a:extLst>
              <a:ext uri="{093B7B12-0E1E-4D16-8066-56E433C9AAB8}">
                <a16:creationId xmlns:a16="http://schemas.microsoft.com/office/drawing/2010/main" id="{73D6F017-A38F-48BE-BB32-1E31A037908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800600" y="1571625"/>
            <a:ext cx="4003479" cy="3048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cxnSp>
        <p:nvCxnSpPr>
          <p:cNvPr id="5" name="Straight Connector 10">
            <a:extLst>
              <a:ext uri="{6835A2AD-CC5F-4929-A562-20D3429DD1CD}">
                <a16:creationId xmlns:a16="http://schemas.microsoft.com/office/drawing/2010/main" id="{5F05CDFB-330B-4B00-BC9A-BDEDEBDDE55A}"/>
              </a:ext>
            </a:extLst>
          </p:cNvPr>
          <p:cNvCxnSpPr/>
          <p:nvPr/>
        </p:nvCxnSpPr>
        <p:spPr>
          <a:xfrm rot="0">
            <a:off x="4572000" y="1590675"/>
            <a:ext cx="0" cy="3019425"/>
          </a:xfrm>
          <a:prstGeom prst="line">
            <a:avLst/>
          </a:prstGeom>
          <a:ln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6" name="Title 1">
            <a:extLst>
              <a:ext uri="{F66F622C-D7FA-4FC4-9778-D47398F14065}">
                <a16:creationId xmlns:a16="http://schemas.microsoft.com/office/drawing/2010/main" id="{6D4E0311-2882-4C12-A7D5-F0CCB6C4E258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333375" y="476250"/>
            <a:ext cx="8477250" cy="476250"/>
          </a:xfrm>
        </p:spPr>
        <p:txBody>
          <a:bodyPr anchor="b" bIns="0" lIns="0" rIns="0" rtlCol="0" tIns="0" vert="horz">
            <a:noAutofit/>
          </a:bodyPr>
          <a:lstStyle>
            <a:lvl1pPr lvl="0">
              <a:defRPr baseline="0" dirty="0" lang="en-US" sz="2800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7" name="Slide Number Placeholder 1">
            <a:extLst>
              <a:ext uri="{3D6121E0-0C7D-4E10-AB8A-2167C006597A}">
                <a16:creationId xmlns:a16="http://schemas.microsoft.com/office/drawing/2010/main" id="{4E86DF7F-C337-4B1D-9E22-DB2216F24854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3DC07A8E-05A7-4563-BE23-C3C1D4249AAD}" type="slidenum"/>
            <a:endParaRPr dirty="0" lang="en-US"/>
          </a:p>
        </p:txBody>
      </p:sp>
      <p:sp>
        <p:nvSpPr>
          <p:cNvPr hidden="false" id="8" name="Footer Placeholder 1">
            <a:extLst>
              <a:ext uri="{9351BB98-24D0-4DDC-BA5B-118E0FF22708}">
                <a16:creationId xmlns:a16="http://schemas.microsoft.com/office/drawing/2010/main" id="{5572062B-E86F-4797-A2A0-96D7494ADF97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9" name="Date Placeholder 1">
            <a:extLst>
              <a:ext uri="{BCF72CE4-CD6B-4CAC-8D09-4542C74C6881}">
                <a16:creationId xmlns:a16="http://schemas.microsoft.com/office/drawing/2010/main" id="{5AB990FD-11BE-4AFD-8A90-C5CA213C560B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09661D5A-77C0-43FC-B470-C8230280D0C6}" type="datetime4">
              <a:t>December 24, 2023</a:t>
            </a:fld>
            <a:endParaRPr dirty="0" lang="en-US"/>
          </a:p>
        </p:txBody>
      </p:sp>
    </p:spTree>
    <p:extLst>
      <p:ext uri="{FEA0A3DD-DB56-421F-A8F8-6CCBB6B8E71C}">
        <p14:creationId xmlns:p14="http://schemas.microsoft.com/office/powerpoint/2010/main" val="170343359459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Risks and Iss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6BD55F6B-0844-40AC-995F-3EF679F0589F}">
                <a16:creationId xmlns:a16="http://schemas.microsoft.com/office/drawing/2010/main" id="{3CB24896-9078-462F-9E47-FAAAD36433AE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1120140" y="641232"/>
            <a:ext cx="6903715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3" name="Oval 6">
            <a:extLst>
              <a:ext uri="{7A8F2E3C-B98F-4B7B-ADB7-C2B16168BB5E}">
                <a16:creationId xmlns:a16="http://schemas.microsoft.com/office/drawing/2010/main" id="{2B1BCD26-52EB-48D0-9086-869E9748FF79}"/>
              </a:ext>
            </a:extLst>
          </p:cNvPr>
          <p:cNvSpPr/>
          <p:nvPr userDrawn="1"/>
        </p:nvSpPr>
        <p:spPr>
          <a:xfrm rot="0">
            <a:off x="3167062" y="1862137"/>
            <a:ext cx="2809875" cy="2809875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4" name="Straight Connector 8">
            <a:extLst>
              <a:ext uri="{6590C799-886F-4935-8C59-F37D029FE7C1}">
                <a16:creationId xmlns:a16="http://schemas.microsoft.com/office/drawing/2010/main" id="{9C1BD53D-B091-423A-9569-068567F5B0D2}"/>
              </a:ext>
            </a:extLst>
          </p:cNvPr>
          <p:cNvCxnSpPr/>
          <p:nvPr/>
        </p:nvCxnSpPr>
        <p:spPr>
          <a:xfrm flipH="true" rot="0">
            <a:off x="5648324" y="2200275"/>
            <a:ext cx="31718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B227816D-91CD-44BD-9EAF-78CB0AFDF75F}">
                <a16:creationId xmlns:a16="http://schemas.microsoft.com/office/drawing/2010/main" id="{6DD086D0-6438-4E8E-96C3-4F2D6E3F20D4}"/>
              </a:ext>
            </a:extLst>
          </p:cNvPr>
          <p:cNvCxnSpPr/>
          <p:nvPr/>
        </p:nvCxnSpPr>
        <p:spPr>
          <a:xfrm rot="0">
            <a:off x="323850" y="2200275"/>
            <a:ext cx="31718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DE85AEC2-4FB4-4FB1-B747-9BCCBC8D1E23}">
                <a16:creationId xmlns:a16="http://schemas.microsoft.com/office/drawing/2010/main" id="{94739B79-45CD-4D4B-A562-912CE9389A38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089786" y="1804597"/>
            <a:ext cx="1685925" cy="276999"/>
          </a:xfrm>
          <a:prstGeom prst="rect">
            <a:avLst/>
          </a:prstGeom>
          <a:solidFill>
            <a:schemeClr val="accent1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buNone/>
              <a:defRPr b="1" dirty="0" lang="en-US"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7" name="Text Placeholder 13">
            <a:extLst>
              <a:ext uri="{45F55DDD-8581-4042-98A8-14E44263A8D7}">
                <a16:creationId xmlns:a16="http://schemas.microsoft.com/office/drawing/2010/main" id="{4C0D0426-46B6-4BF9-8BB8-2450CB90CF3B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990524" y="1804597"/>
            <a:ext cx="1685925" cy="276999"/>
          </a:xfrm>
          <a:prstGeom prst="rect">
            <a:avLst/>
          </a:prstGeom>
          <a:solidFill>
            <a:schemeClr val="accent1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buNone/>
              <a:defRPr b="1" dirty="0" lang="en-US"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8" name="Text Placeholder 7">
            <a:extLst>
              <a:ext uri="{50974E44-7F83-4B6B-8BDE-57D1880A1A7A}">
                <a16:creationId xmlns:a16="http://schemas.microsoft.com/office/drawing/2010/main" id="{E57EEAF5-3EB7-49CA-B1C5-C5B8B698DD1D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23847" y="2419738"/>
            <a:ext cx="2643187" cy="2286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 rtl="fal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9" name="Text Placeholder 7">
            <a:extLst>
              <a:ext uri="{DD8198BB-2F1A-4E85-B5BE-793206DE872A}">
                <a16:creationId xmlns:a16="http://schemas.microsoft.com/office/drawing/2010/main" id="{9188091F-148E-4510-89D6-0745EAD1FA9E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6224588" y="2419736"/>
            <a:ext cx="2643187" cy="2286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 rtl="fal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0" name="Oval 17">
            <a:extLst>
              <a:ext uri="{8C94996C-80A1-4FFE-8B91-1CA652F26042}">
                <a16:creationId xmlns:a16="http://schemas.microsoft.com/office/drawing/2010/main" id="{285024C5-EC08-4B5F-BE20-DABC79CF3F31}"/>
              </a:ext>
            </a:extLst>
          </p:cNvPr>
          <p:cNvSpPr/>
          <p:nvPr userDrawn="1"/>
        </p:nvSpPr>
        <p:spPr>
          <a:xfrm rot="0">
            <a:off x="3486150" y="2181225"/>
            <a:ext cx="2171700" cy="21717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11" name="Grupo 8875">
            <a:extLst>
              <a:ext uri="{122C1F9E-2CFE-4014-A3B0-EA3DDBB898A5}">
                <a16:creationId xmlns:a16="http://schemas.microsoft.com/office/drawing/2010/main" id="{03C7CA97-1C05-4AF4-B751-D87FF6010D8F}"/>
              </a:ext>
            </a:extLst>
          </p:cNvPr>
          <p:cNvGrpSpPr/>
          <p:nvPr/>
        </p:nvGrpSpPr>
        <p:grpSpPr>
          <a:xfrm rot="0">
            <a:off x="6445307" y="1792141"/>
            <a:ext cx="253843" cy="254678"/>
            <a:chOff x="11109894" y="1459407"/>
            <a:chExt cx="450487" cy="451969"/>
          </a:xfrm>
          <a:solidFill>
            <a:srgbClr val="c2a83e"/>
          </a:solidFill>
        </p:grpSpPr>
        <p:sp>
          <p:nvSpPr>
            <p:cNvPr id="12" name="Freeform 6776">
              <a:extLst>
                <a:ext uri="{3BD7EC6E-0C88-4570-97B8-D2BD3937175D}">
                  <a16:creationId xmlns:a16="http://schemas.microsoft.com/office/drawing/2010/main" id="{7EBD6EB9-023A-4C75-8ED3-42E8FD709BC0}"/>
                </a:ext>
              </a:extLst>
            </p:cNvPr>
            <p:cNvSpPr/>
            <p:nvPr/>
          </p:nvSpPr>
          <p:spPr>
            <a:xfrm rot="0">
              <a:off x="11306981" y="1459407"/>
              <a:ext cx="253399" cy="254881"/>
            </a:xfrm>
            <a:custGeom>
              <a:avLst/>
              <a:gdLst/>
              <a:ahLst/>
              <a:cxnLst/>
              <a:rect b="b" l="0" r="r" t="0"/>
              <a:pathLst>
                <a:path h="254881" w="253399">
                  <a:moveTo>
                    <a:pt x="133368" y="0"/>
                  </a:moveTo>
                  <a:lnTo>
                    <a:pt x="164487" y="0"/>
                  </a:lnTo>
                  <a:lnTo>
                    <a:pt x="194124" y="8891"/>
                  </a:lnTo>
                  <a:lnTo>
                    <a:pt x="220798" y="28155"/>
                  </a:lnTo>
                  <a:lnTo>
                    <a:pt x="226725" y="34083"/>
                  </a:lnTo>
                  <a:lnTo>
                    <a:pt x="244508" y="60757"/>
                  </a:lnTo>
                  <a:lnTo>
                    <a:pt x="253399" y="90394"/>
                  </a:lnTo>
                  <a:lnTo>
                    <a:pt x="253399" y="121513"/>
                  </a:lnTo>
                  <a:lnTo>
                    <a:pt x="244508" y="152632"/>
                  </a:lnTo>
                  <a:lnTo>
                    <a:pt x="226725" y="179306"/>
                  </a:lnTo>
                  <a:lnTo>
                    <a:pt x="177824" y="225244"/>
                  </a:lnTo>
                  <a:lnTo>
                    <a:pt x="158560" y="241544"/>
                  </a:lnTo>
                  <a:lnTo>
                    <a:pt x="133368" y="251917"/>
                  </a:lnTo>
                  <a:lnTo>
                    <a:pt x="106694" y="254881"/>
                  </a:lnTo>
                  <a:lnTo>
                    <a:pt x="97803" y="254881"/>
                  </a:lnTo>
                  <a:lnTo>
                    <a:pt x="91876" y="251917"/>
                  </a:lnTo>
                  <a:lnTo>
                    <a:pt x="84466" y="247472"/>
                  </a:lnTo>
                  <a:lnTo>
                    <a:pt x="82984" y="241544"/>
                  </a:lnTo>
                  <a:lnTo>
                    <a:pt x="80021" y="234135"/>
                  </a:lnTo>
                  <a:lnTo>
                    <a:pt x="82984" y="225244"/>
                  </a:lnTo>
                  <a:lnTo>
                    <a:pt x="87430" y="220798"/>
                  </a:lnTo>
                  <a:lnTo>
                    <a:pt x="93358" y="216352"/>
                  </a:lnTo>
                  <a:lnTo>
                    <a:pt x="102249" y="216352"/>
                  </a:lnTo>
                  <a:lnTo>
                    <a:pt x="128922" y="211907"/>
                  </a:lnTo>
                  <a:lnTo>
                    <a:pt x="151150" y="198570"/>
                  </a:lnTo>
                  <a:lnTo>
                    <a:pt x="200052" y="152632"/>
                  </a:lnTo>
                  <a:lnTo>
                    <a:pt x="213389" y="130404"/>
                  </a:lnTo>
                  <a:lnTo>
                    <a:pt x="217834" y="105213"/>
                  </a:lnTo>
                  <a:lnTo>
                    <a:pt x="213389" y="81503"/>
                  </a:lnTo>
                  <a:lnTo>
                    <a:pt x="200052" y="60757"/>
                  </a:lnTo>
                  <a:lnTo>
                    <a:pt x="194124" y="54829"/>
                  </a:lnTo>
                  <a:lnTo>
                    <a:pt x="173378" y="41492"/>
                  </a:lnTo>
                  <a:lnTo>
                    <a:pt x="149668" y="37047"/>
                  </a:lnTo>
                  <a:lnTo>
                    <a:pt x="124477" y="41492"/>
                  </a:lnTo>
                  <a:lnTo>
                    <a:pt x="102249" y="54829"/>
                  </a:lnTo>
                  <a:lnTo>
                    <a:pt x="56311" y="103731"/>
                  </a:lnTo>
                  <a:lnTo>
                    <a:pt x="42974" y="125959"/>
                  </a:lnTo>
                  <a:lnTo>
                    <a:pt x="38529" y="152632"/>
                  </a:lnTo>
                  <a:lnTo>
                    <a:pt x="38529" y="161523"/>
                  </a:lnTo>
                  <a:lnTo>
                    <a:pt x="34083" y="167451"/>
                  </a:lnTo>
                  <a:lnTo>
                    <a:pt x="29637" y="171896"/>
                  </a:lnTo>
                  <a:lnTo>
                    <a:pt x="20746" y="174860"/>
                  </a:lnTo>
                  <a:lnTo>
                    <a:pt x="13337" y="171896"/>
                  </a:lnTo>
                  <a:lnTo>
                    <a:pt x="7409" y="170415"/>
                  </a:lnTo>
                  <a:lnTo>
                    <a:pt x="2964" y="163005"/>
                  </a:lnTo>
                  <a:lnTo>
                    <a:pt x="0" y="157078"/>
                  </a:lnTo>
                  <a:lnTo>
                    <a:pt x="2964" y="127441"/>
                  </a:lnTo>
                  <a:lnTo>
                    <a:pt x="11855" y="99285"/>
                  </a:lnTo>
                  <a:lnTo>
                    <a:pt x="29637" y="77057"/>
                  </a:lnTo>
                  <a:lnTo>
                    <a:pt x="75575" y="28155"/>
                  </a:lnTo>
                  <a:lnTo>
                    <a:pt x="102249" y="8891"/>
                  </a:lnTo>
                  <a:lnTo>
                    <a:pt x="133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Freeform 6777">
              <a:extLst>
                <a:ext uri="{F80607AE-7410-47AB-8AC8-B8B0C4CF3A57}">
                  <a16:creationId xmlns:a16="http://schemas.microsoft.com/office/drawing/2010/main" id="{096FDBC0-93D7-4FD3-93BA-9BF23D23C08F}"/>
                </a:ext>
              </a:extLst>
            </p:cNvPr>
            <p:cNvSpPr/>
            <p:nvPr/>
          </p:nvSpPr>
          <p:spPr>
            <a:xfrm rot="0">
              <a:off x="11109894" y="1656495"/>
              <a:ext cx="254881" cy="254881"/>
            </a:xfrm>
            <a:custGeom>
              <a:avLst/>
              <a:gdLst/>
              <a:ahLst/>
              <a:cxnLst/>
              <a:rect b="b" l="0" r="r" t="0"/>
              <a:pathLst>
                <a:path h="254881" w="254881">
                  <a:moveTo>
                    <a:pt x="157078" y="0"/>
                  </a:moveTo>
                  <a:lnTo>
                    <a:pt x="164487" y="1482"/>
                  </a:lnTo>
                  <a:lnTo>
                    <a:pt x="170415" y="5927"/>
                  </a:lnTo>
                  <a:lnTo>
                    <a:pt x="173378" y="13337"/>
                  </a:lnTo>
                  <a:lnTo>
                    <a:pt x="174860" y="19264"/>
                  </a:lnTo>
                  <a:lnTo>
                    <a:pt x="173378" y="26674"/>
                  </a:lnTo>
                  <a:lnTo>
                    <a:pt x="168933" y="32601"/>
                  </a:lnTo>
                  <a:lnTo>
                    <a:pt x="161523" y="37047"/>
                  </a:lnTo>
                  <a:lnTo>
                    <a:pt x="155596" y="37047"/>
                  </a:lnTo>
                  <a:lnTo>
                    <a:pt x="134850" y="37047"/>
                  </a:lnTo>
                  <a:lnTo>
                    <a:pt x="117067" y="44456"/>
                  </a:lnTo>
                  <a:lnTo>
                    <a:pt x="103731" y="54829"/>
                  </a:lnTo>
                  <a:lnTo>
                    <a:pt x="57793" y="102249"/>
                  </a:lnTo>
                  <a:lnTo>
                    <a:pt x="41492" y="124477"/>
                  </a:lnTo>
                  <a:lnTo>
                    <a:pt x="37047" y="148187"/>
                  </a:lnTo>
                  <a:lnTo>
                    <a:pt x="41492" y="173378"/>
                  </a:lnTo>
                  <a:lnTo>
                    <a:pt x="57793" y="192643"/>
                  </a:lnTo>
                  <a:lnTo>
                    <a:pt x="62238" y="197088"/>
                  </a:lnTo>
                  <a:lnTo>
                    <a:pt x="81503" y="213389"/>
                  </a:lnTo>
                  <a:lnTo>
                    <a:pt x="106694" y="217834"/>
                  </a:lnTo>
                  <a:lnTo>
                    <a:pt x="130404" y="213389"/>
                  </a:lnTo>
                  <a:lnTo>
                    <a:pt x="152632" y="197088"/>
                  </a:lnTo>
                  <a:lnTo>
                    <a:pt x="200052" y="151150"/>
                  </a:lnTo>
                  <a:lnTo>
                    <a:pt x="213389" y="128922"/>
                  </a:lnTo>
                  <a:lnTo>
                    <a:pt x="217834" y="99285"/>
                  </a:lnTo>
                  <a:lnTo>
                    <a:pt x="217834" y="93358"/>
                  </a:lnTo>
                  <a:lnTo>
                    <a:pt x="222280" y="85948"/>
                  </a:lnTo>
                  <a:lnTo>
                    <a:pt x="228207" y="81503"/>
                  </a:lnTo>
                  <a:lnTo>
                    <a:pt x="235617" y="80021"/>
                  </a:lnTo>
                  <a:lnTo>
                    <a:pt x="241544" y="81503"/>
                  </a:lnTo>
                  <a:lnTo>
                    <a:pt x="248954" y="84466"/>
                  </a:lnTo>
                  <a:lnTo>
                    <a:pt x="253399" y="90394"/>
                  </a:lnTo>
                  <a:lnTo>
                    <a:pt x="254881" y="97803"/>
                  </a:lnTo>
                  <a:lnTo>
                    <a:pt x="253399" y="125959"/>
                  </a:lnTo>
                  <a:lnTo>
                    <a:pt x="244508" y="155596"/>
                  </a:lnTo>
                  <a:lnTo>
                    <a:pt x="226726" y="177824"/>
                  </a:lnTo>
                  <a:lnTo>
                    <a:pt x="179306" y="223762"/>
                  </a:lnTo>
                  <a:lnTo>
                    <a:pt x="157078" y="241544"/>
                  </a:lnTo>
                  <a:lnTo>
                    <a:pt x="133368" y="250435"/>
                  </a:lnTo>
                  <a:lnTo>
                    <a:pt x="106694" y="254881"/>
                  </a:lnTo>
                  <a:lnTo>
                    <a:pt x="81503" y="250435"/>
                  </a:lnTo>
                  <a:lnTo>
                    <a:pt x="57793" y="241544"/>
                  </a:lnTo>
                  <a:lnTo>
                    <a:pt x="35565" y="226726"/>
                  </a:lnTo>
                  <a:lnTo>
                    <a:pt x="28155" y="219316"/>
                  </a:lnTo>
                  <a:lnTo>
                    <a:pt x="13337" y="200052"/>
                  </a:lnTo>
                  <a:lnTo>
                    <a:pt x="4446" y="174860"/>
                  </a:lnTo>
                  <a:lnTo>
                    <a:pt x="0" y="148187"/>
                  </a:lnTo>
                  <a:lnTo>
                    <a:pt x="4446" y="121513"/>
                  </a:lnTo>
                  <a:lnTo>
                    <a:pt x="13337" y="97803"/>
                  </a:lnTo>
                  <a:lnTo>
                    <a:pt x="31119" y="75575"/>
                  </a:lnTo>
                  <a:lnTo>
                    <a:pt x="77057" y="28155"/>
                  </a:lnTo>
                  <a:lnTo>
                    <a:pt x="99285" y="10373"/>
                  </a:lnTo>
                  <a:lnTo>
                    <a:pt x="128922" y="1482"/>
                  </a:lnTo>
                  <a:lnTo>
                    <a:pt x="1570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Freeform 6778">
              <a:extLst>
                <a:ext uri="{5F5B44D6-A572-4C85-921E-EEC73C75E46F}">
                  <a16:creationId xmlns:a16="http://schemas.microsoft.com/office/drawing/2010/main" id="{BBA7E190-6AC7-43BC-9B29-179C5AAA43B3}"/>
                </a:ext>
              </a:extLst>
            </p:cNvPr>
            <p:cNvSpPr/>
            <p:nvPr/>
          </p:nvSpPr>
          <p:spPr>
            <a:xfrm rot="0">
              <a:off x="11164722" y="1514235"/>
              <a:ext cx="115586" cy="115586"/>
            </a:xfrm>
            <a:custGeom>
              <a:avLst/>
              <a:gdLst/>
              <a:ahLst/>
              <a:cxnLst/>
              <a:rect b="b" l="0" r="r" t="0"/>
              <a:pathLst>
                <a:path h="115586" w="115586">
                  <a:moveTo>
                    <a:pt x="78539" y="0"/>
                  </a:moveTo>
                  <a:lnTo>
                    <a:pt x="82985" y="0"/>
                  </a:lnTo>
                  <a:lnTo>
                    <a:pt x="87430" y="1482"/>
                  </a:lnTo>
                  <a:lnTo>
                    <a:pt x="88912" y="5927"/>
                  </a:lnTo>
                  <a:lnTo>
                    <a:pt x="115586" y="103731"/>
                  </a:lnTo>
                  <a:lnTo>
                    <a:pt x="115586" y="108177"/>
                  </a:lnTo>
                  <a:lnTo>
                    <a:pt x="114104" y="112622"/>
                  </a:lnTo>
                  <a:lnTo>
                    <a:pt x="111140" y="115586"/>
                  </a:lnTo>
                  <a:lnTo>
                    <a:pt x="106695" y="115586"/>
                  </a:lnTo>
                  <a:lnTo>
                    <a:pt x="105213" y="115586"/>
                  </a:lnTo>
                  <a:lnTo>
                    <a:pt x="7409" y="88912"/>
                  </a:lnTo>
                  <a:lnTo>
                    <a:pt x="2964" y="85949"/>
                  </a:lnTo>
                  <a:lnTo>
                    <a:pt x="0" y="81503"/>
                  </a:lnTo>
                  <a:lnTo>
                    <a:pt x="0" y="77057"/>
                  </a:lnTo>
                  <a:lnTo>
                    <a:pt x="2964" y="72612"/>
                  </a:lnTo>
                  <a:lnTo>
                    <a:pt x="7409" y="71130"/>
                  </a:lnTo>
                  <a:lnTo>
                    <a:pt x="11855" y="71130"/>
                  </a:lnTo>
                  <a:lnTo>
                    <a:pt x="93358" y="93358"/>
                  </a:lnTo>
                  <a:lnTo>
                    <a:pt x="71130" y="10373"/>
                  </a:lnTo>
                  <a:lnTo>
                    <a:pt x="71130" y="5927"/>
                  </a:lnTo>
                  <a:lnTo>
                    <a:pt x="74094" y="1482"/>
                  </a:lnTo>
                  <a:lnTo>
                    <a:pt x="785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Freeform 6779">
              <a:extLst>
                <a:ext uri="{36BF375D-F1AE-4AB7-B29E-386E08627F1C}">
                  <a16:creationId xmlns:a16="http://schemas.microsoft.com/office/drawing/2010/main" id="{EA8A756C-9D64-4AB3-9DBA-ECC0E29B9955}"/>
                </a:ext>
              </a:extLst>
            </p:cNvPr>
            <p:cNvSpPr/>
            <p:nvPr/>
          </p:nvSpPr>
          <p:spPr>
            <a:xfrm rot="0">
              <a:off x="11391447" y="1740960"/>
              <a:ext cx="115586" cy="115586"/>
            </a:xfrm>
            <a:custGeom>
              <a:avLst/>
              <a:gdLst/>
              <a:ahLst/>
              <a:cxnLst/>
              <a:rect b="b" l="0" r="r" t="0"/>
              <a:pathLst>
                <a:path h="115586" w="115586">
                  <a:moveTo>
                    <a:pt x="7409" y="0"/>
                  </a:moveTo>
                  <a:lnTo>
                    <a:pt x="11855" y="0"/>
                  </a:lnTo>
                  <a:lnTo>
                    <a:pt x="109659" y="26674"/>
                  </a:lnTo>
                  <a:lnTo>
                    <a:pt x="114104" y="28156"/>
                  </a:lnTo>
                  <a:lnTo>
                    <a:pt x="115586" y="32601"/>
                  </a:lnTo>
                  <a:lnTo>
                    <a:pt x="115586" y="37047"/>
                  </a:lnTo>
                  <a:lnTo>
                    <a:pt x="114104" y="41492"/>
                  </a:lnTo>
                  <a:lnTo>
                    <a:pt x="109659" y="44456"/>
                  </a:lnTo>
                  <a:lnTo>
                    <a:pt x="105213" y="44456"/>
                  </a:lnTo>
                  <a:lnTo>
                    <a:pt x="22228" y="22228"/>
                  </a:lnTo>
                  <a:lnTo>
                    <a:pt x="44456" y="103731"/>
                  </a:lnTo>
                  <a:lnTo>
                    <a:pt x="44456" y="108177"/>
                  </a:lnTo>
                  <a:lnTo>
                    <a:pt x="42974" y="112622"/>
                  </a:lnTo>
                  <a:lnTo>
                    <a:pt x="38529" y="115586"/>
                  </a:lnTo>
                  <a:lnTo>
                    <a:pt x="35565" y="115586"/>
                  </a:lnTo>
                  <a:lnTo>
                    <a:pt x="31119" y="115586"/>
                  </a:lnTo>
                  <a:lnTo>
                    <a:pt x="26674" y="112622"/>
                  </a:lnTo>
                  <a:lnTo>
                    <a:pt x="25192" y="108177"/>
                  </a:lnTo>
                  <a:lnTo>
                    <a:pt x="0" y="10373"/>
                  </a:lnTo>
                  <a:lnTo>
                    <a:pt x="0" y="5927"/>
                  </a:lnTo>
                  <a:lnTo>
                    <a:pt x="2964" y="1482"/>
                  </a:lnTo>
                  <a:lnTo>
                    <a:pt x="7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6" name="Grupo 8890">
            <a:extLst>
              <a:ext uri="{04949981-4E8E-46FE-A9C9-7F37FE40D368}">
                <a16:creationId xmlns:a16="http://schemas.microsoft.com/office/drawing/2010/main" id="{ACAEF643-1F12-44B3-8C5C-2BDCF2D25384}"/>
              </a:ext>
            </a:extLst>
          </p:cNvPr>
          <p:cNvGrpSpPr/>
          <p:nvPr/>
        </p:nvGrpSpPr>
        <p:grpSpPr>
          <a:xfrm rot="0">
            <a:off x="577185" y="1795481"/>
            <a:ext cx="283903" cy="247998"/>
            <a:chOff x="11069881" y="2588569"/>
            <a:chExt cx="503834" cy="440115"/>
          </a:xfrm>
          <a:solidFill>
            <a:srgbClr val="c2a83e"/>
          </a:solidFill>
        </p:grpSpPr>
        <p:sp>
          <p:nvSpPr>
            <p:cNvPr id="17" name="Freeform 6965">
              <a:extLst>
                <a:ext uri="{CA047296-A3EB-4401-A8EA-6BEE9F6FD504}">
                  <a16:creationId xmlns:a16="http://schemas.microsoft.com/office/drawing/2010/main" id="{EFCB3B07-6C14-4E94-925B-4C0D58524067}"/>
                </a:ext>
              </a:extLst>
            </p:cNvPr>
            <p:cNvSpPr/>
            <p:nvPr/>
          </p:nvSpPr>
          <p:spPr>
            <a:xfrm rot="0">
              <a:off x="11298089" y="2744167"/>
              <a:ext cx="40011" cy="198570"/>
            </a:xfrm>
            <a:custGeom>
              <a:avLst/>
              <a:gdLst/>
              <a:ahLst/>
              <a:cxnLst/>
              <a:rect b="b" l="0" r="r" t="0"/>
              <a:pathLst>
                <a:path h="198570" w="40011">
                  <a:moveTo>
                    <a:pt x="20746" y="158560"/>
                  </a:moveTo>
                  <a:lnTo>
                    <a:pt x="25192" y="158560"/>
                  </a:lnTo>
                  <a:lnTo>
                    <a:pt x="29638" y="160041"/>
                  </a:lnTo>
                  <a:lnTo>
                    <a:pt x="34083" y="164487"/>
                  </a:lnTo>
                  <a:lnTo>
                    <a:pt x="38529" y="171896"/>
                  </a:lnTo>
                  <a:lnTo>
                    <a:pt x="40011" y="177824"/>
                  </a:lnTo>
                  <a:lnTo>
                    <a:pt x="40011" y="182269"/>
                  </a:lnTo>
                  <a:lnTo>
                    <a:pt x="38529" y="189679"/>
                  </a:lnTo>
                  <a:lnTo>
                    <a:pt x="34083" y="191161"/>
                  </a:lnTo>
                  <a:lnTo>
                    <a:pt x="26674" y="195606"/>
                  </a:lnTo>
                  <a:lnTo>
                    <a:pt x="20746" y="198570"/>
                  </a:lnTo>
                  <a:lnTo>
                    <a:pt x="13337" y="195606"/>
                  </a:lnTo>
                  <a:lnTo>
                    <a:pt x="7409" y="191161"/>
                  </a:lnTo>
                  <a:lnTo>
                    <a:pt x="2964" y="189679"/>
                  </a:lnTo>
                  <a:lnTo>
                    <a:pt x="2964" y="182269"/>
                  </a:lnTo>
                  <a:lnTo>
                    <a:pt x="0" y="177824"/>
                  </a:lnTo>
                  <a:lnTo>
                    <a:pt x="2964" y="171896"/>
                  </a:lnTo>
                  <a:lnTo>
                    <a:pt x="7409" y="164487"/>
                  </a:lnTo>
                  <a:lnTo>
                    <a:pt x="11855" y="160041"/>
                  </a:lnTo>
                  <a:lnTo>
                    <a:pt x="16301" y="158560"/>
                  </a:lnTo>
                  <a:lnTo>
                    <a:pt x="20746" y="158560"/>
                  </a:lnTo>
                  <a:close/>
                  <a:moveTo>
                    <a:pt x="22228" y="0"/>
                  </a:moveTo>
                  <a:lnTo>
                    <a:pt x="26674" y="2964"/>
                  </a:lnTo>
                  <a:lnTo>
                    <a:pt x="34083" y="4446"/>
                  </a:lnTo>
                  <a:lnTo>
                    <a:pt x="35565" y="8891"/>
                  </a:lnTo>
                  <a:lnTo>
                    <a:pt x="38529" y="13337"/>
                  </a:lnTo>
                  <a:lnTo>
                    <a:pt x="40011" y="22228"/>
                  </a:lnTo>
                  <a:lnTo>
                    <a:pt x="40011" y="31119"/>
                  </a:lnTo>
                  <a:lnTo>
                    <a:pt x="40011" y="48902"/>
                  </a:lnTo>
                  <a:lnTo>
                    <a:pt x="34083" y="111140"/>
                  </a:lnTo>
                  <a:lnTo>
                    <a:pt x="31120" y="122995"/>
                  </a:lnTo>
                  <a:lnTo>
                    <a:pt x="29638" y="128922"/>
                  </a:lnTo>
                  <a:lnTo>
                    <a:pt x="26674" y="133368"/>
                  </a:lnTo>
                  <a:lnTo>
                    <a:pt x="25192" y="136332"/>
                  </a:lnTo>
                  <a:lnTo>
                    <a:pt x="20746" y="136332"/>
                  </a:lnTo>
                  <a:lnTo>
                    <a:pt x="16301" y="136332"/>
                  </a:lnTo>
                  <a:lnTo>
                    <a:pt x="11855" y="133368"/>
                  </a:lnTo>
                  <a:lnTo>
                    <a:pt x="8891" y="128922"/>
                  </a:lnTo>
                  <a:lnTo>
                    <a:pt x="7409" y="122995"/>
                  </a:lnTo>
                  <a:lnTo>
                    <a:pt x="7409" y="111140"/>
                  </a:lnTo>
                  <a:lnTo>
                    <a:pt x="2964" y="48902"/>
                  </a:lnTo>
                  <a:lnTo>
                    <a:pt x="0" y="38529"/>
                  </a:lnTo>
                  <a:lnTo>
                    <a:pt x="0" y="29637"/>
                  </a:lnTo>
                  <a:lnTo>
                    <a:pt x="0" y="25192"/>
                  </a:lnTo>
                  <a:lnTo>
                    <a:pt x="0" y="17782"/>
                  </a:lnTo>
                  <a:lnTo>
                    <a:pt x="2964" y="11855"/>
                  </a:lnTo>
                  <a:lnTo>
                    <a:pt x="7409" y="7409"/>
                  </a:lnTo>
                  <a:lnTo>
                    <a:pt x="11855" y="2964"/>
                  </a:lnTo>
                  <a:lnTo>
                    <a:pt x="16301" y="2964"/>
                  </a:lnTo>
                  <a:lnTo>
                    <a:pt x="22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Freeform 6966">
              <a:extLst>
                <a:ext uri="{E406F4DF-26A6-43FE-A3F8-4A8493F9FE0B}">
                  <a16:creationId xmlns:a16="http://schemas.microsoft.com/office/drawing/2010/main" id="{EA4E0D46-FBDF-47ED-B9D2-C56A83965839}"/>
                </a:ext>
              </a:extLst>
            </p:cNvPr>
            <p:cNvSpPr/>
            <p:nvPr/>
          </p:nvSpPr>
          <p:spPr>
            <a:xfrm rot="0">
              <a:off x="11069881" y="2588569"/>
              <a:ext cx="503834" cy="440115"/>
            </a:xfrm>
            <a:custGeom>
              <a:avLst/>
              <a:gdLst/>
              <a:ahLst/>
              <a:cxnLst/>
              <a:rect b="b" l="0" r="r" t="0"/>
              <a:pathLst>
                <a:path h="440115" w="503834">
                  <a:moveTo>
                    <a:pt x="250435" y="56311"/>
                  </a:moveTo>
                  <a:lnTo>
                    <a:pt x="50383" y="403068"/>
                  </a:lnTo>
                  <a:lnTo>
                    <a:pt x="450487" y="403068"/>
                  </a:lnTo>
                  <a:lnTo>
                    <a:pt x="250435" y="56311"/>
                  </a:lnTo>
                  <a:close/>
                  <a:moveTo>
                    <a:pt x="250435" y="0"/>
                  </a:moveTo>
                  <a:lnTo>
                    <a:pt x="257844" y="0"/>
                  </a:lnTo>
                  <a:lnTo>
                    <a:pt x="263772" y="4446"/>
                  </a:lnTo>
                  <a:lnTo>
                    <a:pt x="268218" y="8891"/>
                  </a:lnTo>
                  <a:lnTo>
                    <a:pt x="502352" y="413441"/>
                  </a:lnTo>
                  <a:lnTo>
                    <a:pt x="502352" y="417887"/>
                  </a:lnTo>
                  <a:lnTo>
                    <a:pt x="503834" y="425296"/>
                  </a:lnTo>
                  <a:lnTo>
                    <a:pt x="502352" y="431224"/>
                  </a:lnTo>
                  <a:lnTo>
                    <a:pt x="497907" y="435669"/>
                  </a:lnTo>
                  <a:lnTo>
                    <a:pt x="490497" y="440115"/>
                  </a:lnTo>
                  <a:lnTo>
                    <a:pt x="484570" y="440115"/>
                  </a:lnTo>
                  <a:lnTo>
                    <a:pt x="17782" y="440115"/>
                  </a:lnTo>
                  <a:lnTo>
                    <a:pt x="10373" y="440115"/>
                  </a:lnTo>
                  <a:lnTo>
                    <a:pt x="5927" y="435669"/>
                  </a:lnTo>
                  <a:lnTo>
                    <a:pt x="1482" y="431224"/>
                  </a:lnTo>
                  <a:lnTo>
                    <a:pt x="0" y="425296"/>
                  </a:lnTo>
                  <a:lnTo>
                    <a:pt x="0" y="417887"/>
                  </a:lnTo>
                  <a:lnTo>
                    <a:pt x="1482" y="413441"/>
                  </a:lnTo>
                  <a:lnTo>
                    <a:pt x="235616" y="8891"/>
                  </a:lnTo>
                  <a:lnTo>
                    <a:pt x="240062" y="4446"/>
                  </a:lnTo>
                  <a:lnTo>
                    <a:pt x="244508" y="0"/>
                  </a:lnTo>
                  <a:lnTo>
                    <a:pt x="2504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cxnSp>
        <p:nvCxnSpPr>
          <p:cNvPr id="19" name="Straight Connector 26">
            <a:extLst>
              <a:ext uri="{106ACACB-41A4-40F1-90C9-FA5FE899C082}">
                <a16:creationId xmlns:a16="http://schemas.microsoft.com/office/drawing/2010/main" id="{D493BCB6-D862-4FE9-9213-192662E4D947}"/>
              </a:ext>
            </a:extLst>
          </p:cNvPr>
          <p:cNvCxnSpPr/>
          <p:nvPr/>
        </p:nvCxnSpPr>
        <p:spPr>
          <a:xfrm rot="0">
            <a:off x="1000125" y="1767928"/>
            <a:ext cx="0" cy="313684"/>
          </a:xfrm>
          <a:prstGeom prst="line">
            <a:avLst/>
          </a:prstGeom>
          <a:ln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>
            <a:extLst>
              <a:ext uri="{D2F7BB37-CE65-47F0-B3FE-C972EEC16CF8}">
                <a16:creationId xmlns:a16="http://schemas.microsoft.com/office/drawing/2010/main" id="{6C118FD5-9E56-47E8-A832-A7691ADBF751}"/>
              </a:ext>
            </a:extLst>
          </p:cNvPr>
          <p:cNvCxnSpPr/>
          <p:nvPr/>
        </p:nvCxnSpPr>
        <p:spPr>
          <a:xfrm rot="0">
            <a:off x="6867525" y="1767928"/>
            <a:ext cx="0" cy="313684"/>
          </a:xfrm>
          <a:prstGeom prst="line">
            <a:avLst/>
          </a:prstGeom>
          <a:ln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831">
            <a:extLst>
              <a:ext uri="{B4323C89-9BFA-4095-9038-DC86FCEB3053}">
                <a16:creationId xmlns:a16="http://schemas.microsoft.com/office/drawing/2010/main" id="{B124111E-D4A1-489C-B5C5-D5C14A9A8DFD}"/>
              </a:ext>
            </a:extLst>
          </p:cNvPr>
          <p:cNvSpPr/>
          <p:nvPr userDrawn="1"/>
        </p:nvSpPr>
        <p:spPr>
          <a:xfrm rot="0">
            <a:off x="4267999" y="2934155"/>
            <a:ext cx="608000" cy="579854"/>
          </a:xfrm>
          <a:custGeom>
            <a:avLst/>
            <a:gdLst/>
            <a:ahLst/>
            <a:cxnLst/>
            <a:rect b="b" l="0" r="r" t="0"/>
            <a:pathLst>
              <a:path h="773139" w="810668">
                <a:moveTo>
                  <a:pt x="405334" y="135112"/>
                </a:moveTo>
                <a:lnTo>
                  <a:pt x="350289" y="312758"/>
                </a:lnTo>
                <a:lnTo>
                  <a:pt x="345285" y="322767"/>
                </a:lnTo>
                <a:lnTo>
                  <a:pt x="337778" y="330273"/>
                </a:lnTo>
                <a:lnTo>
                  <a:pt x="330272" y="335277"/>
                </a:lnTo>
                <a:lnTo>
                  <a:pt x="320264" y="335277"/>
                </a:lnTo>
                <a:lnTo>
                  <a:pt x="132609" y="335277"/>
                </a:lnTo>
                <a:lnTo>
                  <a:pt x="282733" y="442866"/>
                </a:lnTo>
                <a:lnTo>
                  <a:pt x="290239" y="450372"/>
                </a:lnTo>
                <a:lnTo>
                  <a:pt x="297745" y="462883"/>
                </a:lnTo>
                <a:lnTo>
                  <a:pt x="297745" y="470389"/>
                </a:lnTo>
                <a:lnTo>
                  <a:pt x="297745" y="480397"/>
                </a:lnTo>
                <a:lnTo>
                  <a:pt x="237696" y="658044"/>
                </a:lnTo>
                <a:lnTo>
                  <a:pt x="387820" y="547953"/>
                </a:lnTo>
                <a:lnTo>
                  <a:pt x="397828" y="545451"/>
                </a:lnTo>
                <a:lnTo>
                  <a:pt x="405334" y="540447"/>
                </a:lnTo>
                <a:lnTo>
                  <a:pt x="417844" y="545451"/>
                </a:lnTo>
                <a:lnTo>
                  <a:pt x="425351" y="547953"/>
                </a:lnTo>
                <a:lnTo>
                  <a:pt x="577976" y="658044"/>
                </a:lnTo>
                <a:lnTo>
                  <a:pt x="517927" y="480397"/>
                </a:lnTo>
                <a:lnTo>
                  <a:pt x="517927" y="470389"/>
                </a:lnTo>
                <a:lnTo>
                  <a:pt x="517927" y="462883"/>
                </a:lnTo>
                <a:lnTo>
                  <a:pt x="522931" y="450372"/>
                </a:lnTo>
                <a:lnTo>
                  <a:pt x="530437" y="442866"/>
                </a:lnTo>
                <a:lnTo>
                  <a:pt x="683063" y="335277"/>
                </a:lnTo>
                <a:lnTo>
                  <a:pt x="495408" y="335277"/>
                </a:lnTo>
                <a:lnTo>
                  <a:pt x="485400" y="335277"/>
                </a:lnTo>
                <a:lnTo>
                  <a:pt x="477894" y="330273"/>
                </a:lnTo>
                <a:lnTo>
                  <a:pt x="470388" y="322767"/>
                </a:lnTo>
                <a:lnTo>
                  <a:pt x="465384" y="312758"/>
                </a:lnTo>
                <a:lnTo>
                  <a:pt x="405334" y="135112"/>
                </a:lnTo>
                <a:close/>
                <a:moveTo>
                  <a:pt x="405334" y="0"/>
                </a:moveTo>
                <a:lnTo>
                  <a:pt x="417844" y="0"/>
                </a:lnTo>
                <a:lnTo>
                  <a:pt x="425351" y="7506"/>
                </a:lnTo>
                <a:lnTo>
                  <a:pt x="432857" y="12510"/>
                </a:lnTo>
                <a:lnTo>
                  <a:pt x="440363" y="22519"/>
                </a:lnTo>
                <a:lnTo>
                  <a:pt x="517927" y="270223"/>
                </a:lnTo>
                <a:lnTo>
                  <a:pt x="780643" y="270223"/>
                </a:lnTo>
                <a:lnTo>
                  <a:pt x="788149" y="275227"/>
                </a:lnTo>
                <a:lnTo>
                  <a:pt x="800660" y="277730"/>
                </a:lnTo>
                <a:lnTo>
                  <a:pt x="808166" y="285236"/>
                </a:lnTo>
                <a:lnTo>
                  <a:pt x="810668" y="292742"/>
                </a:lnTo>
                <a:lnTo>
                  <a:pt x="810668" y="305252"/>
                </a:lnTo>
                <a:lnTo>
                  <a:pt x="810668" y="312758"/>
                </a:lnTo>
                <a:lnTo>
                  <a:pt x="808166" y="322767"/>
                </a:lnTo>
                <a:lnTo>
                  <a:pt x="800660" y="330273"/>
                </a:lnTo>
                <a:lnTo>
                  <a:pt x="585482" y="485401"/>
                </a:lnTo>
                <a:lnTo>
                  <a:pt x="668051" y="733106"/>
                </a:lnTo>
                <a:lnTo>
                  <a:pt x="668051" y="743114"/>
                </a:lnTo>
                <a:lnTo>
                  <a:pt x="668051" y="750620"/>
                </a:lnTo>
                <a:lnTo>
                  <a:pt x="665548" y="763131"/>
                </a:lnTo>
                <a:lnTo>
                  <a:pt x="658042" y="765633"/>
                </a:lnTo>
                <a:lnTo>
                  <a:pt x="645532" y="773139"/>
                </a:lnTo>
                <a:lnTo>
                  <a:pt x="638026" y="773139"/>
                </a:lnTo>
                <a:lnTo>
                  <a:pt x="628018" y="773139"/>
                </a:lnTo>
                <a:lnTo>
                  <a:pt x="620511" y="765633"/>
                </a:lnTo>
                <a:lnTo>
                  <a:pt x="405334" y="613007"/>
                </a:lnTo>
                <a:lnTo>
                  <a:pt x="195161" y="765633"/>
                </a:lnTo>
                <a:lnTo>
                  <a:pt x="187655" y="773139"/>
                </a:lnTo>
                <a:lnTo>
                  <a:pt x="177646" y="773139"/>
                </a:lnTo>
                <a:lnTo>
                  <a:pt x="165136" y="773139"/>
                </a:lnTo>
                <a:lnTo>
                  <a:pt x="157630" y="765633"/>
                </a:lnTo>
                <a:lnTo>
                  <a:pt x="150124" y="763131"/>
                </a:lnTo>
                <a:lnTo>
                  <a:pt x="147622" y="750620"/>
                </a:lnTo>
                <a:lnTo>
                  <a:pt x="142618" y="743114"/>
                </a:lnTo>
                <a:lnTo>
                  <a:pt x="147622" y="733106"/>
                </a:lnTo>
                <a:lnTo>
                  <a:pt x="225186" y="485401"/>
                </a:lnTo>
                <a:lnTo>
                  <a:pt x="15012" y="330273"/>
                </a:lnTo>
                <a:lnTo>
                  <a:pt x="7506" y="322767"/>
                </a:lnTo>
                <a:lnTo>
                  <a:pt x="5004" y="312758"/>
                </a:lnTo>
                <a:lnTo>
                  <a:pt x="0" y="305252"/>
                </a:lnTo>
                <a:lnTo>
                  <a:pt x="5004" y="292742"/>
                </a:lnTo>
                <a:lnTo>
                  <a:pt x="7506" y="285236"/>
                </a:lnTo>
                <a:lnTo>
                  <a:pt x="15012" y="277730"/>
                </a:lnTo>
                <a:lnTo>
                  <a:pt x="22519" y="275227"/>
                </a:lnTo>
                <a:lnTo>
                  <a:pt x="35029" y="270223"/>
                </a:lnTo>
                <a:lnTo>
                  <a:pt x="297745" y="270223"/>
                </a:lnTo>
                <a:lnTo>
                  <a:pt x="375309" y="22519"/>
                </a:lnTo>
                <a:lnTo>
                  <a:pt x="380313" y="12510"/>
                </a:lnTo>
                <a:lnTo>
                  <a:pt x="387820" y="7506"/>
                </a:lnTo>
                <a:lnTo>
                  <a:pt x="397828" y="0"/>
                </a:lnTo>
                <a:lnTo>
                  <a:pt x="405334" y="0"/>
                </a:lnTo>
                <a:close/>
              </a:path>
            </a:pathLst>
          </a:custGeom>
          <a:solidFill>
            <a:srgbClr val="c2a83e"/>
          </a:solidFill>
          <a:ln w="0">
            <a:noFill/>
            <a:prstDash val="solid"/>
            <a:round/>
          </a:ln>
        </p:spPr>
        <p:txBody>
          <a:bodyPr anchor="t" bIns="45720" lIns="91440" numCol="1" rIns="91440" rtlCol="0" tIns="45720" vert="horz" wrap="square"/>
          <a:lstStyle/>
          <a:p>
            <a:pPr algn="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>
            <a:extLst>
              <a:ext uri="{14D5AA99-FB0D-4BA9-AE09-F8C819D30324}">
                <a16:creationId xmlns:a16="http://schemas.microsoft.com/office/drawing/2010/main" id="{91674347-94B7-4B73-9408-A1D273C4CE6F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2850696" y="156482"/>
            <a:ext cx="3442607" cy="484748"/>
          </a:xfrm>
        </p:spPr>
        <p:txBody>
          <a:bodyPr bIns="0" lIns="0" rIns="0" rtlCol="0" tIns="0" vert="horz">
            <a:noAutofit/>
          </a:bodyPr>
          <a:lstStyle>
            <a:lvl1pPr algn="ctr"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23" name="Slide Number Placeholder 1">
            <a:extLst>
              <a:ext uri="{1202C76D-CFEE-41EC-B290-18DCDCC47442}">
                <a16:creationId xmlns:a16="http://schemas.microsoft.com/office/drawing/2010/main" id="{8BE1391B-E7CA-4117-8651-8A6A3F9DD43B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0B644EA-CB39-4AB8-B543-A051A04DF11C}" type="slidenum"/>
            <a:endParaRPr dirty="0" lang="en-US"/>
          </a:p>
        </p:txBody>
      </p:sp>
      <p:sp>
        <p:nvSpPr>
          <p:cNvPr hidden="false" id="24" name="Footer Placeholder 1">
            <a:extLst>
              <a:ext uri="{CE6A64CC-B3D7-4475-A6F0-5D55363B8FE7}">
                <a16:creationId xmlns:a16="http://schemas.microsoft.com/office/drawing/2010/main" id="{94EB34D5-9945-4D54-8B60-3AD16517245D}"/>
              </a:ext>
            </a:extLst>
          </p:cNvPr>
          <p:cNvSpPr>
            <a:spLocks noGrp="true"/>
          </p:cNvSpPr>
          <p:nvPr>
            <p:ph idx="7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25" name="Date Placeholder 1">
            <a:extLst>
              <a:ext uri="{6CAC41F8-250E-4CB7-B907-11D88EF173EC}">
                <a16:creationId xmlns:a16="http://schemas.microsoft.com/office/drawing/2010/main" id="{6D6869F3-55AC-42EC-8490-2D1E64707E08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FED1CF6-3403-4536-A854-EE9C28D2E45E}" type="datetime4">
              <a:t>December 24, 2023</a:t>
            </a:fld>
            <a:endParaRPr dirty="0" lang="en-US"/>
          </a:p>
        </p:txBody>
      </p:sp>
    </p:spTree>
    <p:extLst>
      <p:ext uri="{07B0EB38-9344-4F78-BD40-EAD85144AAE2}">
        <p14:creationId xmlns:p14="http://schemas.microsoft.com/office/powerpoint/2010/main" val="170343359453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Objectiv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5">
            <a:extLst>
              <a:ext uri="{8409ED57-C9ED-4DB4-B367-350A2568075E}">
                <a16:creationId xmlns:a16="http://schemas.microsoft.com/office/drawing/2010/main" id="{03D0159A-54A9-4F07-B02A-05F0CB4C0D6F}"/>
              </a:ext>
            </a:extLst>
          </p:cNvPr>
          <p:cNvPicPr>
            <a:picLocks noChangeAspect="true"/>
          </p:cNvPicPr>
          <p:nvPr userDrawn="1"/>
        </p:nvPicPr>
        <p:blipFill>
          <a:blip r:embed="rId2"/>
          <a:stretch>
            <a:fillRect/>
          </a:stretch>
        </p:blipFill>
        <p:spPr>
          <a:xfrm rot="0">
            <a:off x="-9544" y="0"/>
            <a:ext cx="6103296" cy="5143500"/>
          </a:xfrm>
          <a:prstGeom prst="rect">
            <a:avLst/>
          </a:prstGeom>
          <a:noFill/>
        </p:spPr>
      </p:pic>
      <p:sp>
        <p:nvSpPr>
          <p:cNvPr id="3" name="Text Placeholder 7">
            <a:extLst>
              <a:ext uri="{5B085219-CDAD-4AAC-800D-506A6AEC37D0}">
                <a16:creationId xmlns:a16="http://schemas.microsoft.com/office/drawing/2010/main" id="{29D84A28-6078-48C3-8D88-6F42CBF0DDC5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247123" y="1399267"/>
            <a:ext cx="2429325" cy="1473077"/>
          </a:xfrm>
          <a:prstGeom prst="rect">
            <a:avLst/>
          </a:prstGeom>
        </p:spPr>
        <p:txBody>
          <a:bodyPr rtlCol="0" vert="horz" wrap="square">
            <a:noAutofit/>
          </a:bodyPr>
          <a:lstStyle>
            <a:lvl1pPr algn="l" indent="0" lvl="0" marL="0" rtl="fal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4" name="Text Placeholder 7">
            <a:extLst>
              <a:ext uri="{14B11C3E-DD6D-45DA-A19F-34E001C9F572}">
                <a16:creationId xmlns:a16="http://schemas.microsoft.com/office/drawing/2010/main" id="{225AFD4A-4F14-46C3-BF9C-EAA55F5C84F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061755" y="4032294"/>
            <a:ext cx="1286322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5" name="Text Placeholder 7">
            <a:extLst>
              <a:ext uri="{F953958E-A0FF-40BE-82A3-2A7A0121E0FA}">
                <a16:creationId xmlns:a16="http://schemas.microsoft.com/office/drawing/2010/main" id="{CFF64F86-8516-438B-B2BE-12CFE48E9B32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716390" y="4032294"/>
            <a:ext cx="1286322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6" name="Text Placeholder 7">
            <a:extLst>
              <a:ext uri="{2DDCE800-2059-4F52-9FF0-241EDCA1EB14}">
                <a16:creationId xmlns:a16="http://schemas.microsoft.com/office/drawing/2010/main" id="{B667D36D-C22F-440F-B81D-AB7F8A3731A3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7390124" y="4032294"/>
            <a:ext cx="1286322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7" name="Oval 23">
            <a:extLst>
              <a:ext uri="{4CD2812F-D9A0-4F51-83A8-4614C96031A3}">
                <a16:creationId xmlns:a16="http://schemas.microsoft.com/office/drawing/2010/main" id="{E3A4C13A-2FA6-4CF2-948F-291D609CFA43}"/>
              </a:ext>
            </a:extLst>
          </p:cNvPr>
          <p:cNvSpPr/>
          <p:nvPr userDrawn="1"/>
        </p:nvSpPr>
        <p:spPr>
          <a:xfrm rot="0">
            <a:off x="7390127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ext Placeholder 7">
            <a:extLst>
              <a:ext uri="{FD5E45B9-023D-4AA5-AECD-830BD9680935}">
                <a16:creationId xmlns:a16="http://schemas.microsoft.com/office/drawing/2010/main" id="{16AACA5D-A357-4B90-A5FA-EF0D423A4CFC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397570" y="4032292"/>
            <a:ext cx="1286322" cy="85725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/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9" name="Oval 28">
            <a:extLst>
              <a:ext uri="{D500A2D3-E71A-48D3-83B4-F44C9A7222AC}">
                <a16:creationId xmlns:a16="http://schemas.microsoft.com/office/drawing/2010/main" id="{BE3F1D64-787D-4466-8B69-DAC6E0C5D0B8}"/>
              </a:ext>
            </a:extLst>
          </p:cNvPr>
          <p:cNvSpPr/>
          <p:nvPr userDrawn="1"/>
        </p:nvSpPr>
        <p:spPr>
          <a:xfrm rot="0">
            <a:off x="5725941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Oval 29">
            <a:extLst>
              <a:ext uri="{B2FC3E78-8104-4EA3-A002-59D25C97E7FB}">
                <a16:creationId xmlns:a16="http://schemas.microsoft.com/office/drawing/2010/main" id="{11E48745-338D-4A08-A399-96CAC80E2714}"/>
              </a:ext>
            </a:extLst>
          </p:cNvPr>
          <p:cNvSpPr/>
          <p:nvPr userDrawn="1"/>
        </p:nvSpPr>
        <p:spPr>
          <a:xfrm rot="0">
            <a:off x="4061756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Oval 31">
            <a:extLst>
              <a:ext uri="{348F6D40-2E6F-415D-839F-2FA1CCA3F4A3}">
                <a16:creationId xmlns:a16="http://schemas.microsoft.com/office/drawing/2010/main" id="{69583815-04F4-4BF9-9E0E-A8F180059F90}"/>
              </a:ext>
            </a:extLst>
          </p:cNvPr>
          <p:cNvSpPr/>
          <p:nvPr userDrawn="1"/>
        </p:nvSpPr>
        <p:spPr>
          <a:xfrm rot="0">
            <a:off x="2397570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12" name="Group 37">
            <a:extLst>
              <a:ext uri="{0C894DB5-8549-48E9-A496-6828009CE1EF}">
                <a16:creationId xmlns:a16="http://schemas.microsoft.com/office/drawing/2010/main" id="{01731143-4FBA-4B52-ACB8-50E809591F9A}"/>
              </a:ext>
            </a:extLst>
          </p:cNvPr>
          <p:cNvGrpSpPr/>
          <p:nvPr/>
        </p:nvGrpSpPr>
        <p:grpSpPr>
          <a:xfrm rot="0">
            <a:off x="3872824" y="3142614"/>
            <a:ext cx="3328371" cy="1621683"/>
            <a:chOff x="5163766" y="3810000"/>
            <a:chExt cx="4437828" cy="2667000"/>
          </a:xfrm>
        </p:grpSpPr>
        <p:cxnSp>
          <p:nvCxnSpPr>
            <p:cNvPr id="13" name="Straight Connector 33">
              <a:extLst>
                <a:ext uri="{36CBA813-8A4A-43CE-BE09-1E84E757AA74}">
                  <a16:creationId xmlns:a16="http://schemas.microsoft.com/office/drawing/2010/main" id="{20327B6F-DAF9-4FE1-9E9D-17FBF946956F}"/>
                </a:ext>
              </a:extLst>
            </p:cNvPr>
            <p:cNvCxnSpPr/>
            <p:nvPr/>
          </p:nvCxnSpPr>
          <p:spPr>
            <a:xfrm rot="0">
              <a:off x="5163766" y="3810000"/>
              <a:ext cx="0" cy="2667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4">
              <a:extLst>
                <a:ext uri="{A18CCEB8-4AA9-4A67-A624-892C88840E35}">
                  <a16:creationId xmlns:a16="http://schemas.microsoft.com/office/drawing/2010/main" id="{7F31688D-167E-41A4-9226-00059ED15A71}"/>
                </a:ext>
              </a:extLst>
            </p:cNvPr>
            <p:cNvCxnSpPr/>
            <p:nvPr/>
          </p:nvCxnSpPr>
          <p:spPr>
            <a:xfrm rot="0">
              <a:off x="7382680" y="3810000"/>
              <a:ext cx="0" cy="2667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5">
              <a:extLst>
                <a:ext uri="{C78E8560-7302-437D-B026-B3F08CC8B763}">
                  <a16:creationId xmlns:a16="http://schemas.microsoft.com/office/drawing/2010/main" id="{2951A3F8-6F1A-495E-BC1B-2E21D76B27E3}"/>
                </a:ext>
              </a:extLst>
            </p:cNvPr>
            <p:cNvCxnSpPr/>
            <p:nvPr/>
          </p:nvCxnSpPr>
          <p:spPr>
            <a:xfrm rot="0">
              <a:off x="9601594" y="3810000"/>
              <a:ext cx="0" cy="2667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6977">
            <a:extLst>
              <a:ext uri="{65FA7149-DBC2-4858-918A-910DAE1E1010}">
                <a16:creationId xmlns:a16="http://schemas.microsoft.com/office/drawing/2010/main" id="{5756BBE2-D45B-4CE6-872D-CD9D371A2019}"/>
              </a:ext>
            </a:extLst>
          </p:cNvPr>
          <p:cNvSpPr/>
          <p:nvPr userDrawn="1"/>
        </p:nvSpPr>
        <p:spPr>
          <a:xfrm rot="0">
            <a:off x="7565206" y="3317693"/>
            <a:ext cx="335642" cy="335642"/>
          </a:xfrm>
          <a:custGeom>
            <a:avLst/>
            <a:gdLst/>
            <a:ahLst/>
            <a:cxnLst/>
            <a:rect b="b" l="0" r="r" t="0"/>
            <a:pathLst>
              <a:path h="447523" w="447523">
                <a:moveTo>
                  <a:pt x="222280" y="177824"/>
                </a:moveTo>
                <a:lnTo>
                  <a:pt x="200052" y="185233"/>
                </a:lnTo>
                <a:lnTo>
                  <a:pt x="185233" y="200052"/>
                </a:lnTo>
                <a:lnTo>
                  <a:pt x="177824" y="222280"/>
                </a:lnTo>
                <a:lnTo>
                  <a:pt x="185233" y="247471"/>
                </a:lnTo>
                <a:lnTo>
                  <a:pt x="200052" y="262290"/>
                </a:lnTo>
                <a:lnTo>
                  <a:pt x="222280" y="269699"/>
                </a:lnTo>
                <a:lnTo>
                  <a:pt x="244508" y="262290"/>
                </a:lnTo>
                <a:lnTo>
                  <a:pt x="262290" y="247471"/>
                </a:lnTo>
                <a:lnTo>
                  <a:pt x="269699" y="222280"/>
                </a:lnTo>
                <a:lnTo>
                  <a:pt x="262290" y="200052"/>
                </a:lnTo>
                <a:lnTo>
                  <a:pt x="244508" y="185233"/>
                </a:lnTo>
                <a:lnTo>
                  <a:pt x="222280" y="177824"/>
                </a:lnTo>
                <a:close/>
                <a:moveTo>
                  <a:pt x="222280" y="140777"/>
                </a:moveTo>
                <a:lnTo>
                  <a:pt x="256363" y="146705"/>
                </a:lnTo>
                <a:lnTo>
                  <a:pt x="283036" y="164487"/>
                </a:lnTo>
                <a:lnTo>
                  <a:pt x="300818" y="191160"/>
                </a:lnTo>
                <a:lnTo>
                  <a:pt x="306746" y="222280"/>
                </a:lnTo>
                <a:lnTo>
                  <a:pt x="300818" y="256363"/>
                </a:lnTo>
                <a:lnTo>
                  <a:pt x="283036" y="283036"/>
                </a:lnTo>
                <a:lnTo>
                  <a:pt x="256363" y="300818"/>
                </a:lnTo>
                <a:lnTo>
                  <a:pt x="222280" y="306746"/>
                </a:lnTo>
                <a:lnTo>
                  <a:pt x="191160" y="300818"/>
                </a:lnTo>
                <a:lnTo>
                  <a:pt x="164487" y="283036"/>
                </a:lnTo>
                <a:lnTo>
                  <a:pt x="146705" y="256363"/>
                </a:lnTo>
                <a:lnTo>
                  <a:pt x="140777" y="222280"/>
                </a:lnTo>
                <a:lnTo>
                  <a:pt x="146705" y="191160"/>
                </a:lnTo>
                <a:lnTo>
                  <a:pt x="164487" y="164487"/>
                </a:lnTo>
                <a:lnTo>
                  <a:pt x="191160" y="146705"/>
                </a:lnTo>
                <a:lnTo>
                  <a:pt x="222280" y="140777"/>
                </a:lnTo>
                <a:close/>
                <a:moveTo>
                  <a:pt x="204497" y="37047"/>
                </a:moveTo>
                <a:lnTo>
                  <a:pt x="204497" y="63720"/>
                </a:lnTo>
                <a:lnTo>
                  <a:pt x="203015" y="74093"/>
                </a:lnTo>
                <a:lnTo>
                  <a:pt x="200052" y="82984"/>
                </a:lnTo>
                <a:lnTo>
                  <a:pt x="194124" y="88912"/>
                </a:lnTo>
                <a:lnTo>
                  <a:pt x="186715" y="96321"/>
                </a:lnTo>
                <a:lnTo>
                  <a:pt x="177824" y="100767"/>
                </a:lnTo>
                <a:lnTo>
                  <a:pt x="164487" y="105212"/>
                </a:lnTo>
                <a:lnTo>
                  <a:pt x="158559" y="106694"/>
                </a:lnTo>
                <a:lnTo>
                  <a:pt x="151150" y="109658"/>
                </a:lnTo>
                <a:lnTo>
                  <a:pt x="140777" y="106694"/>
                </a:lnTo>
                <a:lnTo>
                  <a:pt x="131886" y="102249"/>
                </a:lnTo>
                <a:lnTo>
                  <a:pt x="122995" y="97803"/>
                </a:lnTo>
                <a:lnTo>
                  <a:pt x="105212" y="78539"/>
                </a:lnTo>
                <a:lnTo>
                  <a:pt x="78539" y="105212"/>
                </a:lnTo>
                <a:lnTo>
                  <a:pt x="97803" y="124477"/>
                </a:lnTo>
                <a:lnTo>
                  <a:pt x="105212" y="136332"/>
                </a:lnTo>
                <a:lnTo>
                  <a:pt x="106694" y="151150"/>
                </a:lnTo>
                <a:lnTo>
                  <a:pt x="105212" y="167451"/>
                </a:lnTo>
                <a:lnTo>
                  <a:pt x="97803" y="180787"/>
                </a:lnTo>
                <a:lnTo>
                  <a:pt x="96321" y="186715"/>
                </a:lnTo>
                <a:lnTo>
                  <a:pt x="88912" y="194124"/>
                </a:lnTo>
                <a:lnTo>
                  <a:pt x="80021" y="200052"/>
                </a:lnTo>
                <a:lnTo>
                  <a:pt x="74093" y="203015"/>
                </a:lnTo>
                <a:lnTo>
                  <a:pt x="65202" y="204497"/>
                </a:lnTo>
                <a:lnTo>
                  <a:pt x="38528" y="204497"/>
                </a:lnTo>
                <a:lnTo>
                  <a:pt x="38528" y="243026"/>
                </a:lnTo>
                <a:lnTo>
                  <a:pt x="65202" y="243026"/>
                </a:lnTo>
                <a:lnTo>
                  <a:pt x="78539" y="244508"/>
                </a:lnTo>
                <a:lnTo>
                  <a:pt x="91876" y="253399"/>
                </a:lnTo>
                <a:lnTo>
                  <a:pt x="100767" y="266736"/>
                </a:lnTo>
                <a:lnTo>
                  <a:pt x="105212" y="280072"/>
                </a:lnTo>
                <a:lnTo>
                  <a:pt x="106694" y="293409"/>
                </a:lnTo>
                <a:lnTo>
                  <a:pt x="105212" y="309710"/>
                </a:lnTo>
                <a:lnTo>
                  <a:pt x="97803" y="323046"/>
                </a:lnTo>
                <a:lnTo>
                  <a:pt x="78539" y="340829"/>
                </a:lnTo>
                <a:lnTo>
                  <a:pt x="105212" y="367502"/>
                </a:lnTo>
                <a:lnTo>
                  <a:pt x="122995" y="349720"/>
                </a:lnTo>
                <a:lnTo>
                  <a:pt x="136332" y="340829"/>
                </a:lnTo>
                <a:lnTo>
                  <a:pt x="151150" y="337865"/>
                </a:lnTo>
                <a:lnTo>
                  <a:pt x="167451" y="342311"/>
                </a:lnTo>
                <a:lnTo>
                  <a:pt x="180787" y="346756"/>
                </a:lnTo>
                <a:lnTo>
                  <a:pt x="186715" y="351202"/>
                </a:lnTo>
                <a:lnTo>
                  <a:pt x="194124" y="358611"/>
                </a:lnTo>
                <a:lnTo>
                  <a:pt x="200052" y="364539"/>
                </a:lnTo>
                <a:lnTo>
                  <a:pt x="203015" y="373430"/>
                </a:lnTo>
                <a:lnTo>
                  <a:pt x="204497" y="382321"/>
                </a:lnTo>
                <a:lnTo>
                  <a:pt x="204497" y="408995"/>
                </a:lnTo>
                <a:lnTo>
                  <a:pt x="243026" y="408995"/>
                </a:lnTo>
                <a:lnTo>
                  <a:pt x="243026" y="382321"/>
                </a:lnTo>
                <a:lnTo>
                  <a:pt x="243026" y="373430"/>
                </a:lnTo>
                <a:lnTo>
                  <a:pt x="247471" y="364539"/>
                </a:lnTo>
                <a:lnTo>
                  <a:pt x="251917" y="358611"/>
                </a:lnTo>
                <a:lnTo>
                  <a:pt x="257844" y="351202"/>
                </a:lnTo>
                <a:lnTo>
                  <a:pt x="266736" y="346756"/>
                </a:lnTo>
                <a:lnTo>
                  <a:pt x="280072" y="342311"/>
                </a:lnTo>
                <a:lnTo>
                  <a:pt x="287482" y="340829"/>
                </a:lnTo>
                <a:lnTo>
                  <a:pt x="296373" y="337865"/>
                </a:lnTo>
                <a:lnTo>
                  <a:pt x="305264" y="340829"/>
                </a:lnTo>
                <a:lnTo>
                  <a:pt x="314155" y="342311"/>
                </a:lnTo>
                <a:lnTo>
                  <a:pt x="323046" y="349720"/>
                </a:lnTo>
                <a:lnTo>
                  <a:pt x="340829" y="367502"/>
                </a:lnTo>
                <a:lnTo>
                  <a:pt x="367502" y="340829"/>
                </a:lnTo>
                <a:lnTo>
                  <a:pt x="349720" y="323046"/>
                </a:lnTo>
                <a:lnTo>
                  <a:pt x="340829" y="309710"/>
                </a:lnTo>
                <a:lnTo>
                  <a:pt x="337865" y="293409"/>
                </a:lnTo>
                <a:lnTo>
                  <a:pt x="342311" y="280072"/>
                </a:lnTo>
                <a:lnTo>
                  <a:pt x="346756" y="266736"/>
                </a:lnTo>
                <a:lnTo>
                  <a:pt x="351202" y="257844"/>
                </a:lnTo>
                <a:lnTo>
                  <a:pt x="355647" y="251917"/>
                </a:lnTo>
                <a:lnTo>
                  <a:pt x="364539" y="247471"/>
                </a:lnTo>
                <a:lnTo>
                  <a:pt x="373430" y="243026"/>
                </a:lnTo>
                <a:lnTo>
                  <a:pt x="382321" y="243026"/>
                </a:lnTo>
                <a:lnTo>
                  <a:pt x="407513" y="243026"/>
                </a:lnTo>
                <a:lnTo>
                  <a:pt x="407513" y="204497"/>
                </a:lnTo>
                <a:lnTo>
                  <a:pt x="382321" y="204497"/>
                </a:lnTo>
                <a:lnTo>
                  <a:pt x="367502" y="200052"/>
                </a:lnTo>
                <a:lnTo>
                  <a:pt x="354166" y="191160"/>
                </a:lnTo>
                <a:lnTo>
                  <a:pt x="346756" y="177824"/>
                </a:lnTo>
                <a:lnTo>
                  <a:pt x="340829" y="167451"/>
                </a:lnTo>
                <a:lnTo>
                  <a:pt x="337865" y="151150"/>
                </a:lnTo>
                <a:lnTo>
                  <a:pt x="340829" y="136332"/>
                </a:lnTo>
                <a:lnTo>
                  <a:pt x="349720" y="124477"/>
                </a:lnTo>
                <a:lnTo>
                  <a:pt x="367502" y="105212"/>
                </a:lnTo>
                <a:lnTo>
                  <a:pt x="340829" y="78539"/>
                </a:lnTo>
                <a:lnTo>
                  <a:pt x="323046" y="97803"/>
                </a:lnTo>
                <a:lnTo>
                  <a:pt x="309710" y="105212"/>
                </a:lnTo>
                <a:lnTo>
                  <a:pt x="293409" y="106694"/>
                </a:lnTo>
                <a:lnTo>
                  <a:pt x="278590" y="105212"/>
                </a:lnTo>
                <a:lnTo>
                  <a:pt x="266736" y="97803"/>
                </a:lnTo>
                <a:lnTo>
                  <a:pt x="257844" y="96321"/>
                </a:lnTo>
                <a:lnTo>
                  <a:pt x="251917" y="88912"/>
                </a:lnTo>
                <a:lnTo>
                  <a:pt x="247471" y="82984"/>
                </a:lnTo>
                <a:lnTo>
                  <a:pt x="243026" y="74093"/>
                </a:lnTo>
                <a:lnTo>
                  <a:pt x="243026" y="63720"/>
                </a:lnTo>
                <a:lnTo>
                  <a:pt x="243026" y="37047"/>
                </a:lnTo>
                <a:lnTo>
                  <a:pt x="204497" y="37047"/>
                </a:lnTo>
                <a:close/>
                <a:moveTo>
                  <a:pt x="198570" y="0"/>
                </a:moveTo>
                <a:lnTo>
                  <a:pt x="247471" y="0"/>
                </a:lnTo>
                <a:lnTo>
                  <a:pt x="257844" y="1482"/>
                </a:lnTo>
                <a:lnTo>
                  <a:pt x="266736" y="5927"/>
                </a:lnTo>
                <a:lnTo>
                  <a:pt x="274145" y="13337"/>
                </a:lnTo>
                <a:lnTo>
                  <a:pt x="278590" y="22228"/>
                </a:lnTo>
                <a:lnTo>
                  <a:pt x="280072" y="31119"/>
                </a:lnTo>
                <a:lnTo>
                  <a:pt x="280072" y="63720"/>
                </a:lnTo>
                <a:lnTo>
                  <a:pt x="296373" y="69648"/>
                </a:lnTo>
                <a:lnTo>
                  <a:pt x="318601" y="48902"/>
                </a:lnTo>
                <a:lnTo>
                  <a:pt x="324528" y="41492"/>
                </a:lnTo>
                <a:lnTo>
                  <a:pt x="331938" y="40010"/>
                </a:lnTo>
                <a:lnTo>
                  <a:pt x="340829" y="37047"/>
                </a:lnTo>
                <a:lnTo>
                  <a:pt x="349720" y="40010"/>
                </a:lnTo>
                <a:lnTo>
                  <a:pt x="355647" y="41492"/>
                </a:lnTo>
                <a:lnTo>
                  <a:pt x="363057" y="48902"/>
                </a:lnTo>
                <a:lnTo>
                  <a:pt x="398621" y="82984"/>
                </a:lnTo>
                <a:lnTo>
                  <a:pt x="403067" y="88912"/>
                </a:lnTo>
                <a:lnTo>
                  <a:pt x="407513" y="97803"/>
                </a:lnTo>
                <a:lnTo>
                  <a:pt x="407513" y="105212"/>
                </a:lnTo>
                <a:lnTo>
                  <a:pt x="407513" y="114104"/>
                </a:lnTo>
                <a:lnTo>
                  <a:pt x="403067" y="122995"/>
                </a:lnTo>
                <a:lnTo>
                  <a:pt x="398621" y="128922"/>
                </a:lnTo>
                <a:lnTo>
                  <a:pt x="376394" y="151150"/>
                </a:lnTo>
                <a:lnTo>
                  <a:pt x="382321" y="164487"/>
                </a:lnTo>
                <a:lnTo>
                  <a:pt x="413440" y="167451"/>
                </a:lnTo>
                <a:lnTo>
                  <a:pt x="425295" y="168933"/>
                </a:lnTo>
                <a:lnTo>
                  <a:pt x="434186" y="173378"/>
                </a:lnTo>
                <a:lnTo>
                  <a:pt x="440114" y="180787"/>
                </a:lnTo>
                <a:lnTo>
                  <a:pt x="444559" y="189679"/>
                </a:lnTo>
                <a:lnTo>
                  <a:pt x="447523" y="198570"/>
                </a:lnTo>
                <a:lnTo>
                  <a:pt x="447523" y="247471"/>
                </a:lnTo>
                <a:lnTo>
                  <a:pt x="444559" y="257844"/>
                </a:lnTo>
                <a:lnTo>
                  <a:pt x="440114" y="266736"/>
                </a:lnTo>
                <a:lnTo>
                  <a:pt x="434186" y="274145"/>
                </a:lnTo>
                <a:lnTo>
                  <a:pt x="425295" y="278590"/>
                </a:lnTo>
                <a:lnTo>
                  <a:pt x="413440" y="280072"/>
                </a:lnTo>
                <a:lnTo>
                  <a:pt x="382321" y="280072"/>
                </a:lnTo>
                <a:lnTo>
                  <a:pt x="376394" y="296373"/>
                </a:lnTo>
                <a:lnTo>
                  <a:pt x="398621" y="318601"/>
                </a:lnTo>
                <a:lnTo>
                  <a:pt x="403067" y="324528"/>
                </a:lnTo>
                <a:lnTo>
                  <a:pt x="407513" y="331938"/>
                </a:lnTo>
                <a:lnTo>
                  <a:pt x="407513" y="340829"/>
                </a:lnTo>
                <a:lnTo>
                  <a:pt x="407513" y="349720"/>
                </a:lnTo>
                <a:lnTo>
                  <a:pt x="403067" y="358611"/>
                </a:lnTo>
                <a:lnTo>
                  <a:pt x="398621" y="364539"/>
                </a:lnTo>
                <a:lnTo>
                  <a:pt x="363057" y="398621"/>
                </a:lnTo>
                <a:lnTo>
                  <a:pt x="349720" y="407513"/>
                </a:lnTo>
                <a:lnTo>
                  <a:pt x="331938" y="407513"/>
                </a:lnTo>
                <a:lnTo>
                  <a:pt x="318601" y="398621"/>
                </a:lnTo>
                <a:lnTo>
                  <a:pt x="296373" y="376394"/>
                </a:lnTo>
                <a:lnTo>
                  <a:pt x="280072" y="382321"/>
                </a:lnTo>
                <a:lnTo>
                  <a:pt x="280072" y="413440"/>
                </a:lnTo>
                <a:lnTo>
                  <a:pt x="278590" y="425295"/>
                </a:lnTo>
                <a:lnTo>
                  <a:pt x="274145" y="434186"/>
                </a:lnTo>
                <a:lnTo>
                  <a:pt x="266736" y="440114"/>
                </a:lnTo>
                <a:lnTo>
                  <a:pt x="257844" y="444559"/>
                </a:lnTo>
                <a:lnTo>
                  <a:pt x="247471" y="447523"/>
                </a:lnTo>
                <a:lnTo>
                  <a:pt x="198570" y="447523"/>
                </a:lnTo>
                <a:lnTo>
                  <a:pt x="189679" y="444559"/>
                </a:lnTo>
                <a:lnTo>
                  <a:pt x="180787" y="440114"/>
                </a:lnTo>
                <a:lnTo>
                  <a:pt x="171896" y="434186"/>
                </a:lnTo>
                <a:lnTo>
                  <a:pt x="167451" y="425295"/>
                </a:lnTo>
                <a:lnTo>
                  <a:pt x="167451" y="413440"/>
                </a:lnTo>
                <a:lnTo>
                  <a:pt x="167451" y="382321"/>
                </a:lnTo>
                <a:lnTo>
                  <a:pt x="151150" y="376394"/>
                </a:lnTo>
                <a:lnTo>
                  <a:pt x="128922" y="398621"/>
                </a:lnTo>
                <a:lnTo>
                  <a:pt x="114104" y="407513"/>
                </a:lnTo>
                <a:lnTo>
                  <a:pt x="96321" y="407513"/>
                </a:lnTo>
                <a:lnTo>
                  <a:pt x="82984" y="398621"/>
                </a:lnTo>
                <a:lnTo>
                  <a:pt x="47420" y="364539"/>
                </a:lnTo>
                <a:lnTo>
                  <a:pt x="42974" y="358611"/>
                </a:lnTo>
                <a:lnTo>
                  <a:pt x="40010" y="349720"/>
                </a:lnTo>
                <a:lnTo>
                  <a:pt x="38528" y="340829"/>
                </a:lnTo>
                <a:lnTo>
                  <a:pt x="40010" y="331938"/>
                </a:lnTo>
                <a:lnTo>
                  <a:pt x="42974" y="324528"/>
                </a:lnTo>
                <a:lnTo>
                  <a:pt x="47420" y="318601"/>
                </a:lnTo>
                <a:lnTo>
                  <a:pt x="69648" y="296373"/>
                </a:lnTo>
                <a:lnTo>
                  <a:pt x="65202" y="280072"/>
                </a:lnTo>
                <a:lnTo>
                  <a:pt x="31119" y="280072"/>
                </a:lnTo>
                <a:lnTo>
                  <a:pt x="22228" y="278590"/>
                </a:lnTo>
                <a:lnTo>
                  <a:pt x="13337" y="274145"/>
                </a:lnTo>
                <a:lnTo>
                  <a:pt x="7409" y="266736"/>
                </a:lnTo>
                <a:lnTo>
                  <a:pt x="0" y="257844"/>
                </a:lnTo>
                <a:lnTo>
                  <a:pt x="0" y="247471"/>
                </a:lnTo>
                <a:lnTo>
                  <a:pt x="0" y="198570"/>
                </a:lnTo>
                <a:lnTo>
                  <a:pt x="0" y="189679"/>
                </a:lnTo>
                <a:lnTo>
                  <a:pt x="7409" y="180787"/>
                </a:lnTo>
                <a:lnTo>
                  <a:pt x="13337" y="173378"/>
                </a:lnTo>
                <a:lnTo>
                  <a:pt x="22228" y="168933"/>
                </a:lnTo>
                <a:lnTo>
                  <a:pt x="31119" y="167451"/>
                </a:lnTo>
                <a:lnTo>
                  <a:pt x="65202" y="167451"/>
                </a:lnTo>
                <a:lnTo>
                  <a:pt x="69648" y="151150"/>
                </a:lnTo>
                <a:lnTo>
                  <a:pt x="47420" y="128922"/>
                </a:lnTo>
                <a:lnTo>
                  <a:pt x="42974" y="122995"/>
                </a:lnTo>
                <a:lnTo>
                  <a:pt x="40010" y="114104"/>
                </a:lnTo>
                <a:lnTo>
                  <a:pt x="38528" y="105212"/>
                </a:lnTo>
                <a:lnTo>
                  <a:pt x="40010" y="97803"/>
                </a:lnTo>
                <a:lnTo>
                  <a:pt x="42974" y="88912"/>
                </a:lnTo>
                <a:lnTo>
                  <a:pt x="47420" y="82984"/>
                </a:lnTo>
                <a:lnTo>
                  <a:pt x="82984" y="48902"/>
                </a:lnTo>
                <a:lnTo>
                  <a:pt x="96321" y="40010"/>
                </a:lnTo>
                <a:lnTo>
                  <a:pt x="114104" y="40010"/>
                </a:lnTo>
                <a:lnTo>
                  <a:pt x="128922" y="48902"/>
                </a:lnTo>
                <a:lnTo>
                  <a:pt x="151150" y="71129"/>
                </a:lnTo>
                <a:lnTo>
                  <a:pt x="164487" y="63720"/>
                </a:lnTo>
                <a:lnTo>
                  <a:pt x="167451" y="31119"/>
                </a:lnTo>
                <a:lnTo>
                  <a:pt x="167451" y="22228"/>
                </a:lnTo>
                <a:lnTo>
                  <a:pt x="171896" y="13337"/>
                </a:lnTo>
                <a:lnTo>
                  <a:pt x="180787" y="5927"/>
                </a:lnTo>
                <a:lnTo>
                  <a:pt x="189679" y="1482"/>
                </a:lnTo>
                <a:lnTo>
                  <a:pt x="198570" y="0"/>
                </a:lnTo>
                <a:close/>
              </a:path>
            </a:pathLst>
          </a:custGeom>
          <a:solidFill>
            <a:srgbClr val="c2a83e"/>
          </a:solidFill>
          <a:ln w="0">
            <a:noFill/>
            <a:prstDash val="solid"/>
            <a:round/>
          </a:ln>
        </p:spPr>
        <p:txBody>
          <a:bodyPr anchor="t" bIns="45720" lIns="91440" numCol="1" rIns="91440" rtlCol="0" tIns="45720" vert="horz" wrap="square"/>
          <a:lstStyle/>
          <a:p>
            <a:pPr algn="r"/>
            <a:r>
              <a:rPr dirty="0" lang="en-US"/>
              <a:t/>
            </a:r>
            <a:endParaRPr dirty="0" lang="en-US"/>
          </a:p>
        </p:txBody>
      </p:sp>
      <p:sp>
        <p:nvSpPr>
          <p:cNvPr id="17" name="Freeform 7276">
            <a:extLst>
              <a:ext uri="{3B5C7DAA-74BC-4FCB-AFD1-25F70CA36A98}">
                <a16:creationId xmlns:a16="http://schemas.microsoft.com/office/drawing/2010/main" id="{A92E22A1-C664-4798-881D-B358E2A6F173}"/>
              </a:ext>
            </a:extLst>
          </p:cNvPr>
          <p:cNvSpPr/>
          <p:nvPr userDrawn="1"/>
        </p:nvSpPr>
        <p:spPr>
          <a:xfrm rot="0">
            <a:off x="2573760" y="3318804"/>
            <a:ext cx="333419" cy="333420"/>
          </a:xfrm>
          <a:custGeom>
            <a:avLst/>
            <a:gdLst/>
            <a:ahLst/>
            <a:cxnLst/>
            <a:rect b="b" l="0" r="r" t="0"/>
            <a:pathLst>
              <a:path h="444560" w="444560">
                <a:moveTo>
                  <a:pt x="222280" y="37047"/>
                </a:moveTo>
                <a:lnTo>
                  <a:pt x="219316" y="40010"/>
                </a:lnTo>
                <a:lnTo>
                  <a:pt x="188197" y="71130"/>
                </a:lnTo>
                <a:lnTo>
                  <a:pt x="200052" y="80021"/>
                </a:lnTo>
                <a:lnTo>
                  <a:pt x="213389" y="102249"/>
                </a:lnTo>
                <a:lnTo>
                  <a:pt x="222280" y="124477"/>
                </a:lnTo>
                <a:lnTo>
                  <a:pt x="222280" y="149669"/>
                </a:lnTo>
                <a:lnTo>
                  <a:pt x="213389" y="173378"/>
                </a:lnTo>
                <a:lnTo>
                  <a:pt x="200052" y="195606"/>
                </a:lnTo>
                <a:lnTo>
                  <a:pt x="182270" y="207461"/>
                </a:lnTo>
                <a:lnTo>
                  <a:pt x="161523" y="216353"/>
                </a:lnTo>
                <a:lnTo>
                  <a:pt x="142259" y="217834"/>
                </a:lnTo>
                <a:lnTo>
                  <a:pt x="120031" y="216353"/>
                </a:lnTo>
                <a:lnTo>
                  <a:pt x="102249" y="207461"/>
                </a:lnTo>
                <a:lnTo>
                  <a:pt x="84466" y="195606"/>
                </a:lnTo>
                <a:lnTo>
                  <a:pt x="75575" y="185233"/>
                </a:lnTo>
                <a:lnTo>
                  <a:pt x="37047" y="220798"/>
                </a:lnTo>
                <a:lnTo>
                  <a:pt x="37047" y="222280"/>
                </a:lnTo>
                <a:lnTo>
                  <a:pt x="37047" y="225244"/>
                </a:lnTo>
                <a:lnTo>
                  <a:pt x="219316" y="407513"/>
                </a:lnTo>
                <a:lnTo>
                  <a:pt x="222280" y="407513"/>
                </a:lnTo>
                <a:lnTo>
                  <a:pt x="223762" y="407513"/>
                </a:lnTo>
                <a:lnTo>
                  <a:pt x="259327" y="368985"/>
                </a:lnTo>
                <a:lnTo>
                  <a:pt x="248954" y="360094"/>
                </a:lnTo>
                <a:lnTo>
                  <a:pt x="235617" y="337866"/>
                </a:lnTo>
                <a:lnTo>
                  <a:pt x="226726" y="315638"/>
                </a:lnTo>
                <a:lnTo>
                  <a:pt x="226726" y="291928"/>
                </a:lnTo>
                <a:lnTo>
                  <a:pt x="235617" y="266736"/>
                </a:lnTo>
                <a:lnTo>
                  <a:pt x="248954" y="244508"/>
                </a:lnTo>
                <a:lnTo>
                  <a:pt x="266736" y="234135"/>
                </a:lnTo>
                <a:lnTo>
                  <a:pt x="286000" y="225244"/>
                </a:lnTo>
                <a:lnTo>
                  <a:pt x="306746" y="222280"/>
                </a:lnTo>
                <a:lnTo>
                  <a:pt x="328974" y="225244"/>
                </a:lnTo>
                <a:lnTo>
                  <a:pt x="346757" y="234135"/>
                </a:lnTo>
                <a:lnTo>
                  <a:pt x="364539" y="244508"/>
                </a:lnTo>
                <a:lnTo>
                  <a:pt x="373430" y="256363"/>
                </a:lnTo>
                <a:lnTo>
                  <a:pt x="404550" y="225244"/>
                </a:lnTo>
                <a:lnTo>
                  <a:pt x="406031" y="222280"/>
                </a:lnTo>
                <a:lnTo>
                  <a:pt x="404550" y="220798"/>
                </a:lnTo>
                <a:lnTo>
                  <a:pt x="342311" y="158560"/>
                </a:lnTo>
                <a:lnTo>
                  <a:pt x="339347" y="154114"/>
                </a:lnTo>
                <a:lnTo>
                  <a:pt x="337866" y="149669"/>
                </a:lnTo>
                <a:lnTo>
                  <a:pt x="337866" y="142259"/>
                </a:lnTo>
                <a:lnTo>
                  <a:pt x="337866" y="137814"/>
                </a:lnTo>
                <a:lnTo>
                  <a:pt x="342311" y="131886"/>
                </a:lnTo>
                <a:lnTo>
                  <a:pt x="346757" y="128922"/>
                </a:lnTo>
                <a:lnTo>
                  <a:pt x="351202" y="127441"/>
                </a:lnTo>
                <a:lnTo>
                  <a:pt x="357130" y="127441"/>
                </a:lnTo>
                <a:lnTo>
                  <a:pt x="366021" y="127441"/>
                </a:lnTo>
                <a:lnTo>
                  <a:pt x="374912" y="124477"/>
                </a:lnTo>
                <a:lnTo>
                  <a:pt x="383803" y="120031"/>
                </a:lnTo>
                <a:lnTo>
                  <a:pt x="391213" y="114104"/>
                </a:lnTo>
                <a:lnTo>
                  <a:pt x="400104" y="100767"/>
                </a:lnTo>
                <a:lnTo>
                  <a:pt x="404550" y="84466"/>
                </a:lnTo>
                <a:lnTo>
                  <a:pt x="400104" y="66684"/>
                </a:lnTo>
                <a:lnTo>
                  <a:pt x="391213" y="53347"/>
                </a:lnTo>
                <a:lnTo>
                  <a:pt x="377876" y="44456"/>
                </a:lnTo>
                <a:lnTo>
                  <a:pt x="360094" y="40010"/>
                </a:lnTo>
                <a:lnTo>
                  <a:pt x="343793" y="44456"/>
                </a:lnTo>
                <a:lnTo>
                  <a:pt x="330456" y="53347"/>
                </a:lnTo>
                <a:lnTo>
                  <a:pt x="324529" y="59275"/>
                </a:lnTo>
                <a:lnTo>
                  <a:pt x="320083" y="69648"/>
                </a:lnTo>
                <a:lnTo>
                  <a:pt x="317119" y="78539"/>
                </a:lnTo>
                <a:lnTo>
                  <a:pt x="317119" y="87430"/>
                </a:lnTo>
                <a:lnTo>
                  <a:pt x="317119" y="93358"/>
                </a:lnTo>
                <a:lnTo>
                  <a:pt x="315638" y="97803"/>
                </a:lnTo>
                <a:lnTo>
                  <a:pt x="312674" y="102249"/>
                </a:lnTo>
                <a:lnTo>
                  <a:pt x="306746" y="106694"/>
                </a:lnTo>
                <a:lnTo>
                  <a:pt x="302301" y="106694"/>
                </a:lnTo>
                <a:lnTo>
                  <a:pt x="294891" y="106694"/>
                </a:lnTo>
                <a:lnTo>
                  <a:pt x="290446" y="105213"/>
                </a:lnTo>
                <a:lnTo>
                  <a:pt x="286000" y="102249"/>
                </a:lnTo>
                <a:lnTo>
                  <a:pt x="223762" y="40010"/>
                </a:lnTo>
                <a:lnTo>
                  <a:pt x="222280" y="37047"/>
                </a:lnTo>
                <a:close/>
                <a:moveTo>
                  <a:pt x="222280" y="0"/>
                </a:moveTo>
                <a:lnTo>
                  <a:pt x="237099" y="4446"/>
                </a:lnTo>
                <a:lnTo>
                  <a:pt x="250435" y="13337"/>
                </a:lnTo>
                <a:lnTo>
                  <a:pt x="286000" y="48902"/>
                </a:lnTo>
                <a:lnTo>
                  <a:pt x="294891" y="37047"/>
                </a:lnTo>
                <a:lnTo>
                  <a:pt x="303783" y="26674"/>
                </a:lnTo>
                <a:lnTo>
                  <a:pt x="320083" y="13337"/>
                </a:lnTo>
                <a:lnTo>
                  <a:pt x="339347" y="4446"/>
                </a:lnTo>
                <a:lnTo>
                  <a:pt x="360094" y="1482"/>
                </a:lnTo>
                <a:lnTo>
                  <a:pt x="382322" y="4446"/>
                </a:lnTo>
                <a:lnTo>
                  <a:pt x="401586" y="13337"/>
                </a:lnTo>
                <a:lnTo>
                  <a:pt x="417886" y="26674"/>
                </a:lnTo>
                <a:lnTo>
                  <a:pt x="432705" y="45938"/>
                </a:lnTo>
                <a:lnTo>
                  <a:pt x="440114" y="71130"/>
                </a:lnTo>
                <a:lnTo>
                  <a:pt x="440114" y="96321"/>
                </a:lnTo>
                <a:lnTo>
                  <a:pt x="432705" y="120031"/>
                </a:lnTo>
                <a:lnTo>
                  <a:pt x="417886" y="140777"/>
                </a:lnTo>
                <a:lnTo>
                  <a:pt x="406031" y="149669"/>
                </a:lnTo>
                <a:lnTo>
                  <a:pt x="395658" y="158560"/>
                </a:lnTo>
                <a:lnTo>
                  <a:pt x="431223" y="194125"/>
                </a:lnTo>
                <a:lnTo>
                  <a:pt x="437151" y="203016"/>
                </a:lnTo>
                <a:lnTo>
                  <a:pt x="441596" y="213389"/>
                </a:lnTo>
                <a:lnTo>
                  <a:pt x="444560" y="222280"/>
                </a:lnTo>
                <a:lnTo>
                  <a:pt x="441596" y="234135"/>
                </a:lnTo>
                <a:lnTo>
                  <a:pt x="437151" y="243026"/>
                </a:lnTo>
                <a:lnTo>
                  <a:pt x="431223" y="251917"/>
                </a:lnTo>
                <a:lnTo>
                  <a:pt x="379358" y="302301"/>
                </a:lnTo>
                <a:lnTo>
                  <a:pt x="374912" y="306746"/>
                </a:lnTo>
                <a:lnTo>
                  <a:pt x="368985" y="309710"/>
                </a:lnTo>
                <a:lnTo>
                  <a:pt x="361575" y="309710"/>
                </a:lnTo>
                <a:lnTo>
                  <a:pt x="355648" y="305265"/>
                </a:lnTo>
                <a:lnTo>
                  <a:pt x="351202" y="300819"/>
                </a:lnTo>
                <a:lnTo>
                  <a:pt x="348239" y="293410"/>
                </a:lnTo>
                <a:lnTo>
                  <a:pt x="346757" y="287482"/>
                </a:lnTo>
                <a:lnTo>
                  <a:pt x="342311" y="278591"/>
                </a:lnTo>
                <a:lnTo>
                  <a:pt x="337866" y="271182"/>
                </a:lnTo>
                <a:lnTo>
                  <a:pt x="321565" y="262290"/>
                </a:lnTo>
                <a:lnTo>
                  <a:pt x="306746" y="260809"/>
                </a:lnTo>
                <a:lnTo>
                  <a:pt x="290446" y="262290"/>
                </a:lnTo>
                <a:lnTo>
                  <a:pt x="275627" y="271182"/>
                </a:lnTo>
                <a:lnTo>
                  <a:pt x="266736" y="287482"/>
                </a:lnTo>
                <a:lnTo>
                  <a:pt x="263772" y="302301"/>
                </a:lnTo>
                <a:lnTo>
                  <a:pt x="266736" y="318601"/>
                </a:lnTo>
                <a:lnTo>
                  <a:pt x="275627" y="333420"/>
                </a:lnTo>
                <a:lnTo>
                  <a:pt x="281555" y="337866"/>
                </a:lnTo>
                <a:lnTo>
                  <a:pt x="290446" y="342311"/>
                </a:lnTo>
                <a:lnTo>
                  <a:pt x="297855" y="345275"/>
                </a:lnTo>
                <a:lnTo>
                  <a:pt x="303783" y="346757"/>
                </a:lnTo>
                <a:lnTo>
                  <a:pt x="308228" y="351202"/>
                </a:lnTo>
                <a:lnTo>
                  <a:pt x="312674" y="358612"/>
                </a:lnTo>
                <a:lnTo>
                  <a:pt x="312674" y="364539"/>
                </a:lnTo>
                <a:lnTo>
                  <a:pt x="311192" y="371949"/>
                </a:lnTo>
                <a:lnTo>
                  <a:pt x="306746" y="376394"/>
                </a:lnTo>
                <a:lnTo>
                  <a:pt x="250435" y="434187"/>
                </a:lnTo>
                <a:lnTo>
                  <a:pt x="241544" y="440114"/>
                </a:lnTo>
                <a:lnTo>
                  <a:pt x="232653" y="444560"/>
                </a:lnTo>
                <a:lnTo>
                  <a:pt x="222280" y="444560"/>
                </a:lnTo>
                <a:lnTo>
                  <a:pt x="222280" y="444560"/>
                </a:lnTo>
                <a:lnTo>
                  <a:pt x="210425" y="444560"/>
                </a:lnTo>
                <a:lnTo>
                  <a:pt x="201534" y="440114"/>
                </a:lnTo>
                <a:lnTo>
                  <a:pt x="192643" y="434187"/>
                </a:lnTo>
                <a:lnTo>
                  <a:pt x="10373" y="251917"/>
                </a:lnTo>
                <a:lnTo>
                  <a:pt x="4446" y="243026"/>
                </a:lnTo>
                <a:lnTo>
                  <a:pt x="0" y="234135"/>
                </a:lnTo>
                <a:lnTo>
                  <a:pt x="0" y="222280"/>
                </a:lnTo>
                <a:lnTo>
                  <a:pt x="0" y="213389"/>
                </a:lnTo>
                <a:lnTo>
                  <a:pt x="4446" y="203016"/>
                </a:lnTo>
                <a:lnTo>
                  <a:pt x="10373" y="194125"/>
                </a:lnTo>
                <a:lnTo>
                  <a:pt x="68166" y="137814"/>
                </a:lnTo>
                <a:lnTo>
                  <a:pt x="72611" y="133368"/>
                </a:lnTo>
                <a:lnTo>
                  <a:pt x="80021" y="131886"/>
                </a:lnTo>
                <a:lnTo>
                  <a:pt x="85948" y="133368"/>
                </a:lnTo>
                <a:lnTo>
                  <a:pt x="93358" y="136332"/>
                </a:lnTo>
                <a:lnTo>
                  <a:pt x="97803" y="140777"/>
                </a:lnTo>
                <a:lnTo>
                  <a:pt x="99285" y="146705"/>
                </a:lnTo>
                <a:lnTo>
                  <a:pt x="102249" y="154114"/>
                </a:lnTo>
                <a:lnTo>
                  <a:pt x="106694" y="163005"/>
                </a:lnTo>
                <a:lnTo>
                  <a:pt x="111140" y="168933"/>
                </a:lnTo>
                <a:lnTo>
                  <a:pt x="125959" y="177824"/>
                </a:lnTo>
                <a:lnTo>
                  <a:pt x="142259" y="180788"/>
                </a:lnTo>
                <a:lnTo>
                  <a:pt x="157078" y="177824"/>
                </a:lnTo>
                <a:lnTo>
                  <a:pt x="173378" y="168933"/>
                </a:lnTo>
                <a:lnTo>
                  <a:pt x="182270" y="154114"/>
                </a:lnTo>
                <a:lnTo>
                  <a:pt x="183751" y="137814"/>
                </a:lnTo>
                <a:lnTo>
                  <a:pt x="182270" y="122995"/>
                </a:lnTo>
                <a:lnTo>
                  <a:pt x="173378" y="106694"/>
                </a:lnTo>
                <a:lnTo>
                  <a:pt x="165969" y="102249"/>
                </a:lnTo>
                <a:lnTo>
                  <a:pt x="160042" y="97803"/>
                </a:lnTo>
                <a:lnTo>
                  <a:pt x="151150" y="96321"/>
                </a:lnTo>
                <a:lnTo>
                  <a:pt x="143741" y="93358"/>
                </a:lnTo>
                <a:lnTo>
                  <a:pt x="139295" y="88912"/>
                </a:lnTo>
                <a:lnTo>
                  <a:pt x="137814" y="82985"/>
                </a:lnTo>
                <a:lnTo>
                  <a:pt x="134850" y="75575"/>
                </a:lnTo>
                <a:lnTo>
                  <a:pt x="137814" y="69648"/>
                </a:lnTo>
                <a:lnTo>
                  <a:pt x="142259" y="63720"/>
                </a:lnTo>
                <a:lnTo>
                  <a:pt x="192643" y="13337"/>
                </a:lnTo>
                <a:lnTo>
                  <a:pt x="205979" y="4446"/>
                </a:lnTo>
                <a:lnTo>
                  <a:pt x="222280" y="0"/>
                </a:lnTo>
                <a:close/>
              </a:path>
            </a:pathLst>
          </a:custGeom>
          <a:solidFill>
            <a:srgbClr val="c2a83e"/>
          </a:solidFill>
          <a:ln w="0">
            <a:noFill/>
            <a:prstDash val="solid"/>
            <a:round/>
          </a:ln>
        </p:spPr>
        <p:txBody>
          <a:bodyPr anchor="t" bIns="45720" lIns="91440" numCol="1" rIns="91440" rtlCol="0" tIns="45720" vert="horz" wrap="square"/>
          <a:lstStyle/>
          <a:p>
            <a:pPr algn="r"/>
            <a:r>
              <a:rPr dirty="0" lang="en-US"/>
              <a:t/>
            </a:r>
            <a:endParaRPr dirty="0" lang="en-US"/>
          </a:p>
        </p:txBody>
      </p:sp>
      <p:grpSp>
        <p:nvGrpSpPr>
          <p:cNvPr id="18" name="Grupo 395">
            <a:extLst>
              <a:ext uri="{C0C440D1-F8CD-4C35-AE34-4F8DA530D10A}">
                <a16:creationId xmlns:a16="http://schemas.microsoft.com/office/drawing/2010/main" id="{653E4D35-8881-450E-BA8D-4C5F6CE535B8}"/>
              </a:ext>
            </a:extLst>
          </p:cNvPr>
          <p:cNvGrpSpPr/>
          <p:nvPr/>
        </p:nvGrpSpPr>
        <p:grpSpPr>
          <a:xfrm rot="0">
            <a:off x="4285736" y="3312136"/>
            <a:ext cx="237839" cy="346757"/>
            <a:chOff x="4202176" y="1435150"/>
            <a:chExt cx="317118" cy="462343"/>
          </a:xfrm>
          <a:solidFill>
            <a:srgbClr val="c2a83e"/>
          </a:solidFill>
        </p:grpSpPr>
        <p:sp>
          <p:nvSpPr>
            <p:cNvPr id="19" name="Freeform 7338">
              <a:extLst>
                <a:ext uri="{89DA66EB-D2F4-4E6B-AE14-E3C7A370B38F}">
                  <a16:creationId xmlns:a16="http://schemas.microsoft.com/office/drawing/2010/main" id="{565AC535-8BC6-4C31-9DA0-86C69177F6CF}"/>
                </a:ext>
              </a:extLst>
            </p:cNvPr>
            <p:cNvSpPr/>
            <p:nvPr/>
          </p:nvSpPr>
          <p:spPr>
            <a:xfrm rot="0">
              <a:off x="4202176" y="1435150"/>
              <a:ext cx="317118" cy="377876"/>
            </a:xfrm>
            <a:custGeom>
              <a:avLst/>
              <a:gdLst/>
              <a:ahLst/>
              <a:cxnLst/>
              <a:rect b="b" l="0" r="r" t="0"/>
              <a:pathLst>
                <a:path h="377876" w="317119">
                  <a:moveTo>
                    <a:pt x="160041" y="37047"/>
                  </a:moveTo>
                  <a:lnTo>
                    <a:pt x="120031" y="44456"/>
                  </a:lnTo>
                  <a:lnTo>
                    <a:pt x="85948" y="62238"/>
                  </a:lnTo>
                  <a:lnTo>
                    <a:pt x="59275" y="88912"/>
                  </a:lnTo>
                  <a:lnTo>
                    <a:pt x="44456" y="122995"/>
                  </a:lnTo>
                  <a:lnTo>
                    <a:pt x="37047" y="160042"/>
                  </a:lnTo>
                  <a:lnTo>
                    <a:pt x="37047" y="167451"/>
                  </a:lnTo>
                  <a:lnTo>
                    <a:pt x="41492" y="186715"/>
                  </a:lnTo>
                  <a:lnTo>
                    <a:pt x="48902" y="213389"/>
                  </a:lnTo>
                  <a:lnTo>
                    <a:pt x="63720" y="248954"/>
                  </a:lnTo>
                  <a:lnTo>
                    <a:pt x="88912" y="287482"/>
                  </a:lnTo>
                  <a:lnTo>
                    <a:pt x="99285" y="305265"/>
                  </a:lnTo>
                  <a:lnTo>
                    <a:pt x="103731" y="323047"/>
                  </a:lnTo>
                  <a:lnTo>
                    <a:pt x="106694" y="340829"/>
                  </a:lnTo>
                  <a:lnTo>
                    <a:pt x="210425" y="340829"/>
                  </a:lnTo>
                  <a:lnTo>
                    <a:pt x="213388" y="323047"/>
                  </a:lnTo>
                  <a:lnTo>
                    <a:pt x="217834" y="305265"/>
                  </a:lnTo>
                  <a:lnTo>
                    <a:pt x="228207" y="287482"/>
                  </a:lnTo>
                  <a:lnTo>
                    <a:pt x="253399" y="248954"/>
                  </a:lnTo>
                  <a:lnTo>
                    <a:pt x="268217" y="213389"/>
                  </a:lnTo>
                  <a:lnTo>
                    <a:pt x="275627" y="186715"/>
                  </a:lnTo>
                  <a:lnTo>
                    <a:pt x="280072" y="167451"/>
                  </a:lnTo>
                  <a:lnTo>
                    <a:pt x="280072" y="160042"/>
                  </a:lnTo>
                  <a:lnTo>
                    <a:pt x="272663" y="122995"/>
                  </a:lnTo>
                  <a:lnTo>
                    <a:pt x="257844" y="88912"/>
                  </a:lnTo>
                  <a:lnTo>
                    <a:pt x="231171" y="62238"/>
                  </a:lnTo>
                  <a:lnTo>
                    <a:pt x="197088" y="44456"/>
                  </a:lnTo>
                  <a:lnTo>
                    <a:pt x="160041" y="37047"/>
                  </a:lnTo>
                  <a:close/>
                  <a:moveTo>
                    <a:pt x="160041" y="0"/>
                  </a:moveTo>
                  <a:lnTo>
                    <a:pt x="201534" y="5927"/>
                  </a:lnTo>
                  <a:lnTo>
                    <a:pt x="240062" y="22228"/>
                  </a:lnTo>
                  <a:lnTo>
                    <a:pt x="271181" y="45938"/>
                  </a:lnTo>
                  <a:lnTo>
                    <a:pt x="294891" y="80021"/>
                  </a:lnTo>
                  <a:lnTo>
                    <a:pt x="312673" y="118549"/>
                  </a:lnTo>
                  <a:lnTo>
                    <a:pt x="317119" y="160042"/>
                  </a:lnTo>
                  <a:lnTo>
                    <a:pt x="317119" y="168933"/>
                  </a:lnTo>
                  <a:lnTo>
                    <a:pt x="312673" y="191161"/>
                  </a:lnTo>
                  <a:lnTo>
                    <a:pt x="303782" y="225244"/>
                  </a:lnTo>
                  <a:lnTo>
                    <a:pt x="286000" y="265254"/>
                  </a:lnTo>
                  <a:lnTo>
                    <a:pt x="257844" y="309710"/>
                  </a:lnTo>
                  <a:lnTo>
                    <a:pt x="250435" y="324529"/>
                  </a:lnTo>
                  <a:lnTo>
                    <a:pt x="248953" y="342311"/>
                  </a:lnTo>
                  <a:lnTo>
                    <a:pt x="248953" y="358612"/>
                  </a:lnTo>
                  <a:lnTo>
                    <a:pt x="248953" y="364539"/>
                  </a:lnTo>
                  <a:lnTo>
                    <a:pt x="245990" y="368985"/>
                  </a:lnTo>
                  <a:lnTo>
                    <a:pt x="244508" y="373430"/>
                  </a:lnTo>
                  <a:lnTo>
                    <a:pt x="240062" y="376394"/>
                  </a:lnTo>
                  <a:lnTo>
                    <a:pt x="235616" y="377876"/>
                  </a:lnTo>
                  <a:lnTo>
                    <a:pt x="231171" y="377876"/>
                  </a:lnTo>
                  <a:lnTo>
                    <a:pt x="88912" y="377876"/>
                  </a:lnTo>
                  <a:lnTo>
                    <a:pt x="81503" y="377876"/>
                  </a:lnTo>
                  <a:lnTo>
                    <a:pt x="77057" y="376394"/>
                  </a:lnTo>
                  <a:lnTo>
                    <a:pt x="72611" y="373430"/>
                  </a:lnTo>
                  <a:lnTo>
                    <a:pt x="71129" y="368985"/>
                  </a:lnTo>
                  <a:lnTo>
                    <a:pt x="68166" y="364539"/>
                  </a:lnTo>
                  <a:lnTo>
                    <a:pt x="68166" y="358612"/>
                  </a:lnTo>
                  <a:lnTo>
                    <a:pt x="68166" y="342311"/>
                  </a:lnTo>
                  <a:lnTo>
                    <a:pt x="66684" y="324529"/>
                  </a:lnTo>
                  <a:lnTo>
                    <a:pt x="59275" y="309710"/>
                  </a:lnTo>
                  <a:lnTo>
                    <a:pt x="31119" y="265254"/>
                  </a:lnTo>
                  <a:lnTo>
                    <a:pt x="13337" y="225244"/>
                  </a:lnTo>
                  <a:lnTo>
                    <a:pt x="4446" y="191161"/>
                  </a:lnTo>
                  <a:lnTo>
                    <a:pt x="0" y="168933"/>
                  </a:lnTo>
                  <a:lnTo>
                    <a:pt x="0" y="160042"/>
                  </a:lnTo>
                  <a:lnTo>
                    <a:pt x="4446" y="118549"/>
                  </a:lnTo>
                  <a:lnTo>
                    <a:pt x="22228" y="80021"/>
                  </a:lnTo>
                  <a:lnTo>
                    <a:pt x="45938" y="45938"/>
                  </a:lnTo>
                  <a:lnTo>
                    <a:pt x="77057" y="22228"/>
                  </a:lnTo>
                  <a:lnTo>
                    <a:pt x="117067" y="5927"/>
                  </a:lnTo>
                  <a:lnTo>
                    <a:pt x="1600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Freeform 7339">
              <a:extLst>
                <a:ext uri="{F851425D-7496-4A0F-B4C0-5C8679A59347}">
                  <a16:creationId xmlns:a16="http://schemas.microsoft.com/office/drawing/2010/main" id="{163C3AB3-E906-41BD-A581-3D6BCC5801F2}"/>
                </a:ext>
              </a:extLst>
            </p:cNvPr>
            <p:cNvSpPr/>
            <p:nvPr/>
          </p:nvSpPr>
          <p:spPr>
            <a:xfrm rot="0">
              <a:off x="4268859" y="1817471"/>
              <a:ext cx="186715" cy="38528"/>
            </a:xfrm>
            <a:custGeom>
              <a:avLst/>
              <a:gdLst/>
              <a:ahLst/>
              <a:cxnLst/>
              <a:rect b="b" l="0" r="r" t="0"/>
              <a:pathLst>
                <a:path h="38529" w="186715">
                  <a:moveTo>
                    <a:pt x="17782" y="0"/>
                  </a:moveTo>
                  <a:lnTo>
                    <a:pt x="165969" y="0"/>
                  </a:lnTo>
                  <a:lnTo>
                    <a:pt x="173378" y="2964"/>
                  </a:lnTo>
                  <a:lnTo>
                    <a:pt x="179306" y="7409"/>
                  </a:lnTo>
                  <a:lnTo>
                    <a:pt x="183751" y="13337"/>
                  </a:lnTo>
                  <a:lnTo>
                    <a:pt x="186715" y="20746"/>
                  </a:lnTo>
                  <a:lnTo>
                    <a:pt x="183751" y="26674"/>
                  </a:lnTo>
                  <a:lnTo>
                    <a:pt x="179306" y="34083"/>
                  </a:lnTo>
                  <a:lnTo>
                    <a:pt x="173378" y="38529"/>
                  </a:lnTo>
                  <a:lnTo>
                    <a:pt x="165969" y="38529"/>
                  </a:lnTo>
                  <a:lnTo>
                    <a:pt x="17782" y="38529"/>
                  </a:lnTo>
                  <a:lnTo>
                    <a:pt x="10373" y="38529"/>
                  </a:lnTo>
                  <a:lnTo>
                    <a:pt x="4446" y="34083"/>
                  </a:lnTo>
                  <a:lnTo>
                    <a:pt x="0" y="26674"/>
                  </a:lnTo>
                  <a:lnTo>
                    <a:pt x="0" y="20746"/>
                  </a:lnTo>
                  <a:lnTo>
                    <a:pt x="0" y="13337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Freeform 7340">
              <a:extLst>
                <a:ext uri="{CB239A6F-BC3F-4F18-94FA-7ACF6783FB22}">
                  <a16:creationId xmlns:a16="http://schemas.microsoft.com/office/drawing/2010/main" id="{19755B6F-3B2C-453D-97BA-8380DBC2FABE}"/>
                </a:ext>
              </a:extLst>
            </p:cNvPr>
            <p:cNvSpPr/>
            <p:nvPr/>
          </p:nvSpPr>
          <p:spPr>
            <a:xfrm rot="0">
              <a:off x="4286642" y="1860446"/>
              <a:ext cx="148187" cy="37046"/>
            </a:xfrm>
            <a:custGeom>
              <a:avLst/>
              <a:gdLst/>
              <a:ahLst/>
              <a:cxnLst/>
              <a:rect b="b" l="0" r="r" t="0"/>
              <a:pathLst>
                <a:path h="37047" w="148187">
                  <a:moveTo>
                    <a:pt x="17782" y="0"/>
                  </a:moveTo>
                  <a:lnTo>
                    <a:pt x="130405" y="0"/>
                  </a:lnTo>
                  <a:lnTo>
                    <a:pt x="137814" y="1482"/>
                  </a:lnTo>
                  <a:lnTo>
                    <a:pt x="143741" y="5928"/>
                  </a:lnTo>
                  <a:lnTo>
                    <a:pt x="148187" y="10373"/>
                  </a:lnTo>
                  <a:lnTo>
                    <a:pt x="148187" y="19264"/>
                  </a:lnTo>
                  <a:lnTo>
                    <a:pt x="148187" y="26674"/>
                  </a:lnTo>
                  <a:lnTo>
                    <a:pt x="143741" y="32601"/>
                  </a:lnTo>
                  <a:lnTo>
                    <a:pt x="137814" y="37047"/>
                  </a:lnTo>
                  <a:lnTo>
                    <a:pt x="130405" y="37047"/>
                  </a:lnTo>
                  <a:lnTo>
                    <a:pt x="17782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9264"/>
                  </a:lnTo>
                  <a:lnTo>
                    <a:pt x="0" y="10373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Freeform 7341">
              <a:extLst>
                <a:ext uri="{C7FA40C9-7175-480D-9A92-ED1AD053124D}">
                  <a16:creationId xmlns:a16="http://schemas.microsoft.com/office/drawing/2010/main" id="{9D9AFA51-015C-4A59-9398-122A989586F6}"/>
                </a:ext>
              </a:extLst>
            </p:cNvPr>
            <p:cNvSpPr/>
            <p:nvPr/>
          </p:nvSpPr>
          <p:spPr>
            <a:xfrm rot="0">
              <a:off x="4301460" y="1590746"/>
              <a:ext cx="44456" cy="203016"/>
            </a:xfrm>
            <a:custGeom>
              <a:avLst/>
              <a:gdLst/>
              <a:ahLst/>
              <a:cxnLst/>
              <a:rect b="b" l="0" r="r" t="0"/>
              <a:pathLst>
                <a:path h="203016" w="44456">
                  <a:moveTo>
                    <a:pt x="20746" y="0"/>
                  </a:moveTo>
                  <a:lnTo>
                    <a:pt x="44456" y="200052"/>
                  </a:lnTo>
                  <a:lnTo>
                    <a:pt x="25192" y="203016"/>
                  </a:lnTo>
                  <a:lnTo>
                    <a:pt x="0" y="4446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3" name="Freeform 7342">
              <a:extLst>
                <a:ext uri="{9C0C3A4D-67BD-4350-AF7C-22F0D40CBAA6}">
                  <a16:creationId xmlns:a16="http://schemas.microsoft.com/office/drawing/2010/main" id="{DA98848D-B6F1-45F3-AC10-893A7117088E}"/>
                </a:ext>
              </a:extLst>
            </p:cNvPr>
            <p:cNvSpPr/>
            <p:nvPr/>
          </p:nvSpPr>
          <p:spPr>
            <a:xfrm rot="0">
              <a:off x="4375554" y="1590746"/>
              <a:ext cx="44456" cy="203016"/>
            </a:xfrm>
            <a:custGeom>
              <a:avLst/>
              <a:gdLst/>
              <a:ahLst/>
              <a:cxnLst/>
              <a:rect b="b" l="0" r="r" t="0"/>
              <a:pathLst>
                <a:path h="203016" w="44456">
                  <a:moveTo>
                    <a:pt x="23710" y="0"/>
                  </a:moveTo>
                  <a:lnTo>
                    <a:pt x="44456" y="4446"/>
                  </a:lnTo>
                  <a:lnTo>
                    <a:pt x="19264" y="203016"/>
                  </a:lnTo>
                  <a:lnTo>
                    <a:pt x="0" y="200052"/>
                  </a:lnTo>
                  <a:lnTo>
                    <a:pt x="23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4" name="Freeform 7343">
              <a:extLst>
                <a:ext uri="{9FC835E2-64A5-49D3-875D-A5CA67F5F5EC}">
                  <a16:creationId xmlns:a16="http://schemas.microsoft.com/office/drawing/2010/main" id="{346708E4-2208-4F75-9CCD-91134B0DB0CC}"/>
                </a:ext>
              </a:extLst>
            </p:cNvPr>
            <p:cNvSpPr/>
            <p:nvPr/>
          </p:nvSpPr>
          <p:spPr>
            <a:xfrm rot="0">
              <a:off x="4308870" y="1611492"/>
              <a:ext cx="102249" cy="31120"/>
            </a:xfrm>
            <a:custGeom>
              <a:avLst/>
              <a:gdLst/>
              <a:ahLst/>
              <a:cxnLst/>
              <a:rect b="b" l="0" r="r" t="0"/>
              <a:pathLst>
                <a:path h="31120" w="102249">
                  <a:moveTo>
                    <a:pt x="4446" y="0"/>
                  </a:moveTo>
                  <a:lnTo>
                    <a:pt x="8891" y="0"/>
                  </a:lnTo>
                  <a:lnTo>
                    <a:pt x="13337" y="1482"/>
                  </a:lnTo>
                  <a:lnTo>
                    <a:pt x="14819" y="5928"/>
                  </a:lnTo>
                  <a:lnTo>
                    <a:pt x="19264" y="1482"/>
                  </a:lnTo>
                  <a:lnTo>
                    <a:pt x="22228" y="0"/>
                  </a:lnTo>
                  <a:lnTo>
                    <a:pt x="28156" y="0"/>
                  </a:lnTo>
                  <a:lnTo>
                    <a:pt x="32601" y="0"/>
                  </a:lnTo>
                  <a:lnTo>
                    <a:pt x="35565" y="1482"/>
                  </a:lnTo>
                  <a:lnTo>
                    <a:pt x="40010" y="5928"/>
                  </a:lnTo>
                  <a:lnTo>
                    <a:pt x="41492" y="1482"/>
                  </a:lnTo>
                  <a:lnTo>
                    <a:pt x="45938" y="0"/>
                  </a:lnTo>
                  <a:lnTo>
                    <a:pt x="50384" y="0"/>
                  </a:lnTo>
                  <a:lnTo>
                    <a:pt x="54829" y="0"/>
                  </a:lnTo>
                  <a:lnTo>
                    <a:pt x="59275" y="1482"/>
                  </a:lnTo>
                  <a:lnTo>
                    <a:pt x="62239" y="5928"/>
                  </a:lnTo>
                  <a:lnTo>
                    <a:pt x="63720" y="1482"/>
                  </a:lnTo>
                  <a:lnTo>
                    <a:pt x="68166" y="0"/>
                  </a:lnTo>
                  <a:lnTo>
                    <a:pt x="72612" y="0"/>
                  </a:lnTo>
                  <a:lnTo>
                    <a:pt x="80021" y="0"/>
                  </a:lnTo>
                  <a:lnTo>
                    <a:pt x="84467" y="1482"/>
                  </a:lnTo>
                  <a:lnTo>
                    <a:pt x="85948" y="5928"/>
                  </a:lnTo>
                  <a:lnTo>
                    <a:pt x="88912" y="1482"/>
                  </a:lnTo>
                  <a:lnTo>
                    <a:pt x="93358" y="0"/>
                  </a:lnTo>
                  <a:lnTo>
                    <a:pt x="97803" y="0"/>
                  </a:lnTo>
                  <a:lnTo>
                    <a:pt x="97803" y="17783"/>
                  </a:lnTo>
                  <a:lnTo>
                    <a:pt x="99285" y="17783"/>
                  </a:lnTo>
                  <a:lnTo>
                    <a:pt x="102249" y="14819"/>
                  </a:lnTo>
                  <a:lnTo>
                    <a:pt x="102249" y="17783"/>
                  </a:lnTo>
                  <a:lnTo>
                    <a:pt x="99285" y="17783"/>
                  </a:lnTo>
                  <a:lnTo>
                    <a:pt x="99285" y="22229"/>
                  </a:lnTo>
                  <a:lnTo>
                    <a:pt x="97803" y="23710"/>
                  </a:lnTo>
                  <a:lnTo>
                    <a:pt x="94840" y="28156"/>
                  </a:lnTo>
                  <a:lnTo>
                    <a:pt x="90394" y="31120"/>
                  </a:lnTo>
                  <a:lnTo>
                    <a:pt x="85948" y="31120"/>
                  </a:lnTo>
                  <a:lnTo>
                    <a:pt x="80021" y="28156"/>
                  </a:lnTo>
                  <a:lnTo>
                    <a:pt x="77057" y="26674"/>
                  </a:lnTo>
                  <a:lnTo>
                    <a:pt x="72612" y="23710"/>
                  </a:lnTo>
                  <a:lnTo>
                    <a:pt x="71130" y="26674"/>
                  </a:lnTo>
                  <a:lnTo>
                    <a:pt x="68166" y="28156"/>
                  </a:lnTo>
                  <a:lnTo>
                    <a:pt x="62239" y="31120"/>
                  </a:lnTo>
                  <a:lnTo>
                    <a:pt x="57793" y="28156"/>
                  </a:lnTo>
                  <a:lnTo>
                    <a:pt x="53347" y="26674"/>
                  </a:lnTo>
                  <a:lnTo>
                    <a:pt x="50384" y="23710"/>
                  </a:lnTo>
                  <a:lnTo>
                    <a:pt x="48902" y="26674"/>
                  </a:lnTo>
                  <a:lnTo>
                    <a:pt x="44456" y="28156"/>
                  </a:lnTo>
                  <a:lnTo>
                    <a:pt x="40010" y="31120"/>
                  </a:lnTo>
                  <a:lnTo>
                    <a:pt x="32601" y="28156"/>
                  </a:lnTo>
                  <a:lnTo>
                    <a:pt x="31119" y="26674"/>
                  </a:lnTo>
                  <a:lnTo>
                    <a:pt x="28156" y="23710"/>
                  </a:lnTo>
                  <a:lnTo>
                    <a:pt x="23710" y="26674"/>
                  </a:lnTo>
                  <a:lnTo>
                    <a:pt x="22228" y="28156"/>
                  </a:lnTo>
                  <a:lnTo>
                    <a:pt x="14819" y="31120"/>
                  </a:lnTo>
                  <a:lnTo>
                    <a:pt x="10373" y="31120"/>
                  </a:lnTo>
                  <a:lnTo>
                    <a:pt x="5927" y="28156"/>
                  </a:lnTo>
                  <a:lnTo>
                    <a:pt x="4446" y="23710"/>
                  </a:lnTo>
                  <a:lnTo>
                    <a:pt x="1482" y="22229"/>
                  </a:lnTo>
                  <a:lnTo>
                    <a:pt x="1482" y="17783"/>
                  </a:lnTo>
                  <a:lnTo>
                    <a:pt x="0" y="17783"/>
                  </a:lnTo>
                  <a:lnTo>
                    <a:pt x="0" y="14819"/>
                  </a:lnTo>
                  <a:lnTo>
                    <a:pt x="1482" y="17783"/>
                  </a:lnTo>
                  <a:lnTo>
                    <a:pt x="4446" y="17783"/>
                  </a:lnTo>
                  <a:lnTo>
                    <a:pt x="44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25" name="Grupo 403">
            <a:extLst>
              <a:ext uri="{45AAE819-4F5D-4D16-920E-AC7967A3A953}">
                <a16:creationId xmlns:a16="http://schemas.microsoft.com/office/drawing/2010/main" id="{032D373C-9661-4A8A-A1BD-75DE2B3A7C59}"/>
              </a:ext>
            </a:extLst>
          </p:cNvPr>
          <p:cNvGrpSpPr/>
          <p:nvPr/>
        </p:nvGrpSpPr>
        <p:grpSpPr>
          <a:xfrm rot="0">
            <a:off x="5908800" y="3342699"/>
            <a:ext cx="320082" cy="285629"/>
            <a:chOff x="6475358" y="2653243"/>
            <a:chExt cx="426777" cy="380840"/>
          </a:xfrm>
          <a:solidFill>
            <a:srgbClr val="c2a83e"/>
          </a:solidFill>
        </p:grpSpPr>
        <p:sp>
          <p:nvSpPr>
            <p:cNvPr id="26" name="Freeform 8221">
              <a:extLst>
                <a:ext uri="{1DD11105-DE7F-441B-BD06-C03BAFE7F76B}">
                  <a16:creationId xmlns:a16="http://schemas.microsoft.com/office/drawing/2010/main" id="{C8622D42-3F73-40F1-9166-D104F4115D8F}"/>
                </a:ext>
              </a:extLst>
            </p:cNvPr>
            <p:cNvSpPr/>
            <p:nvPr/>
          </p:nvSpPr>
          <p:spPr>
            <a:xfrm rot="0">
              <a:off x="6475358" y="2684362"/>
              <a:ext cx="426777" cy="349720"/>
            </a:xfrm>
            <a:custGeom>
              <a:avLst/>
              <a:gdLst/>
              <a:ahLst/>
              <a:cxnLst/>
              <a:rect b="b" l="0" r="r" t="0"/>
              <a:pathLst>
                <a:path h="349720" w="426777">
                  <a:moveTo>
                    <a:pt x="37047" y="38528"/>
                  </a:moveTo>
                  <a:lnTo>
                    <a:pt x="37047" y="312673"/>
                  </a:lnTo>
                  <a:lnTo>
                    <a:pt x="388249" y="312673"/>
                  </a:lnTo>
                  <a:lnTo>
                    <a:pt x="388249" y="38528"/>
                  </a:lnTo>
                  <a:lnTo>
                    <a:pt x="37047" y="38528"/>
                  </a:lnTo>
                  <a:close/>
                  <a:moveTo>
                    <a:pt x="17782" y="0"/>
                  </a:moveTo>
                  <a:lnTo>
                    <a:pt x="408995" y="0"/>
                  </a:lnTo>
                  <a:lnTo>
                    <a:pt x="414922" y="2964"/>
                  </a:lnTo>
                  <a:lnTo>
                    <a:pt x="422331" y="7409"/>
                  </a:lnTo>
                  <a:lnTo>
                    <a:pt x="423813" y="11855"/>
                  </a:lnTo>
                  <a:lnTo>
                    <a:pt x="426777" y="20746"/>
                  </a:lnTo>
                  <a:lnTo>
                    <a:pt x="426777" y="330456"/>
                  </a:lnTo>
                  <a:lnTo>
                    <a:pt x="423813" y="339347"/>
                  </a:lnTo>
                  <a:lnTo>
                    <a:pt x="422331" y="343793"/>
                  </a:lnTo>
                  <a:lnTo>
                    <a:pt x="414922" y="348238"/>
                  </a:lnTo>
                  <a:lnTo>
                    <a:pt x="408995" y="349720"/>
                  </a:lnTo>
                  <a:lnTo>
                    <a:pt x="17782" y="349720"/>
                  </a:lnTo>
                  <a:lnTo>
                    <a:pt x="10373" y="348238"/>
                  </a:lnTo>
                  <a:lnTo>
                    <a:pt x="4446" y="343793"/>
                  </a:lnTo>
                  <a:lnTo>
                    <a:pt x="0" y="339347"/>
                  </a:lnTo>
                  <a:lnTo>
                    <a:pt x="0" y="330456"/>
                  </a:lnTo>
                  <a:lnTo>
                    <a:pt x="0" y="20746"/>
                  </a:lnTo>
                  <a:lnTo>
                    <a:pt x="0" y="11855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7" name="Freeform 8222">
              <a:extLst>
                <a:ext uri="{007B4B64-9D9E-4BF3-A783-975F7B82F345}">
                  <a16:creationId xmlns:a16="http://schemas.microsoft.com/office/drawing/2010/main" id="{6B7D40E3-F2E3-4209-B551-E1A278FE0011}"/>
                </a:ext>
              </a:extLst>
            </p:cNvPr>
            <p:cNvSpPr/>
            <p:nvPr/>
          </p:nvSpPr>
          <p:spPr>
            <a:xfrm rot="0">
              <a:off x="6790996" y="2653243"/>
              <a:ext cx="37046" cy="100767"/>
            </a:xfrm>
            <a:custGeom>
              <a:avLst/>
              <a:gdLst/>
              <a:ahLst/>
              <a:cxnLst/>
              <a:rect b="b" l="0" r="r" t="0"/>
              <a:pathLst>
                <a:path h="100767" w="37047">
                  <a:moveTo>
                    <a:pt x="19264" y="0"/>
                  </a:moveTo>
                  <a:lnTo>
                    <a:pt x="26674" y="2964"/>
                  </a:lnTo>
                  <a:lnTo>
                    <a:pt x="32601" y="4446"/>
                  </a:lnTo>
                  <a:lnTo>
                    <a:pt x="37047" y="11855"/>
                  </a:lnTo>
                  <a:lnTo>
                    <a:pt x="37047" y="17782"/>
                  </a:lnTo>
                  <a:lnTo>
                    <a:pt x="37047" y="82985"/>
                  </a:lnTo>
                  <a:lnTo>
                    <a:pt x="37047" y="90394"/>
                  </a:lnTo>
                  <a:lnTo>
                    <a:pt x="32601" y="96321"/>
                  </a:lnTo>
                  <a:lnTo>
                    <a:pt x="26674" y="100767"/>
                  </a:lnTo>
                  <a:lnTo>
                    <a:pt x="19264" y="100767"/>
                  </a:lnTo>
                  <a:lnTo>
                    <a:pt x="13337" y="100767"/>
                  </a:lnTo>
                  <a:lnTo>
                    <a:pt x="5928" y="96321"/>
                  </a:lnTo>
                  <a:lnTo>
                    <a:pt x="1482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1482" y="11855"/>
                  </a:lnTo>
                  <a:lnTo>
                    <a:pt x="5928" y="4446"/>
                  </a:lnTo>
                  <a:lnTo>
                    <a:pt x="13337" y="2964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8" name="Freeform 8223">
              <a:extLst>
                <a:ext uri="{0D87F018-E501-4FF4-B958-BC7B3B3F754D}">
                  <a16:creationId xmlns:a16="http://schemas.microsoft.com/office/drawing/2010/main" id="{5730950B-76B5-4AB2-BE72-4855B54A263E}"/>
                </a:ext>
              </a:extLst>
            </p:cNvPr>
            <p:cNvSpPr/>
            <p:nvPr/>
          </p:nvSpPr>
          <p:spPr>
            <a:xfrm rot="0">
              <a:off x="6547970" y="2653243"/>
              <a:ext cx="38528" cy="100767"/>
            </a:xfrm>
            <a:custGeom>
              <a:avLst/>
              <a:gdLst/>
              <a:ahLst/>
              <a:cxnLst/>
              <a:rect b="b" l="0" r="r" t="0"/>
              <a:pathLst>
                <a:path h="100767" w="38529">
                  <a:moveTo>
                    <a:pt x="20746" y="0"/>
                  </a:moveTo>
                  <a:lnTo>
                    <a:pt x="26674" y="2964"/>
                  </a:lnTo>
                  <a:lnTo>
                    <a:pt x="34083" y="4446"/>
                  </a:lnTo>
                  <a:lnTo>
                    <a:pt x="38529" y="11855"/>
                  </a:lnTo>
                  <a:lnTo>
                    <a:pt x="38529" y="17782"/>
                  </a:lnTo>
                  <a:lnTo>
                    <a:pt x="38529" y="82985"/>
                  </a:lnTo>
                  <a:lnTo>
                    <a:pt x="38529" y="90394"/>
                  </a:lnTo>
                  <a:lnTo>
                    <a:pt x="34083" y="96321"/>
                  </a:lnTo>
                  <a:lnTo>
                    <a:pt x="26674" y="100767"/>
                  </a:lnTo>
                  <a:lnTo>
                    <a:pt x="20746" y="100767"/>
                  </a:lnTo>
                  <a:lnTo>
                    <a:pt x="13337" y="100767"/>
                  </a:lnTo>
                  <a:lnTo>
                    <a:pt x="7409" y="96321"/>
                  </a:lnTo>
                  <a:lnTo>
                    <a:pt x="2964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2964" y="11855"/>
                  </a:lnTo>
                  <a:lnTo>
                    <a:pt x="7409" y="4446"/>
                  </a:lnTo>
                  <a:lnTo>
                    <a:pt x="13337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9" name="Freeform 8224">
              <a:extLst>
                <a:ext uri="{744D4B91-7A80-48B5-85EA-4291A4DB27DD}">
                  <a16:creationId xmlns:a16="http://schemas.microsoft.com/office/drawing/2010/main" id="{94D5BD0E-0A2C-4AE1-BD1C-F3190A74343D}"/>
                </a:ext>
              </a:extLst>
            </p:cNvPr>
            <p:cNvSpPr/>
            <p:nvPr/>
          </p:nvSpPr>
          <p:spPr>
            <a:xfrm rot="0">
              <a:off x="6485730" y="2798465"/>
              <a:ext cx="404550" cy="17782"/>
            </a:xfrm>
            <a:custGeom>
              <a:avLst/>
              <a:gdLst/>
              <a:ahLst/>
              <a:cxnLst/>
              <a:rect b="b" l="0" r="r" t="0"/>
              <a:pathLst>
                <a:path h="17782" w="404550">
                  <a:moveTo>
                    <a:pt x="8891" y="0"/>
                  </a:moveTo>
                  <a:lnTo>
                    <a:pt x="395659" y="0"/>
                  </a:lnTo>
                  <a:lnTo>
                    <a:pt x="400104" y="0"/>
                  </a:lnTo>
                  <a:lnTo>
                    <a:pt x="404550" y="4446"/>
                  </a:lnTo>
                  <a:lnTo>
                    <a:pt x="404550" y="8891"/>
                  </a:lnTo>
                  <a:lnTo>
                    <a:pt x="404550" y="13337"/>
                  </a:lnTo>
                  <a:lnTo>
                    <a:pt x="400104" y="17782"/>
                  </a:lnTo>
                  <a:lnTo>
                    <a:pt x="395659" y="17782"/>
                  </a:lnTo>
                  <a:lnTo>
                    <a:pt x="8891" y="17782"/>
                  </a:lnTo>
                  <a:lnTo>
                    <a:pt x="4446" y="17782"/>
                  </a:lnTo>
                  <a:lnTo>
                    <a:pt x="2964" y="13337"/>
                  </a:lnTo>
                  <a:lnTo>
                    <a:pt x="0" y="8891"/>
                  </a:lnTo>
                  <a:lnTo>
                    <a:pt x="2964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0" name="Rectangle 8225">
              <a:extLst>
                <a:ext uri="{00506DD9-838A-47A9-8392-B043B8D71C1A}">
                  <a16:creationId xmlns:a16="http://schemas.microsoft.com/office/drawing/2010/main" id="{DAC7EAC8-D82E-4024-B9C4-44C0B85311F4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546487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1" name="Rectangle 8226">
              <a:extLst>
                <a:ext uri="{69B296C0-2FD6-44F6-B087-AEDE2E9A9A0D}">
                  <a16:creationId xmlns:a16="http://schemas.microsoft.com/office/drawing/2010/main" id="{04B4B853-232D-4A9D-B46A-21CBABE89E24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0872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2" name="Rectangle 8227">
              <a:extLst>
                <a:ext uri="{31DB5ABC-8900-4795-9DE8-10E55C592EA6}">
                  <a16:creationId xmlns:a16="http://schemas.microsoft.com/office/drawing/2010/main" id="{8F83E8DF-FA0F-49FD-B139-7E2A9CF298C6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72446" y="2854777"/>
              <a:ext cx="38528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3" name="Rectangle 8228">
              <a:extLst>
                <a:ext uri="{A89D723A-71C4-4EF7-AB8F-12D1A56D35F2}">
                  <a16:creationId xmlns:a16="http://schemas.microsoft.com/office/drawing/2010/main" id="{87866E31-3E70-43D2-95EA-5001F5624093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37648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4" name="Rectangle 8229">
              <a:extLst>
                <a:ext uri="{A416E5A4-1CF0-4DF1-8A60-966460F595D5}">
                  <a16:creationId xmlns:a16="http://schemas.microsoft.com/office/drawing/2010/main" id="{7EADA837-66C9-45E8-9788-41323C15673D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9988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5" name="Rectangle 8230">
              <a:extLst>
                <a:ext uri="{E7EF5311-C3CB-4BD9-ABE4-FCBA1BD76E30}">
                  <a16:creationId xmlns:a16="http://schemas.microsoft.com/office/drawing/2010/main" id="{B06565FD-4CDF-4CD2-B3FA-E0CF8BABE84B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546487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6" name="Rectangle 8231">
              <a:extLst>
                <a:ext uri="{F1C7017F-10BD-449A-A173-93800C23C6BE}">
                  <a16:creationId xmlns:a16="http://schemas.microsoft.com/office/drawing/2010/main" id="{AB0BEE71-81C3-4A53-96F6-40E479BC81D0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0872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7" name="Rectangle 8232">
              <a:extLst>
                <a:ext uri="{4B2795DF-279F-4530-8B9E-840D098CB359}">
                  <a16:creationId xmlns:a16="http://schemas.microsoft.com/office/drawing/2010/main" id="{A13B37B3-4DE0-4189-9177-3AA5B5F6A3EE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672446" y="2914052"/>
              <a:ext cx="38528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8" name="Rectangle 8233">
              <a:extLst>
                <a:ext uri="{5F7EBF1C-2310-4418-8FD5-021CEFD68DF9}">
                  <a16:creationId xmlns:a16="http://schemas.microsoft.com/office/drawing/2010/main" id="{8603B08E-88CC-466D-9A3B-8573824E03DF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37648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39" name="Rectangle 8234">
              <a:extLst>
                <a:ext uri="{656ABCA6-A690-4663-A520-DF49331F8A37}">
                  <a16:creationId xmlns:a16="http://schemas.microsoft.com/office/drawing/2010/main" id="{04F1F8DC-1BBB-4031-8BCF-D10AC3242B81}"/>
                </a:ext>
              </a:extLst>
            </p:cNvPr>
            <p:cNvSpPr>
              <a:spLocks noChangeArrowheads="true"/>
            </p:cNvSpPr>
            <p:nvPr/>
          </p:nvSpPr>
          <p:spPr>
            <a:xfrm rot="0">
              <a:off x="679988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hidden="false" id="40" name="Title 1">
            <a:extLst>
              <a:ext uri="{B2B98359-AF70-4098-9211-5ED6C576C72F}">
                <a16:creationId xmlns:a16="http://schemas.microsoft.com/office/drawing/2010/main" id="{6FD5C367-6CE8-4DA8-829F-6B6B64DF9BB4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6247126" y="495299"/>
            <a:ext cx="2429323" cy="401648"/>
          </a:xfrm>
        </p:spPr>
        <p:txBody>
          <a:bodyPr rtlCol="0" vert="horz">
            <a:noAutofit/>
          </a:bodyPr>
          <a:lstStyle>
            <a:lvl1pPr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41" name="Slide Number Placeholder 1">
            <a:extLst>
              <a:ext uri="{6CBCBA9D-0118-4408-AC54-E21AFDDA336D}">
                <a16:creationId xmlns:a16="http://schemas.microsoft.com/office/drawing/2010/main" id="{747FCE1A-5ECF-4121-8F1C-19116ECF4FC7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0B9DCEF9-F7B5-49CD-8002-2F8BB0365D50}" type="slidenum"/>
            <a:endParaRPr dirty="0" lang="en-US"/>
          </a:p>
        </p:txBody>
      </p:sp>
      <p:sp>
        <p:nvSpPr>
          <p:cNvPr hidden="false" id="42" name="Footer Placeholder 1">
            <a:extLst>
              <a:ext uri="{00022605-04D0-4792-82E6-290835C55DB2}">
                <a16:creationId xmlns:a16="http://schemas.microsoft.com/office/drawing/2010/main" id="{470B844B-9788-4796-85FF-9C1DE21F607F}"/>
              </a:ext>
            </a:extLst>
          </p:cNvPr>
          <p:cNvSpPr>
            <a:spLocks noGrp="true"/>
          </p:cNvSpPr>
          <p:nvPr>
            <p:ph idx="7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43" name="Date Placeholder 1">
            <a:extLst>
              <a:ext uri="{FD18BF05-3AC4-4DBC-AC6E-175BF90E6BFC}">
                <a16:creationId xmlns:a16="http://schemas.microsoft.com/office/drawing/2010/main" id="{4A95811F-C660-4B66-BBBA-D5EFC2A7AEA2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07E87815-89F9-437A-8A3C-CAB77FA4E968}" type="datetime4">
              <a:t>December 24, 2023</a:t>
            </a:fld>
            <a:endParaRPr dirty="0" lang="en-US"/>
          </a:p>
        </p:txBody>
      </p:sp>
    </p:spTree>
    <p:extLst>
      <p:ext uri="{FA581932-346F-4C71-9F8E-74241E8E341D}">
        <p14:creationId xmlns:p14="http://schemas.microsoft.com/office/powerpoint/2010/main" val="170343359453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G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59FC351-F0C6-465B-9C04-B840A325E93A}">
                <a16:creationId xmlns:a16="http://schemas.microsoft.com/office/drawing/2010/main" id="{0F40C7F1-4CF6-49B7-8567-EC551B4D3017}"/>
              </a:ext>
            </a:extLst>
          </p:cNvPr>
          <p:cNvSpPr/>
          <p:nvPr userDrawn="1"/>
        </p:nvSpPr>
        <p:spPr>
          <a:xfrm rot="0">
            <a:off x="0" y="0"/>
            <a:ext cx="9144000" cy="1088571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" name="Title 1">
            <a:extLst>
              <a:ext uri="{23EF5999-6970-4128-AACA-C97F4AB89267}">
                <a16:creationId xmlns:a16="http://schemas.microsoft.com/office/drawing/2010/main" id="{C509DA6D-7F14-45E2-A517-CF02F81DFB3C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333375" y="476250"/>
            <a:ext cx="8477250" cy="476250"/>
          </a:xfrm>
        </p:spPr>
        <p:txBody>
          <a:bodyPr anchor="b" rtlCol="0" vert="horz">
            <a:noAutofit/>
          </a:bodyPr>
          <a:lstStyle>
            <a:lvl1pPr lvl="0">
              <a:defRPr baseline="0" dirty="0" lang="en-US" sz="2800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4" name="">
            <a:extLst>
              <a:ext uri="{74EA684D-A303-4C5A-AF57-9D1FFA1ABC9A}">
                <a16:creationId xmlns:a16="http://schemas.microsoft.com/office/drawing/2010/main" id="{87F0206F-DC39-4C35-84DE-5E78A35D97D3}"/>
              </a:ext>
            </a:extLst>
          </p:cNvPr>
          <p:cNvSpPr/>
          <p:nvPr>
            <p:ph idx="11"/>
          </p:nvPr>
        </p:nvSpPr>
        <p:spPr>
          <a:xfrm flipH="false" flipV="false" rot="0">
            <a:off x="350958" y="1484480"/>
            <a:ext cx="8451561" cy="3329397"/>
          </a:xfrm>
          <a:prstGeom prst="rect">
            <a:avLst/>
          </a:prstGeom>
        </p:spPr>
        <p:txBody>
          <a:bodyPr bIns="0" lIns="0" rIns="0" rtlCol="0" tIns="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5" name="Slide Number Placeholder 1">
            <a:extLst>
              <a:ext uri="{5DF92D39-F0D9-4ABA-9A12-F35BC3D7A3E2}">
                <a16:creationId xmlns:a16="http://schemas.microsoft.com/office/drawing/2010/main" id="{0D908017-8831-4BD2-A7F7-43FE13E3609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6" name="Footer Placeholder 1">
            <a:extLst>
              <a:ext uri="{74325CA2-0831-4C3B-8D5F-1CD648F5C63E}">
                <a16:creationId xmlns:a16="http://schemas.microsoft.com/office/drawing/2010/main" id="{98FB96C3-EA7A-4482-8F78-8027FF9AA248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1">
            <a:extLst>
              <a:ext uri="{1AB4F99C-C66A-4992-9156-9CEF85043B3F}">
                <a16:creationId xmlns:a16="http://schemas.microsoft.com/office/drawing/2010/main" id="{601A213E-AECB-4D17-B0A3-A827AE0482BF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EE2E38D-1AD9-44CA-84C6-38E91D24E68A}">
        <p14:creationId xmlns:p14="http://schemas.microsoft.com/office/powerpoint/2010/main" val="170343359454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68DC2755-E5A3-4ECD-B862-DC9CF4259435}">
                <a16:creationId xmlns:a16="http://schemas.microsoft.com/office/drawing/2010/main" id="{1DEACBA6-7AD9-4833-8E89-CC43C4608AF8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5832024" y="1985600"/>
            <a:ext cx="2702377" cy="714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3" name="Text Placeholder 7">
            <a:extLst>
              <a:ext uri="{E03BDCA8-B850-4307-B4AB-979A3838D8AE}">
                <a16:creationId xmlns:a16="http://schemas.microsoft.com/office/drawing/2010/main" id="{2D0BF9D2-06A8-4567-94F0-B7767EA80881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832024" y="2976191"/>
            <a:ext cx="2702377" cy="714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4" name="Text Placeholder 7">
            <a:extLst>
              <a:ext uri="{164C7AF4-DD10-470C-B692-63CDFFA23168}">
                <a16:creationId xmlns:a16="http://schemas.microsoft.com/office/drawing/2010/main" id="{3E888B78-6C81-4236-88A3-53A33714F46E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832024" y="3849071"/>
            <a:ext cx="2702377" cy="714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5" name="Freeform: Shape 6">
            <a:extLst>
              <a:ext uri="{53BDC7C2-519A-4EF7-8B55-7ACF2CBC2167}">
                <a16:creationId xmlns:a16="http://schemas.microsoft.com/office/drawing/2010/main" id="{0009BDBD-DA2A-4608-A559-B60D13D5F99E}"/>
              </a:ext>
            </a:extLst>
          </p:cNvPr>
          <p:cNvSpPr/>
          <p:nvPr userDrawn="1"/>
        </p:nvSpPr>
        <p:spPr>
          <a:xfrm flipH="true" rot="0">
            <a:off x="1545771" y="134999"/>
            <a:ext cx="4331153" cy="4873499"/>
          </a:xfrm>
          <a:custGeom>
            <a:avLst/>
            <a:gdLst/>
            <a:ahLst/>
            <a:cxnLst/>
            <a:rect b="b" l="0" r="r" t="0"/>
            <a:pathLst>
              <a:path h="6498000" w="5774872">
                <a:moveTo>
                  <a:pt x="5774872" y="0"/>
                </a:moveTo>
                <a:lnTo>
                  <a:pt x="2253708" y="0"/>
                </a:lnTo>
                <a:lnTo>
                  <a:pt x="0" y="6498000"/>
                </a:lnTo>
                <a:lnTo>
                  <a:pt x="5774872" y="6498000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6" name="Straight Connector 7">
            <a:extLst>
              <a:ext uri="{F87C3DB3-7B3F-4757-AB10-966108434063}">
                <a16:creationId xmlns:a16="http://schemas.microsoft.com/office/drawing/2010/main" id="{069418A1-B80E-4E60-82C0-400480E17D31}"/>
              </a:ext>
            </a:extLst>
          </p:cNvPr>
          <p:cNvCxnSpPr/>
          <p:nvPr/>
        </p:nvCxnSpPr>
        <p:spPr>
          <a:xfrm flipH="true" rot="0">
            <a:off x="4147458" y="2767505"/>
            <a:ext cx="3809999" cy="0"/>
          </a:xfrm>
          <a:prstGeom prst="line">
            <a:avLst/>
          </a:prstGeom>
          <a:ln>
            <a:solidFill>
              <a:srgbClr val="c2a83e"/>
            </a:solidFill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>
            <a:extLst>
              <a:ext uri="{17391B12-E3C2-460B-8FEC-E939FE23B47F}">
                <a16:creationId xmlns:a16="http://schemas.microsoft.com/office/drawing/2010/main" id="{FB1E843E-17E6-49C3-BF2D-09DD4E6E9FF2}"/>
              </a:ext>
            </a:extLst>
          </p:cNvPr>
          <p:cNvCxnSpPr/>
          <p:nvPr/>
        </p:nvCxnSpPr>
        <p:spPr>
          <a:xfrm flipH="true" rot="0">
            <a:off x="4550226" y="3767206"/>
            <a:ext cx="4016828" cy="0"/>
          </a:xfrm>
          <a:prstGeom prst="line">
            <a:avLst/>
          </a:prstGeom>
          <a:ln>
            <a:solidFill>
              <a:srgbClr val="c2a83e"/>
            </a:solidFill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8915">
            <a:extLst>
              <a:ext uri="{A583929B-9CF0-434A-A102-0D6DE0996073}">
                <a16:creationId xmlns:a16="http://schemas.microsoft.com/office/drawing/2010/main" id="{D5612D20-8E3C-45F3-A359-CFB537938B5B}"/>
              </a:ext>
            </a:extLst>
          </p:cNvPr>
          <p:cNvGrpSpPr/>
          <p:nvPr/>
        </p:nvGrpSpPr>
        <p:grpSpPr>
          <a:xfrm rot="0">
            <a:off x="4125701" y="2156443"/>
            <a:ext cx="230766" cy="231525"/>
            <a:chOff x="4102150" y="6124706"/>
            <a:chExt cx="450487" cy="451969"/>
          </a:xfrm>
          <a:solidFill>
            <a:srgbClr val="c2a83e"/>
          </a:solidFill>
        </p:grpSpPr>
        <p:sp>
          <p:nvSpPr>
            <p:cNvPr id="9" name="Freeform 6980">
              <a:extLst>
                <a:ext uri="{F07E4413-7699-49C5-AA58-BE12D58A7342}">
                  <a16:creationId xmlns:a16="http://schemas.microsoft.com/office/drawing/2010/main" id="{FD183B17-255E-4D39-8B22-A4C671504785}"/>
                </a:ext>
              </a:extLst>
            </p:cNvPr>
            <p:cNvSpPr/>
            <p:nvPr/>
          </p:nvSpPr>
          <p:spPr>
            <a:xfrm rot="0">
              <a:off x="4102150" y="6124706"/>
              <a:ext cx="450487" cy="451969"/>
            </a:xfrm>
            <a:custGeom>
              <a:avLst/>
              <a:gdLst/>
              <a:ahLst/>
              <a:cxnLst/>
              <a:rect b="b" l="0" r="r" t="0"/>
              <a:pathLst>
                <a:path h="451969" w="450487">
                  <a:moveTo>
                    <a:pt x="223762" y="40010"/>
                  </a:moveTo>
                  <a:lnTo>
                    <a:pt x="174860" y="47420"/>
                  </a:lnTo>
                  <a:lnTo>
                    <a:pt x="130404" y="65202"/>
                  </a:lnTo>
                  <a:lnTo>
                    <a:pt x="93358" y="93358"/>
                  </a:lnTo>
                  <a:lnTo>
                    <a:pt x="63720" y="131886"/>
                  </a:lnTo>
                  <a:lnTo>
                    <a:pt x="44456" y="177824"/>
                  </a:lnTo>
                  <a:lnTo>
                    <a:pt x="37047" y="226725"/>
                  </a:lnTo>
                  <a:lnTo>
                    <a:pt x="44456" y="275627"/>
                  </a:lnTo>
                  <a:lnTo>
                    <a:pt x="63720" y="320083"/>
                  </a:lnTo>
                  <a:lnTo>
                    <a:pt x="93358" y="360093"/>
                  </a:lnTo>
                  <a:lnTo>
                    <a:pt x="130404" y="389731"/>
                  </a:lnTo>
                  <a:lnTo>
                    <a:pt x="174860" y="407513"/>
                  </a:lnTo>
                  <a:lnTo>
                    <a:pt x="223762" y="413441"/>
                  </a:lnTo>
                  <a:lnTo>
                    <a:pt x="275627" y="407513"/>
                  </a:lnTo>
                  <a:lnTo>
                    <a:pt x="320083" y="389731"/>
                  </a:lnTo>
                  <a:lnTo>
                    <a:pt x="357130" y="360093"/>
                  </a:lnTo>
                  <a:lnTo>
                    <a:pt x="386767" y="320083"/>
                  </a:lnTo>
                  <a:lnTo>
                    <a:pt x="406031" y="275627"/>
                  </a:lnTo>
                  <a:lnTo>
                    <a:pt x="413440" y="226725"/>
                  </a:lnTo>
                  <a:lnTo>
                    <a:pt x="406031" y="177824"/>
                  </a:lnTo>
                  <a:lnTo>
                    <a:pt x="386767" y="131886"/>
                  </a:lnTo>
                  <a:lnTo>
                    <a:pt x="357130" y="93358"/>
                  </a:lnTo>
                  <a:lnTo>
                    <a:pt x="320083" y="65202"/>
                  </a:lnTo>
                  <a:lnTo>
                    <a:pt x="275627" y="47420"/>
                  </a:lnTo>
                  <a:lnTo>
                    <a:pt x="223762" y="40010"/>
                  </a:lnTo>
                  <a:close/>
                  <a:moveTo>
                    <a:pt x="223762" y="0"/>
                  </a:moveTo>
                  <a:lnTo>
                    <a:pt x="277109" y="5927"/>
                  </a:lnTo>
                  <a:lnTo>
                    <a:pt x="324528" y="25192"/>
                  </a:lnTo>
                  <a:lnTo>
                    <a:pt x="366021" y="51865"/>
                  </a:lnTo>
                  <a:lnTo>
                    <a:pt x="400104" y="87430"/>
                  </a:lnTo>
                  <a:lnTo>
                    <a:pt x="426777" y="127440"/>
                  </a:lnTo>
                  <a:lnTo>
                    <a:pt x="444560" y="176342"/>
                  </a:lnTo>
                  <a:lnTo>
                    <a:pt x="450487" y="226725"/>
                  </a:lnTo>
                  <a:lnTo>
                    <a:pt x="444560" y="278591"/>
                  </a:lnTo>
                  <a:lnTo>
                    <a:pt x="426777" y="327492"/>
                  </a:lnTo>
                  <a:lnTo>
                    <a:pt x="400104" y="367503"/>
                  </a:lnTo>
                  <a:lnTo>
                    <a:pt x="366021" y="403067"/>
                  </a:lnTo>
                  <a:lnTo>
                    <a:pt x="324528" y="429741"/>
                  </a:lnTo>
                  <a:lnTo>
                    <a:pt x="277109" y="447523"/>
                  </a:lnTo>
                  <a:lnTo>
                    <a:pt x="223762" y="451969"/>
                  </a:lnTo>
                  <a:lnTo>
                    <a:pt x="173378" y="447523"/>
                  </a:lnTo>
                  <a:lnTo>
                    <a:pt x="125959" y="429741"/>
                  </a:lnTo>
                  <a:lnTo>
                    <a:pt x="84466" y="403067"/>
                  </a:lnTo>
                  <a:lnTo>
                    <a:pt x="48902" y="367503"/>
                  </a:lnTo>
                  <a:lnTo>
                    <a:pt x="22228" y="327492"/>
                  </a:lnTo>
                  <a:lnTo>
                    <a:pt x="5927" y="278591"/>
                  </a:lnTo>
                  <a:lnTo>
                    <a:pt x="0" y="226725"/>
                  </a:lnTo>
                  <a:lnTo>
                    <a:pt x="5927" y="176342"/>
                  </a:lnTo>
                  <a:lnTo>
                    <a:pt x="22228" y="127440"/>
                  </a:lnTo>
                  <a:lnTo>
                    <a:pt x="48902" y="87430"/>
                  </a:lnTo>
                  <a:lnTo>
                    <a:pt x="84466" y="51865"/>
                  </a:lnTo>
                  <a:lnTo>
                    <a:pt x="125959" y="25192"/>
                  </a:lnTo>
                  <a:lnTo>
                    <a:pt x="173378" y="5927"/>
                  </a:lnTo>
                  <a:lnTo>
                    <a:pt x="2237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Freeform 6981">
              <a:extLst>
                <a:ext uri="{096FCC27-824A-498C-8061-5987F547135C}">
                  <a16:creationId xmlns:a16="http://schemas.microsoft.com/office/drawing/2010/main" id="{0E654EFB-9D00-40A6-AC14-DEE8BD635A9A}"/>
                </a:ext>
              </a:extLst>
            </p:cNvPr>
            <p:cNvSpPr/>
            <p:nvPr/>
          </p:nvSpPr>
          <p:spPr>
            <a:xfrm rot="0">
              <a:off x="4196989" y="6135081"/>
              <a:ext cx="257845" cy="432705"/>
            </a:xfrm>
            <a:custGeom>
              <a:avLst/>
              <a:gdLst/>
              <a:ahLst/>
              <a:cxnLst/>
              <a:rect b="b" l="0" r="r" t="0"/>
              <a:pathLst>
                <a:path h="432705" w="257845">
                  <a:moveTo>
                    <a:pt x="128923" y="19264"/>
                  </a:moveTo>
                  <a:lnTo>
                    <a:pt x="100767" y="25192"/>
                  </a:lnTo>
                  <a:lnTo>
                    <a:pt x="74093" y="45938"/>
                  </a:lnTo>
                  <a:lnTo>
                    <a:pt x="51865" y="77057"/>
                  </a:lnTo>
                  <a:lnTo>
                    <a:pt x="35565" y="117067"/>
                  </a:lnTo>
                  <a:lnTo>
                    <a:pt x="25192" y="163005"/>
                  </a:lnTo>
                  <a:lnTo>
                    <a:pt x="20746" y="216353"/>
                  </a:lnTo>
                  <a:lnTo>
                    <a:pt x="25192" y="268218"/>
                  </a:lnTo>
                  <a:lnTo>
                    <a:pt x="35565" y="317119"/>
                  </a:lnTo>
                  <a:lnTo>
                    <a:pt x="51865" y="357130"/>
                  </a:lnTo>
                  <a:lnTo>
                    <a:pt x="74093" y="385285"/>
                  </a:lnTo>
                  <a:lnTo>
                    <a:pt x="100767" y="406031"/>
                  </a:lnTo>
                  <a:lnTo>
                    <a:pt x="128923" y="414923"/>
                  </a:lnTo>
                  <a:lnTo>
                    <a:pt x="158560" y="406031"/>
                  </a:lnTo>
                  <a:lnTo>
                    <a:pt x="185233" y="385285"/>
                  </a:lnTo>
                  <a:lnTo>
                    <a:pt x="207461" y="357130"/>
                  </a:lnTo>
                  <a:lnTo>
                    <a:pt x="225244" y="317119"/>
                  </a:lnTo>
                  <a:lnTo>
                    <a:pt x="235617" y="268218"/>
                  </a:lnTo>
                  <a:lnTo>
                    <a:pt x="240063" y="216353"/>
                  </a:lnTo>
                  <a:lnTo>
                    <a:pt x="235617" y="163005"/>
                  </a:lnTo>
                  <a:lnTo>
                    <a:pt x="225244" y="117067"/>
                  </a:lnTo>
                  <a:lnTo>
                    <a:pt x="207461" y="77057"/>
                  </a:lnTo>
                  <a:lnTo>
                    <a:pt x="185233" y="45938"/>
                  </a:lnTo>
                  <a:lnTo>
                    <a:pt x="158560" y="25192"/>
                  </a:lnTo>
                  <a:lnTo>
                    <a:pt x="128923" y="19264"/>
                  </a:lnTo>
                  <a:close/>
                  <a:moveTo>
                    <a:pt x="128923" y="0"/>
                  </a:moveTo>
                  <a:lnTo>
                    <a:pt x="160042" y="4446"/>
                  </a:lnTo>
                  <a:lnTo>
                    <a:pt x="186715" y="23710"/>
                  </a:lnTo>
                  <a:lnTo>
                    <a:pt x="211907" y="47420"/>
                  </a:lnTo>
                  <a:lnTo>
                    <a:pt x="231171" y="81503"/>
                  </a:lnTo>
                  <a:lnTo>
                    <a:pt x="244508" y="121513"/>
                  </a:lnTo>
                  <a:lnTo>
                    <a:pt x="256363" y="167451"/>
                  </a:lnTo>
                  <a:lnTo>
                    <a:pt x="257845" y="216353"/>
                  </a:lnTo>
                  <a:lnTo>
                    <a:pt x="256363" y="265254"/>
                  </a:lnTo>
                  <a:lnTo>
                    <a:pt x="244508" y="312674"/>
                  </a:lnTo>
                  <a:lnTo>
                    <a:pt x="231171" y="352684"/>
                  </a:lnTo>
                  <a:lnTo>
                    <a:pt x="211907" y="385285"/>
                  </a:lnTo>
                  <a:lnTo>
                    <a:pt x="186715" y="410477"/>
                  </a:lnTo>
                  <a:lnTo>
                    <a:pt x="160042" y="428259"/>
                  </a:lnTo>
                  <a:lnTo>
                    <a:pt x="128923" y="432705"/>
                  </a:lnTo>
                  <a:lnTo>
                    <a:pt x="100767" y="428259"/>
                  </a:lnTo>
                  <a:lnTo>
                    <a:pt x="74093" y="410477"/>
                  </a:lnTo>
                  <a:lnTo>
                    <a:pt x="48902" y="385285"/>
                  </a:lnTo>
                  <a:lnTo>
                    <a:pt x="29637" y="352684"/>
                  </a:lnTo>
                  <a:lnTo>
                    <a:pt x="13337" y="312674"/>
                  </a:lnTo>
                  <a:lnTo>
                    <a:pt x="4446" y="265254"/>
                  </a:lnTo>
                  <a:lnTo>
                    <a:pt x="0" y="216353"/>
                  </a:lnTo>
                  <a:lnTo>
                    <a:pt x="4446" y="167451"/>
                  </a:lnTo>
                  <a:lnTo>
                    <a:pt x="13337" y="121513"/>
                  </a:lnTo>
                  <a:lnTo>
                    <a:pt x="29637" y="81503"/>
                  </a:lnTo>
                  <a:lnTo>
                    <a:pt x="48902" y="47420"/>
                  </a:lnTo>
                  <a:lnTo>
                    <a:pt x="74093" y="23710"/>
                  </a:lnTo>
                  <a:lnTo>
                    <a:pt x="100767" y="4446"/>
                  </a:lnTo>
                  <a:lnTo>
                    <a:pt x="1289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Freeform 6982">
              <a:extLst>
                <a:ext uri="{412EAB89-193F-4511-9614-803BDE8BA876}">
                  <a16:creationId xmlns:a16="http://schemas.microsoft.com/office/drawing/2010/main" id="{4AE90122-E66A-4F35-88D2-CADD64E4ECD8}"/>
                </a:ext>
              </a:extLst>
            </p:cNvPr>
            <p:cNvSpPr/>
            <p:nvPr/>
          </p:nvSpPr>
          <p:spPr>
            <a:xfrm rot="0">
              <a:off x="4317020" y="6135081"/>
              <a:ext cx="226726" cy="432705"/>
            </a:xfrm>
            <a:custGeom>
              <a:avLst/>
              <a:gdLst/>
              <a:ahLst/>
              <a:cxnLst/>
              <a:rect b="b" l="0" r="r" t="0"/>
              <a:pathLst>
                <a:path h="432705" w="226726">
                  <a:moveTo>
                    <a:pt x="20746" y="19264"/>
                  </a:moveTo>
                  <a:lnTo>
                    <a:pt x="20746" y="411959"/>
                  </a:lnTo>
                  <a:lnTo>
                    <a:pt x="69648" y="403068"/>
                  </a:lnTo>
                  <a:lnTo>
                    <a:pt x="114104" y="383803"/>
                  </a:lnTo>
                  <a:lnTo>
                    <a:pt x="151151" y="352684"/>
                  </a:lnTo>
                  <a:lnTo>
                    <a:pt x="182270" y="312674"/>
                  </a:lnTo>
                  <a:lnTo>
                    <a:pt x="200052" y="268218"/>
                  </a:lnTo>
                  <a:lnTo>
                    <a:pt x="207462" y="216353"/>
                  </a:lnTo>
                  <a:lnTo>
                    <a:pt x="200052" y="165969"/>
                  </a:lnTo>
                  <a:lnTo>
                    <a:pt x="182270" y="118549"/>
                  </a:lnTo>
                  <a:lnTo>
                    <a:pt x="151151" y="81503"/>
                  </a:lnTo>
                  <a:lnTo>
                    <a:pt x="114104" y="50383"/>
                  </a:lnTo>
                  <a:lnTo>
                    <a:pt x="69648" y="28155"/>
                  </a:lnTo>
                  <a:lnTo>
                    <a:pt x="20746" y="19264"/>
                  </a:lnTo>
                  <a:close/>
                  <a:moveTo>
                    <a:pt x="8891" y="0"/>
                  </a:moveTo>
                  <a:lnTo>
                    <a:pt x="60757" y="4446"/>
                  </a:lnTo>
                  <a:lnTo>
                    <a:pt x="105213" y="23710"/>
                  </a:lnTo>
                  <a:lnTo>
                    <a:pt x="145223" y="47420"/>
                  </a:lnTo>
                  <a:lnTo>
                    <a:pt x="177824" y="81503"/>
                  </a:lnTo>
                  <a:lnTo>
                    <a:pt x="204498" y="121513"/>
                  </a:lnTo>
                  <a:lnTo>
                    <a:pt x="220799" y="167451"/>
                  </a:lnTo>
                  <a:lnTo>
                    <a:pt x="226726" y="216353"/>
                  </a:lnTo>
                  <a:lnTo>
                    <a:pt x="220799" y="265254"/>
                  </a:lnTo>
                  <a:lnTo>
                    <a:pt x="204498" y="312674"/>
                  </a:lnTo>
                  <a:lnTo>
                    <a:pt x="177824" y="352684"/>
                  </a:lnTo>
                  <a:lnTo>
                    <a:pt x="145223" y="385285"/>
                  </a:lnTo>
                  <a:lnTo>
                    <a:pt x="105213" y="410477"/>
                  </a:lnTo>
                  <a:lnTo>
                    <a:pt x="60757" y="428259"/>
                  </a:lnTo>
                  <a:lnTo>
                    <a:pt x="8891" y="432705"/>
                  </a:lnTo>
                  <a:lnTo>
                    <a:pt x="4446" y="432705"/>
                  </a:lnTo>
                  <a:lnTo>
                    <a:pt x="2964" y="428259"/>
                  </a:lnTo>
                  <a:lnTo>
                    <a:pt x="0" y="423814"/>
                  </a:lnTo>
                  <a:lnTo>
                    <a:pt x="0" y="8891"/>
                  </a:lnTo>
                  <a:lnTo>
                    <a:pt x="2964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Freeform 6983">
              <a:extLst>
                <a:ext uri="{0CC7EBD1-BE56-48FC-8C44-D215AF523578}">
                  <a16:creationId xmlns:a16="http://schemas.microsoft.com/office/drawing/2010/main" id="{78F2FF9E-81E7-4566-B7CB-1D74EEBE7689}"/>
                </a:ext>
              </a:extLst>
            </p:cNvPr>
            <p:cNvSpPr/>
            <p:nvPr/>
          </p:nvSpPr>
          <p:spPr>
            <a:xfrm rot="0">
              <a:off x="4111041" y="6269930"/>
              <a:ext cx="432705" cy="164488"/>
            </a:xfrm>
            <a:custGeom>
              <a:avLst/>
              <a:gdLst/>
              <a:ahLst/>
              <a:cxnLst/>
              <a:rect b="b" l="0" r="r" t="0"/>
              <a:pathLst>
                <a:path h="164488" w="432705">
                  <a:moveTo>
                    <a:pt x="31119" y="17782"/>
                  </a:moveTo>
                  <a:lnTo>
                    <a:pt x="22228" y="50384"/>
                  </a:lnTo>
                  <a:lnTo>
                    <a:pt x="19264" y="81503"/>
                  </a:lnTo>
                  <a:lnTo>
                    <a:pt x="22228" y="112622"/>
                  </a:lnTo>
                  <a:lnTo>
                    <a:pt x="31119" y="143742"/>
                  </a:lnTo>
                  <a:lnTo>
                    <a:pt x="401586" y="143742"/>
                  </a:lnTo>
                  <a:lnTo>
                    <a:pt x="410477" y="112622"/>
                  </a:lnTo>
                  <a:lnTo>
                    <a:pt x="413441" y="81503"/>
                  </a:lnTo>
                  <a:lnTo>
                    <a:pt x="410477" y="50384"/>
                  </a:lnTo>
                  <a:lnTo>
                    <a:pt x="401586" y="17782"/>
                  </a:lnTo>
                  <a:lnTo>
                    <a:pt x="31119" y="17782"/>
                  </a:lnTo>
                  <a:close/>
                  <a:moveTo>
                    <a:pt x="23710" y="0"/>
                  </a:moveTo>
                  <a:lnTo>
                    <a:pt x="408995" y="0"/>
                  </a:lnTo>
                  <a:lnTo>
                    <a:pt x="413441" y="0"/>
                  </a:lnTo>
                  <a:lnTo>
                    <a:pt x="414923" y="1482"/>
                  </a:lnTo>
                  <a:lnTo>
                    <a:pt x="417886" y="5927"/>
                  </a:lnTo>
                  <a:lnTo>
                    <a:pt x="428259" y="44456"/>
                  </a:lnTo>
                  <a:lnTo>
                    <a:pt x="432705" y="81503"/>
                  </a:lnTo>
                  <a:lnTo>
                    <a:pt x="428259" y="120032"/>
                  </a:lnTo>
                  <a:lnTo>
                    <a:pt x="417886" y="157079"/>
                  </a:lnTo>
                  <a:lnTo>
                    <a:pt x="414923" y="161524"/>
                  </a:lnTo>
                  <a:lnTo>
                    <a:pt x="413441" y="164488"/>
                  </a:lnTo>
                  <a:lnTo>
                    <a:pt x="408995" y="164488"/>
                  </a:lnTo>
                  <a:lnTo>
                    <a:pt x="23710" y="164488"/>
                  </a:lnTo>
                  <a:lnTo>
                    <a:pt x="19264" y="164488"/>
                  </a:lnTo>
                  <a:lnTo>
                    <a:pt x="14819" y="161524"/>
                  </a:lnTo>
                  <a:lnTo>
                    <a:pt x="14819" y="157079"/>
                  </a:lnTo>
                  <a:lnTo>
                    <a:pt x="4446" y="120032"/>
                  </a:lnTo>
                  <a:lnTo>
                    <a:pt x="0" y="81503"/>
                  </a:lnTo>
                  <a:lnTo>
                    <a:pt x="4446" y="44456"/>
                  </a:lnTo>
                  <a:lnTo>
                    <a:pt x="14819" y="5927"/>
                  </a:lnTo>
                  <a:lnTo>
                    <a:pt x="14819" y="1482"/>
                  </a:lnTo>
                  <a:lnTo>
                    <a:pt x="19264" y="0"/>
                  </a:lnTo>
                  <a:lnTo>
                    <a:pt x="23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3" name="Grupo 376">
            <a:extLst>
              <a:ext uri="{8074929C-A9AF-43EF-8803-C2EB764C13E8}">
                <a16:creationId xmlns:a16="http://schemas.microsoft.com/office/drawing/2010/main" id="{94FAA933-E9B9-43D1-8B51-02D77BF13AEF}"/>
              </a:ext>
            </a:extLst>
          </p:cNvPr>
          <p:cNvGrpSpPr/>
          <p:nvPr/>
        </p:nvGrpSpPr>
        <p:grpSpPr>
          <a:xfrm rot="0">
            <a:off x="4484588" y="3170196"/>
            <a:ext cx="290736" cy="185220"/>
            <a:chOff x="2855008" y="5005705"/>
            <a:chExt cx="567555" cy="361575"/>
          </a:xfrm>
          <a:solidFill>
            <a:srgbClr val="c2a83e"/>
          </a:solidFill>
        </p:grpSpPr>
        <p:sp>
          <p:nvSpPr>
            <p:cNvPr id="14" name="Freeform 7030">
              <a:extLst>
                <a:ext uri="{D62C82B0-0BF3-4061-8E2E-A319BAD95584}">
                  <a16:creationId xmlns:a16="http://schemas.microsoft.com/office/drawing/2010/main" id="{C7854468-C5AD-4BAC-B309-1EFABCC055B1}"/>
                </a:ext>
              </a:extLst>
            </p:cNvPr>
            <p:cNvSpPr/>
            <p:nvPr/>
          </p:nvSpPr>
          <p:spPr>
            <a:xfrm rot="0">
              <a:off x="2908356" y="5005705"/>
              <a:ext cx="456415" cy="305264"/>
            </a:xfrm>
            <a:custGeom>
              <a:avLst/>
              <a:gdLst/>
              <a:ahLst/>
              <a:cxnLst/>
              <a:rect b="b" l="0" r="r" t="0"/>
              <a:pathLst>
                <a:path h="305264" w="456415">
                  <a:moveTo>
                    <a:pt x="38529" y="38528"/>
                  </a:moveTo>
                  <a:lnTo>
                    <a:pt x="38529" y="268217"/>
                  </a:lnTo>
                  <a:lnTo>
                    <a:pt x="417886" y="268217"/>
                  </a:lnTo>
                  <a:lnTo>
                    <a:pt x="417886" y="38528"/>
                  </a:lnTo>
                  <a:lnTo>
                    <a:pt x="38529" y="38528"/>
                  </a:lnTo>
                  <a:close/>
                  <a:moveTo>
                    <a:pt x="17782" y="0"/>
                  </a:moveTo>
                  <a:lnTo>
                    <a:pt x="435669" y="0"/>
                  </a:lnTo>
                  <a:lnTo>
                    <a:pt x="444560" y="2964"/>
                  </a:lnTo>
                  <a:lnTo>
                    <a:pt x="449006" y="7409"/>
                  </a:lnTo>
                  <a:lnTo>
                    <a:pt x="453451" y="13337"/>
                  </a:lnTo>
                  <a:lnTo>
                    <a:pt x="456415" y="20746"/>
                  </a:lnTo>
                  <a:lnTo>
                    <a:pt x="456415" y="287482"/>
                  </a:lnTo>
                  <a:lnTo>
                    <a:pt x="453451" y="294891"/>
                  </a:lnTo>
                  <a:lnTo>
                    <a:pt x="449006" y="300818"/>
                  </a:lnTo>
                  <a:lnTo>
                    <a:pt x="444560" y="303782"/>
                  </a:lnTo>
                  <a:lnTo>
                    <a:pt x="435669" y="305264"/>
                  </a:lnTo>
                  <a:lnTo>
                    <a:pt x="17782" y="305264"/>
                  </a:lnTo>
                  <a:lnTo>
                    <a:pt x="11855" y="303782"/>
                  </a:lnTo>
                  <a:lnTo>
                    <a:pt x="4446" y="300818"/>
                  </a:lnTo>
                  <a:lnTo>
                    <a:pt x="0" y="294891"/>
                  </a:lnTo>
                  <a:lnTo>
                    <a:pt x="0" y="287482"/>
                  </a:lnTo>
                  <a:lnTo>
                    <a:pt x="0" y="20746"/>
                  </a:lnTo>
                  <a:lnTo>
                    <a:pt x="0" y="13337"/>
                  </a:lnTo>
                  <a:lnTo>
                    <a:pt x="4446" y="7409"/>
                  </a:lnTo>
                  <a:lnTo>
                    <a:pt x="11855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Freeform 7031">
              <a:extLst>
                <a:ext uri="{9105CEE7-5AD8-4FCD-BC0B-4FA2FAEB9F88}">
                  <a16:creationId xmlns:a16="http://schemas.microsoft.com/office/drawing/2010/main" id="{FAF97AFF-6FA1-48BD-B171-55E3F4CD3F9C}"/>
                </a:ext>
              </a:extLst>
            </p:cNvPr>
            <p:cNvSpPr/>
            <p:nvPr/>
          </p:nvSpPr>
          <p:spPr>
            <a:xfrm rot="0">
              <a:off x="2955774" y="5054606"/>
              <a:ext cx="360094" cy="210425"/>
            </a:xfrm>
            <a:custGeom>
              <a:avLst/>
              <a:gdLst/>
              <a:ahLst/>
              <a:cxnLst/>
              <a:rect b="b" l="0" r="r" t="0"/>
              <a:pathLst>
                <a:path h="210425" w="360094">
                  <a:moveTo>
                    <a:pt x="19264" y="17782"/>
                  </a:moveTo>
                  <a:lnTo>
                    <a:pt x="19264" y="189679"/>
                  </a:lnTo>
                  <a:lnTo>
                    <a:pt x="342312" y="189679"/>
                  </a:lnTo>
                  <a:lnTo>
                    <a:pt x="342312" y="17782"/>
                  </a:lnTo>
                  <a:lnTo>
                    <a:pt x="19264" y="17782"/>
                  </a:lnTo>
                  <a:close/>
                  <a:moveTo>
                    <a:pt x="8891" y="0"/>
                  </a:moveTo>
                  <a:lnTo>
                    <a:pt x="351203" y="0"/>
                  </a:lnTo>
                  <a:lnTo>
                    <a:pt x="355648" y="0"/>
                  </a:lnTo>
                  <a:lnTo>
                    <a:pt x="360094" y="4446"/>
                  </a:lnTo>
                  <a:lnTo>
                    <a:pt x="360094" y="8891"/>
                  </a:lnTo>
                  <a:lnTo>
                    <a:pt x="360094" y="198570"/>
                  </a:lnTo>
                  <a:lnTo>
                    <a:pt x="360094" y="205979"/>
                  </a:lnTo>
                  <a:lnTo>
                    <a:pt x="355648" y="207461"/>
                  </a:lnTo>
                  <a:lnTo>
                    <a:pt x="351203" y="210425"/>
                  </a:lnTo>
                  <a:lnTo>
                    <a:pt x="8891" y="210425"/>
                  </a:lnTo>
                  <a:lnTo>
                    <a:pt x="4446" y="207461"/>
                  </a:lnTo>
                  <a:lnTo>
                    <a:pt x="1482" y="205979"/>
                  </a:lnTo>
                  <a:lnTo>
                    <a:pt x="0" y="198570"/>
                  </a:lnTo>
                  <a:lnTo>
                    <a:pt x="0" y="8891"/>
                  </a:lnTo>
                  <a:lnTo>
                    <a:pt x="1482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Freeform 7032">
              <a:extLst>
                <a:ext uri="{3FCF059E-A6C1-407B-981F-7BB7324C0FE9}">
                  <a16:creationId xmlns:a16="http://schemas.microsoft.com/office/drawing/2010/main" id="{39330B0A-C4C5-44DB-92FD-2BA5479F231C}"/>
                </a:ext>
              </a:extLst>
            </p:cNvPr>
            <p:cNvSpPr/>
            <p:nvPr/>
          </p:nvSpPr>
          <p:spPr>
            <a:xfrm rot="0">
              <a:off x="2855008" y="5328751"/>
              <a:ext cx="567555" cy="38528"/>
            </a:xfrm>
            <a:custGeom>
              <a:avLst/>
              <a:gdLst/>
              <a:ahLst/>
              <a:cxnLst/>
              <a:rect b="b" l="0" r="r" t="0"/>
              <a:pathLst>
                <a:path h="38529" w="567555">
                  <a:moveTo>
                    <a:pt x="20746" y="0"/>
                  </a:moveTo>
                  <a:lnTo>
                    <a:pt x="549773" y="0"/>
                  </a:lnTo>
                  <a:lnTo>
                    <a:pt x="555700" y="2964"/>
                  </a:lnTo>
                  <a:lnTo>
                    <a:pt x="563109" y="4446"/>
                  </a:lnTo>
                  <a:lnTo>
                    <a:pt x="564591" y="11855"/>
                  </a:lnTo>
                  <a:lnTo>
                    <a:pt x="567555" y="17783"/>
                  </a:lnTo>
                  <a:lnTo>
                    <a:pt x="564591" y="26674"/>
                  </a:lnTo>
                  <a:lnTo>
                    <a:pt x="563109" y="31120"/>
                  </a:lnTo>
                  <a:lnTo>
                    <a:pt x="555700" y="35565"/>
                  </a:lnTo>
                  <a:lnTo>
                    <a:pt x="549773" y="38529"/>
                  </a:lnTo>
                  <a:lnTo>
                    <a:pt x="20746" y="38529"/>
                  </a:lnTo>
                  <a:lnTo>
                    <a:pt x="11855" y="35565"/>
                  </a:lnTo>
                  <a:lnTo>
                    <a:pt x="7409" y="31120"/>
                  </a:lnTo>
                  <a:lnTo>
                    <a:pt x="2964" y="26674"/>
                  </a:lnTo>
                  <a:lnTo>
                    <a:pt x="0" y="17783"/>
                  </a:lnTo>
                  <a:lnTo>
                    <a:pt x="2964" y="11855"/>
                  </a:lnTo>
                  <a:lnTo>
                    <a:pt x="7409" y="4446"/>
                  </a:lnTo>
                  <a:lnTo>
                    <a:pt x="11855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7" name="Grupo 418">
            <a:extLst>
              <a:ext uri="{E2477155-74F8-46ED-9232-1ABB2B7E70E1}">
                <a16:creationId xmlns:a16="http://schemas.microsoft.com/office/drawing/2010/main" id="{95F3D418-B957-489F-A179-461930C4B612}"/>
              </a:ext>
            </a:extLst>
          </p:cNvPr>
          <p:cNvGrpSpPr/>
          <p:nvPr/>
        </p:nvGrpSpPr>
        <p:grpSpPr>
          <a:xfrm rot="0">
            <a:off x="4846648" y="4145600"/>
            <a:ext cx="235320" cy="252021"/>
            <a:chOff x="4117709" y="3764643"/>
            <a:chExt cx="459378" cy="491980"/>
          </a:xfrm>
          <a:solidFill>
            <a:srgbClr val="c2a83e"/>
          </a:solidFill>
        </p:grpSpPr>
        <p:sp>
          <p:nvSpPr>
            <p:cNvPr id="18" name="Freeform 8030">
              <a:extLst>
                <a:ext uri="{2D614845-617A-4C5B-AF73-D7471A6D6535}">
                  <a16:creationId xmlns:a16="http://schemas.microsoft.com/office/drawing/2010/main" id="{60FD3F06-C46C-4EB4-BAA4-A81946C5D605}"/>
                </a:ext>
              </a:extLst>
            </p:cNvPr>
            <p:cNvSpPr/>
            <p:nvPr/>
          </p:nvSpPr>
          <p:spPr>
            <a:xfrm rot="0">
              <a:off x="4228850" y="4006187"/>
              <a:ext cx="35564" cy="32601"/>
            </a:xfrm>
            <a:custGeom>
              <a:avLst/>
              <a:gdLst/>
              <a:ahLst/>
              <a:cxnLst/>
              <a:rect b="b" l="0" r="r" t="0"/>
              <a:pathLst>
                <a:path h="32601" w="35565">
                  <a:moveTo>
                    <a:pt x="17782" y="0"/>
                  </a:moveTo>
                  <a:lnTo>
                    <a:pt x="23710" y="0"/>
                  </a:lnTo>
                  <a:lnTo>
                    <a:pt x="28156" y="4446"/>
                  </a:lnTo>
                  <a:lnTo>
                    <a:pt x="32601" y="8891"/>
                  </a:lnTo>
                  <a:lnTo>
                    <a:pt x="35565" y="14819"/>
                  </a:lnTo>
                  <a:lnTo>
                    <a:pt x="32601" y="22228"/>
                  </a:lnTo>
                  <a:lnTo>
                    <a:pt x="28156" y="28155"/>
                  </a:lnTo>
                  <a:lnTo>
                    <a:pt x="23710" y="32601"/>
                  </a:lnTo>
                  <a:lnTo>
                    <a:pt x="17782" y="32601"/>
                  </a:lnTo>
                  <a:lnTo>
                    <a:pt x="10373" y="32601"/>
                  </a:lnTo>
                  <a:lnTo>
                    <a:pt x="4446" y="28155"/>
                  </a:lnTo>
                  <a:lnTo>
                    <a:pt x="1482" y="22228"/>
                  </a:lnTo>
                  <a:lnTo>
                    <a:pt x="0" y="14819"/>
                  </a:lnTo>
                  <a:lnTo>
                    <a:pt x="1482" y="8891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9" name="Freeform 8031">
              <a:extLst>
                <a:ext uri="{64598124-1B02-48DE-B0DC-D487663AF560}">
                  <a16:creationId xmlns:a16="http://schemas.microsoft.com/office/drawing/2010/main" id="{E028FC38-D21F-4A54-82EF-C19B203731B8}"/>
                </a:ext>
              </a:extLst>
            </p:cNvPr>
            <p:cNvSpPr/>
            <p:nvPr/>
          </p:nvSpPr>
          <p:spPr>
            <a:xfrm rot="0">
              <a:off x="4301461" y="3932094"/>
              <a:ext cx="155596" cy="60757"/>
            </a:xfrm>
            <a:custGeom>
              <a:avLst/>
              <a:gdLst/>
              <a:ahLst/>
              <a:cxnLst/>
              <a:rect b="b" l="0" r="r" t="0"/>
              <a:pathLst>
                <a:path h="60757" w="155596">
                  <a:moveTo>
                    <a:pt x="17782" y="0"/>
                  </a:moveTo>
                  <a:lnTo>
                    <a:pt x="62238" y="0"/>
                  </a:lnTo>
                  <a:lnTo>
                    <a:pt x="106694" y="8891"/>
                  </a:lnTo>
                  <a:lnTo>
                    <a:pt x="145223" y="26674"/>
                  </a:lnTo>
                  <a:lnTo>
                    <a:pt x="151150" y="31119"/>
                  </a:lnTo>
                  <a:lnTo>
                    <a:pt x="154114" y="38529"/>
                  </a:lnTo>
                  <a:lnTo>
                    <a:pt x="155596" y="44456"/>
                  </a:lnTo>
                  <a:lnTo>
                    <a:pt x="154114" y="51866"/>
                  </a:lnTo>
                  <a:lnTo>
                    <a:pt x="149669" y="56311"/>
                  </a:lnTo>
                  <a:lnTo>
                    <a:pt x="142259" y="60757"/>
                  </a:lnTo>
                  <a:lnTo>
                    <a:pt x="137814" y="60757"/>
                  </a:lnTo>
                  <a:lnTo>
                    <a:pt x="133368" y="60757"/>
                  </a:lnTo>
                  <a:lnTo>
                    <a:pt x="128922" y="57793"/>
                  </a:lnTo>
                  <a:lnTo>
                    <a:pt x="96321" y="44456"/>
                  </a:lnTo>
                  <a:lnTo>
                    <a:pt x="57793" y="35565"/>
                  </a:lnTo>
                  <a:lnTo>
                    <a:pt x="20746" y="35565"/>
                  </a:lnTo>
                  <a:lnTo>
                    <a:pt x="13337" y="35565"/>
                  </a:lnTo>
                  <a:lnTo>
                    <a:pt x="7409" y="31119"/>
                  </a:lnTo>
                  <a:lnTo>
                    <a:pt x="2964" y="26674"/>
                  </a:lnTo>
                  <a:lnTo>
                    <a:pt x="0" y="20746"/>
                  </a:lnTo>
                  <a:lnTo>
                    <a:pt x="2964" y="13337"/>
                  </a:lnTo>
                  <a:lnTo>
                    <a:pt x="4446" y="7409"/>
                  </a:lnTo>
                  <a:lnTo>
                    <a:pt x="8891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Freeform 8032">
              <a:extLst>
                <a:ext uri="{45375B32-3E6B-4CD8-ADC6-3698C4C2C465}">
                  <a16:creationId xmlns:a16="http://schemas.microsoft.com/office/drawing/2010/main" id="{1C41A805-745D-4E62-890E-E5FA04D5518B}"/>
                </a:ext>
              </a:extLst>
            </p:cNvPr>
            <p:cNvSpPr/>
            <p:nvPr/>
          </p:nvSpPr>
          <p:spPr>
            <a:xfrm rot="0">
              <a:off x="4291088" y="3764643"/>
              <a:ext cx="205980" cy="207461"/>
            </a:xfrm>
            <a:custGeom>
              <a:avLst/>
              <a:gdLst/>
              <a:ahLst/>
              <a:cxnLst/>
              <a:rect b="b" l="0" r="r" t="0"/>
              <a:pathLst>
                <a:path h="207461" w="205980">
                  <a:moveTo>
                    <a:pt x="102249" y="38528"/>
                  </a:moveTo>
                  <a:lnTo>
                    <a:pt x="77057" y="42974"/>
                  </a:lnTo>
                  <a:lnTo>
                    <a:pt x="57793" y="57793"/>
                  </a:lnTo>
                  <a:lnTo>
                    <a:pt x="41492" y="78539"/>
                  </a:lnTo>
                  <a:lnTo>
                    <a:pt x="37047" y="102249"/>
                  </a:lnTo>
                  <a:lnTo>
                    <a:pt x="41492" y="128922"/>
                  </a:lnTo>
                  <a:lnTo>
                    <a:pt x="57793" y="149668"/>
                  </a:lnTo>
                  <a:lnTo>
                    <a:pt x="77057" y="165969"/>
                  </a:lnTo>
                  <a:lnTo>
                    <a:pt x="102249" y="170414"/>
                  </a:lnTo>
                  <a:lnTo>
                    <a:pt x="128923" y="165969"/>
                  </a:lnTo>
                  <a:lnTo>
                    <a:pt x="148187" y="149668"/>
                  </a:lnTo>
                  <a:lnTo>
                    <a:pt x="164488" y="128922"/>
                  </a:lnTo>
                  <a:lnTo>
                    <a:pt x="168933" y="102249"/>
                  </a:lnTo>
                  <a:lnTo>
                    <a:pt x="164488" y="78539"/>
                  </a:lnTo>
                  <a:lnTo>
                    <a:pt x="148187" y="57793"/>
                  </a:lnTo>
                  <a:lnTo>
                    <a:pt x="128923" y="42974"/>
                  </a:lnTo>
                  <a:lnTo>
                    <a:pt x="102249" y="38528"/>
                  </a:lnTo>
                  <a:close/>
                  <a:moveTo>
                    <a:pt x="102249" y="0"/>
                  </a:moveTo>
                  <a:lnTo>
                    <a:pt x="134850" y="4446"/>
                  </a:lnTo>
                  <a:lnTo>
                    <a:pt x="164488" y="20746"/>
                  </a:lnTo>
                  <a:lnTo>
                    <a:pt x="186716" y="42974"/>
                  </a:lnTo>
                  <a:lnTo>
                    <a:pt x="201534" y="71129"/>
                  </a:lnTo>
                  <a:lnTo>
                    <a:pt x="205980" y="102249"/>
                  </a:lnTo>
                  <a:lnTo>
                    <a:pt x="201534" y="136332"/>
                  </a:lnTo>
                  <a:lnTo>
                    <a:pt x="186716" y="165969"/>
                  </a:lnTo>
                  <a:lnTo>
                    <a:pt x="164488" y="188197"/>
                  </a:lnTo>
                  <a:lnTo>
                    <a:pt x="134850" y="203015"/>
                  </a:lnTo>
                  <a:lnTo>
                    <a:pt x="102249" y="207461"/>
                  </a:lnTo>
                  <a:lnTo>
                    <a:pt x="71130" y="203015"/>
                  </a:lnTo>
                  <a:lnTo>
                    <a:pt x="41492" y="188197"/>
                  </a:lnTo>
                  <a:lnTo>
                    <a:pt x="19264" y="165969"/>
                  </a:lnTo>
                  <a:lnTo>
                    <a:pt x="4446" y="136332"/>
                  </a:lnTo>
                  <a:lnTo>
                    <a:pt x="0" y="102249"/>
                  </a:lnTo>
                  <a:lnTo>
                    <a:pt x="4446" y="71129"/>
                  </a:lnTo>
                  <a:lnTo>
                    <a:pt x="19264" y="42974"/>
                  </a:lnTo>
                  <a:lnTo>
                    <a:pt x="41492" y="20746"/>
                  </a:lnTo>
                  <a:lnTo>
                    <a:pt x="71130" y="4446"/>
                  </a:lnTo>
                  <a:lnTo>
                    <a:pt x="102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Freeform 8033">
              <a:extLst>
                <a:ext uri="{93AEE830-E498-4489-BAE8-F1A4EA674358}">
                  <a16:creationId xmlns:a16="http://schemas.microsoft.com/office/drawing/2010/main" id="{2B678C89-D86A-4163-8252-0B2D7B9E8BBE}"/>
                </a:ext>
              </a:extLst>
            </p:cNvPr>
            <p:cNvSpPr/>
            <p:nvPr/>
          </p:nvSpPr>
          <p:spPr>
            <a:xfrm rot="0">
              <a:off x="4344435" y="3817990"/>
              <a:ext cx="99285" cy="100767"/>
            </a:xfrm>
            <a:custGeom>
              <a:avLst/>
              <a:gdLst/>
              <a:ahLst/>
              <a:cxnLst/>
              <a:rect b="b" l="0" r="r" t="0"/>
              <a:pathLst>
                <a:path h="100767" w="99285">
                  <a:moveTo>
                    <a:pt x="48902" y="20746"/>
                  </a:moveTo>
                  <a:lnTo>
                    <a:pt x="40010" y="20746"/>
                  </a:lnTo>
                  <a:lnTo>
                    <a:pt x="31119" y="25192"/>
                  </a:lnTo>
                  <a:lnTo>
                    <a:pt x="23710" y="31119"/>
                  </a:lnTo>
                  <a:lnTo>
                    <a:pt x="19264" y="40010"/>
                  </a:lnTo>
                  <a:lnTo>
                    <a:pt x="19264" y="48902"/>
                  </a:lnTo>
                  <a:lnTo>
                    <a:pt x="19264" y="60757"/>
                  </a:lnTo>
                  <a:lnTo>
                    <a:pt x="23710" y="69648"/>
                  </a:lnTo>
                  <a:lnTo>
                    <a:pt x="31119" y="75575"/>
                  </a:lnTo>
                  <a:lnTo>
                    <a:pt x="40010" y="80021"/>
                  </a:lnTo>
                  <a:lnTo>
                    <a:pt x="48902" y="80021"/>
                  </a:lnTo>
                  <a:lnTo>
                    <a:pt x="59275" y="80021"/>
                  </a:lnTo>
                  <a:lnTo>
                    <a:pt x="68166" y="75575"/>
                  </a:lnTo>
                  <a:lnTo>
                    <a:pt x="75575" y="69648"/>
                  </a:lnTo>
                  <a:lnTo>
                    <a:pt x="80021" y="60757"/>
                  </a:lnTo>
                  <a:lnTo>
                    <a:pt x="80021" y="48902"/>
                  </a:lnTo>
                  <a:lnTo>
                    <a:pt x="80021" y="40010"/>
                  </a:lnTo>
                  <a:lnTo>
                    <a:pt x="75575" y="31119"/>
                  </a:lnTo>
                  <a:lnTo>
                    <a:pt x="68166" y="25192"/>
                  </a:lnTo>
                  <a:lnTo>
                    <a:pt x="59275" y="20746"/>
                  </a:lnTo>
                  <a:lnTo>
                    <a:pt x="48902" y="20746"/>
                  </a:lnTo>
                  <a:close/>
                  <a:moveTo>
                    <a:pt x="48902" y="0"/>
                  </a:moveTo>
                  <a:lnTo>
                    <a:pt x="68166" y="4446"/>
                  </a:lnTo>
                  <a:lnTo>
                    <a:pt x="84466" y="16301"/>
                  </a:lnTo>
                  <a:lnTo>
                    <a:pt x="94839" y="31119"/>
                  </a:lnTo>
                  <a:lnTo>
                    <a:pt x="99285" y="48902"/>
                  </a:lnTo>
                  <a:lnTo>
                    <a:pt x="94839" y="69648"/>
                  </a:lnTo>
                  <a:lnTo>
                    <a:pt x="84466" y="84466"/>
                  </a:lnTo>
                  <a:lnTo>
                    <a:pt x="68166" y="96321"/>
                  </a:lnTo>
                  <a:lnTo>
                    <a:pt x="48902" y="100767"/>
                  </a:lnTo>
                  <a:lnTo>
                    <a:pt x="31119" y="96321"/>
                  </a:lnTo>
                  <a:lnTo>
                    <a:pt x="14819" y="84466"/>
                  </a:lnTo>
                  <a:lnTo>
                    <a:pt x="4446" y="69648"/>
                  </a:lnTo>
                  <a:lnTo>
                    <a:pt x="0" y="48902"/>
                  </a:lnTo>
                  <a:lnTo>
                    <a:pt x="4446" y="31119"/>
                  </a:lnTo>
                  <a:lnTo>
                    <a:pt x="14819" y="16301"/>
                  </a:lnTo>
                  <a:lnTo>
                    <a:pt x="31119" y="4446"/>
                  </a:lnTo>
                  <a:lnTo>
                    <a:pt x="48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Freeform 8034">
              <a:extLst>
                <a:ext uri="{76FF0112-20F8-4C39-B8D2-F21B636165EB}">
                  <a16:creationId xmlns:a16="http://schemas.microsoft.com/office/drawing/2010/main" id="{972D6BE3-4DC7-412C-B584-0FBC8E25B63C}"/>
                </a:ext>
              </a:extLst>
            </p:cNvPr>
            <p:cNvSpPr/>
            <p:nvPr/>
          </p:nvSpPr>
          <p:spPr>
            <a:xfrm rot="0">
              <a:off x="4117709" y="3893564"/>
              <a:ext cx="459378" cy="363058"/>
            </a:xfrm>
            <a:custGeom>
              <a:avLst/>
              <a:gdLst/>
              <a:ahLst/>
              <a:cxnLst/>
              <a:rect b="b" l="0" r="r" t="0"/>
              <a:pathLst>
                <a:path h="363058" w="459378">
                  <a:moveTo>
                    <a:pt x="117067" y="0"/>
                  </a:moveTo>
                  <a:lnTo>
                    <a:pt x="139295" y="2964"/>
                  </a:lnTo>
                  <a:lnTo>
                    <a:pt x="160041" y="14819"/>
                  </a:lnTo>
                  <a:lnTo>
                    <a:pt x="204497" y="4446"/>
                  </a:lnTo>
                  <a:lnTo>
                    <a:pt x="208943" y="41492"/>
                  </a:lnTo>
                  <a:lnTo>
                    <a:pt x="160041" y="51865"/>
                  </a:lnTo>
                  <a:lnTo>
                    <a:pt x="155596" y="51865"/>
                  </a:lnTo>
                  <a:lnTo>
                    <a:pt x="148186" y="51865"/>
                  </a:lnTo>
                  <a:lnTo>
                    <a:pt x="143741" y="50384"/>
                  </a:lnTo>
                  <a:lnTo>
                    <a:pt x="139295" y="45938"/>
                  </a:lnTo>
                  <a:lnTo>
                    <a:pt x="134850" y="41492"/>
                  </a:lnTo>
                  <a:lnTo>
                    <a:pt x="128922" y="38529"/>
                  </a:lnTo>
                  <a:lnTo>
                    <a:pt x="121513" y="38529"/>
                  </a:lnTo>
                  <a:lnTo>
                    <a:pt x="121513" y="63720"/>
                  </a:lnTo>
                  <a:lnTo>
                    <a:pt x="120031" y="68166"/>
                  </a:lnTo>
                  <a:lnTo>
                    <a:pt x="117067" y="72612"/>
                  </a:lnTo>
                  <a:lnTo>
                    <a:pt x="115585" y="77057"/>
                  </a:lnTo>
                  <a:lnTo>
                    <a:pt x="85948" y="103731"/>
                  </a:lnTo>
                  <a:lnTo>
                    <a:pt x="71129" y="136332"/>
                  </a:lnTo>
                  <a:lnTo>
                    <a:pt x="66684" y="140778"/>
                  </a:lnTo>
                  <a:lnTo>
                    <a:pt x="63720" y="143741"/>
                  </a:lnTo>
                  <a:lnTo>
                    <a:pt x="57793" y="148187"/>
                  </a:lnTo>
                  <a:lnTo>
                    <a:pt x="53347" y="148187"/>
                  </a:lnTo>
                  <a:lnTo>
                    <a:pt x="41492" y="148187"/>
                  </a:lnTo>
                  <a:lnTo>
                    <a:pt x="40010" y="148187"/>
                  </a:lnTo>
                  <a:lnTo>
                    <a:pt x="37047" y="149669"/>
                  </a:lnTo>
                  <a:lnTo>
                    <a:pt x="35565" y="154114"/>
                  </a:lnTo>
                  <a:lnTo>
                    <a:pt x="35565" y="183752"/>
                  </a:lnTo>
                  <a:lnTo>
                    <a:pt x="37047" y="185234"/>
                  </a:lnTo>
                  <a:lnTo>
                    <a:pt x="40010" y="188197"/>
                  </a:lnTo>
                  <a:lnTo>
                    <a:pt x="41492" y="188197"/>
                  </a:lnTo>
                  <a:lnTo>
                    <a:pt x="53347" y="188197"/>
                  </a:lnTo>
                  <a:lnTo>
                    <a:pt x="57793" y="189679"/>
                  </a:lnTo>
                  <a:lnTo>
                    <a:pt x="63720" y="192643"/>
                  </a:lnTo>
                  <a:lnTo>
                    <a:pt x="66684" y="197089"/>
                  </a:lnTo>
                  <a:lnTo>
                    <a:pt x="71129" y="201534"/>
                  </a:lnTo>
                  <a:lnTo>
                    <a:pt x="85948" y="232654"/>
                  </a:lnTo>
                  <a:lnTo>
                    <a:pt x="115585" y="259327"/>
                  </a:lnTo>
                  <a:lnTo>
                    <a:pt x="117067" y="263773"/>
                  </a:lnTo>
                  <a:lnTo>
                    <a:pt x="120031" y="268218"/>
                  </a:lnTo>
                  <a:lnTo>
                    <a:pt x="121513" y="274146"/>
                  </a:lnTo>
                  <a:lnTo>
                    <a:pt x="121513" y="321566"/>
                  </a:lnTo>
                  <a:lnTo>
                    <a:pt x="121513" y="323048"/>
                  </a:lnTo>
                  <a:lnTo>
                    <a:pt x="124477" y="326011"/>
                  </a:lnTo>
                  <a:lnTo>
                    <a:pt x="128922" y="327493"/>
                  </a:lnTo>
                  <a:lnTo>
                    <a:pt x="155596" y="327493"/>
                  </a:lnTo>
                  <a:lnTo>
                    <a:pt x="160041" y="326011"/>
                  </a:lnTo>
                  <a:lnTo>
                    <a:pt x="161523" y="323048"/>
                  </a:lnTo>
                  <a:lnTo>
                    <a:pt x="161523" y="321566"/>
                  </a:lnTo>
                  <a:lnTo>
                    <a:pt x="161523" y="309711"/>
                  </a:lnTo>
                  <a:lnTo>
                    <a:pt x="164487" y="303783"/>
                  </a:lnTo>
                  <a:lnTo>
                    <a:pt x="165969" y="299338"/>
                  </a:lnTo>
                  <a:lnTo>
                    <a:pt x="168933" y="294892"/>
                  </a:lnTo>
                  <a:lnTo>
                    <a:pt x="173378" y="291928"/>
                  </a:lnTo>
                  <a:lnTo>
                    <a:pt x="179306" y="291928"/>
                  </a:lnTo>
                  <a:lnTo>
                    <a:pt x="183751" y="291928"/>
                  </a:lnTo>
                  <a:lnTo>
                    <a:pt x="232653" y="296374"/>
                  </a:lnTo>
                  <a:lnTo>
                    <a:pt x="281554" y="290446"/>
                  </a:lnTo>
                  <a:lnTo>
                    <a:pt x="286000" y="290446"/>
                  </a:lnTo>
                  <a:lnTo>
                    <a:pt x="293409" y="290446"/>
                  </a:lnTo>
                  <a:lnTo>
                    <a:pt x="297855" y="291928"/>
                  </a:lnTo>
                  <a:lnTo>
                    <a:pt x="302300" y="296374"/>
                  </a:lnTo>
                  <a:lnTo>
                    <a:pt x="303782" y="300820"/>
                  </a:lnTo>
                  <a:lnTo>
                    <a:pt x="303782" y="308229"/>
                  </a:lnTo>
                  <a:lnTo>
                    <a:pt x="303782" y="321566"/>
                  </a:lnTo>
                  <a:lnTo>
                    <a:pt x="303782" y="323048"/>
                  </a:lnTo>
                  <a:lnTo>
                    <a:pt x="306746" y="326011"/>
                  </a:lnTo>
                  <a:lnTo>
                    <a:pt x="311192" y="327493"/>
                  </a:lnTo>
                  <a:lnTo>
                    <a:pt x="339347" y="327493"/>
                  </a:lnTo>
                  <a:lnTo>
                    <a:pt x="342311" y="326011"/>
                  </a:lnTo>
                  <a:lnTo>
                    <a:pt x="343793" y="323048"/>
                  </a:lnTo>
                  <a:lnTo>
                    <a:pt x="343793" y="321566"/>
                  </a:lnTo>
                  <a:lnTo>
                    <a:pt x="343793" y="268218"/>
                  </a:lnTo>
                  <a:lnTo>
                    <a:pt x="346756" y="263773"/>
                  </a:lnTo>
                  <a:lnTo>
                    <a:pt x="348238" y="259327"/>
                  </a:lnTo>
                  <a:lnTo>
                    <a:pt x="351202" y="254882"/>
                  </a:lnTo>
                  <a:lnTo>
                    <a:pt x="374912" y="228208"/>
                  </a:lnTo>
                  <a:lnTo>
                    <a:pt x="388249" y="198571"/>
                  </a:lnTo>
                  <a:lnTo>
                    <a:pt x="392694" y="167451"/>
                  </a:lnTo>
                  <a:lnTo>
                    <a:pt x="395658" y="161524"/>
                  </a:lnTo>
                  <a:lnTo>
                    <a:pt x="397140" y="157078"/>
                  </a:lnTo>
                  <a:lnTo>
                    <a:pt x="392694" y="152633"/>
                  </a:lnTo>
                  <a:lnTo>
                    <a:pt x="391212" y="145223"/>
                  </a:lnTo>
                  <a:lnTo>
                    <a:pt x="377875" y="112622"/>
                  </a:lnTo>
                  <a:lnTo>
                    <a:pt x="352684" y="82985"/>
                  </a:lnTo>
                  <a:lnTo>
                    <a:pt x="317119" y="60757"/>
                  </a:lnTo>
                  <a:lnTo>
                    <a:pt x="333420" y="28156"/>
                  </a:lnTo>
                  <a:lnTo>
                    <a:pt x="366021" y="47420"/>
                  </a:lnTo>
                  <a:lnTo>
                    <a:pt x="392694" y="72612"/>
                  </a:lnTo>
                  <a:lnTo>
                    <a:pt x="413440" y="100767"/>
                  </a:lnTo>
                  <a:lnTo>
                    <a:pt x="413440" y="94840"/>
                  </a:lnTo>
                  <a:lnTo>
                    <a:pt x="417886" y="87430"/>
                  </a:lnTo>
                  <a:lnTo>
                    <a:pt x="422331" y="82985"/>
                  </a:lnTo>
                  <a:lnTo>
                    <a:pt x="428259" y="81503"/>
                  </a:lnTo>
                  <a:lnTo>
                    <a:pt x="432704" y="81503"/>
                  </a:lnTo>
                  <a:lnTo>
                    <a:pt x="440114" y="82985"/>
                  </a:lnTo>
                  <a:lnTo>
                    <a:pt x="444559" y="87430"/>
                  </a:lnTo>
                  <a:lnTo>
                    <a:pt x="454932" y="105213"/>
                  </a:lnTo>
                  <a:lnTo>
                    <a:pt x="459378" y="127441"/>
                  </a:lnTo>
                  <a:lnTo>
                    <a:pt x="454932" y="148187"/>
                  </a:lnTo>
                  <a:lnTo>
                    <a:pt x="446041" y="165969"/>
                  </a:lnTo>
                  <a:lnTo>
                    <a:pt x="428259" y="179306"/>
                  </a:lnTo>
                  <a:lnTo>
                    <a:pt x="422331" y="214871"/>
                  </a:lnTo>
                  <a:lnTo>
                    <a:pt x="406031" y="247472"/>
                  </a:lnTo>
                  <a:lnTo>
                    <a:pt x="382321" y="277110"/>
                  </a:lnTo>
                  <a:lnTo>
                    <a:pt x="382321" y="321566"/>
                  </a:lnTo>
                  <a:lnTo>
                    <a:pt x="374912" y="340830"/>
                  </a:lnTo>
                  <a:lnTo>
                    <a:pt x="360093" y="357131"/>
                  </a:lnTo>
                  <a:lnTo>
                    <a:pt x="339347" y="363058"/>
                  </a:lnTo>
                  <a:lnTo>
                    <a:pt x="311192" y="363058"/>
                  </a:lnTo>
                  <a:lnTo>
                    <a:pt x="290445" y="358612"/>
                  </a:lnTo>
                  <a:lnTo>
                    <a:pt x="277109" y="348239"/>
                  </a:lnTo>
                  <a:lnTo>
                    <a:pt x="268217" y="330457"/>
                  </a:lnTo>
                  <a:lnTo>
                    <a:pt x="232653" y="331939"/>
                  </a:lnTo>
                  <a:lnTo>
                    <a:pt x="197088" y="330457"/>
                  </a:lnTo>
                  <a:lnTo>
                    <a:pt x="188197" y="348239"/>
                  </a:lnTo>
                  <a:lnTo>
                    <a:pt x="174860" y="358612"/>
                  </a:lnTo>
                  <a:lnTo>
                    <a:pt x="155596" y="363058"/>
                  </a:lnTo>
                  <a:lnTo>
                    <a:pt x="128922" y="363058"/>
                  </a:lnTo>
                  <a:lnTo>
                    <a:pt x="106694" y="357131"/>
                  </a:lnTo>
                  <a:lnTo>
                    <a:pt x="90394" y="340830"/>
                  </a:lnTo>
                  <a:lnTo>
                    <a:pt x="84466" y="321566"/>
                  </a:lnTo>
                  <a:lnTo>
                    <a:pt x="84466" y="283037"/>
                  </a:lnTo>
                  <a:lnTo>
                    <a:pt x="59275" y="256363"/>
                  </a:lnTo>
                  <a:lnTo>
                    <a:pt x="40010" y="225244"/>
                  </a:lnTo>
                  <a:lnTo>
                    <a:pt x="19264" y="219317"/>
                  </a:lnTo>
                  <a:lnTo>
                    <a:pt x="5927" y="203016"/>
                  </a:lnTo>
                  <a:lnTo>
                    <a:pt x="0" y="183752"/>
                  </a:lnTo>
                  <a:lnTo>
                    <a:pt x="0" y="154114"/>
                  </a:lnTo>
                  <a:lnTo>
                    <a:pt x="5927" y="131886"/>
                  </a:lnTo>
                  <a:lnTo>
                    <a:pt x="19264" y="118550"/>
                  </a:lnTo>
                  <a:lnTo>
                    <a:pt x="40010" y="112622"/>
                  </a:lnTo>
                  <a:lnTo>
                    <a:pt x="59275" y="81503"/>
                  </a:lnTo>
                  <a:lnTo>
                    <a:pt x="84466" y="54829"/>
                  </a:lnTo>
                  <a:lnTo>
                    <a:pt x="84466" y="25192"/>
                  </a:lnTo>
                  <a:lnTo>
                    <a:pt x="85948" y="19264"/>
                  </a:lnTo>
                  <a:lnTo>
                    <a:pt x="88912" y="11855"/>
                  </a:lnTo>
                  <a:lnTo>
                    <a:pt x="94839" y="7409"/>
                  </a:lnTo>
                  <a:lnTo>
                    <a:pt x="1170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>
              <a:noAutofit/>
            </a:bodyPr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cxnSp>
        <p:nvCxnSpPr>
          <p:cNvPr id="23" name="Straight Connector 29">
            <a:extLst>
              <a:ext uri="{5A998366-0D0C-426F-80A9-4ECDC24A80E5}">
                <a16:creationId xmlns:a16="http://schemas.microsoft.com/office/drawing/2010/main" id="{652CBF77-3CBF-4C96-8496-D2A794BE56EC}"/>
              </a:ext>
            </a:extLst>
          </p:cNvPr>
          <p:cNvCxnSpPr/>
          <p:nvPr/>
        </p:nvCxnSpPr>
        <p:spPr>
          <a:xfrm rot="0">
            <a:off x="5297261" y="1694777"/>
            <a:ext cx="180975" cy="0"/>
          </a:xfrm>
          <a:prstGeom prst="line">
            <a:avLst/>
          </a:prstGeom>
          <a:ln w="5715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30">
            <a:extLst>
              <a:ext uri="{B43513F5-6996-4369-8F98-1BEC22067C10}">
                <a16:creationId xmlns:a16="http://schemas.microsoft.com/office/drawing/2010/main" id="{0CEB0A24-9881-44B3-844E-8F4149159678}"/>
              </a:ext>
            </a:extLst>
          </p:cNvPr>
          <p:cNvGrpSpPr/>
          <p:nvPr/>
        </p:nvGrpSpPr>
        <p:grpSpPr>
          <a:xfrm rot="0">
            <a:off x="3552328" y="605517"/>
            <a:ext cx="453629" cy="453629"/>
            <a:chOff x="13212760" y="1349828"/>
            <a:chExt cx="909874" cy="909874"/>
          </a:xfrm>
        </p:grpSpPr>
        <p:cxnSp>
          <p:nvCxnSpPr>
            <p:cNvPr id="25" name="Straight Connector 31">
              <a:extLst>
                <a:ext uri="{7A70BFC5-A97D-4F3F-AE0C-330EA2BD4DB0}">
                  <a16:creationId xmlns:a16="http://schemas.microsoft.com/office/drawing/2010/main" id="{D45EB80A-900C-49E9-A864-1F44C2752485}"/>
                </a:ext>
              </a:extLst>
            </p:cNvPr>
            <p:cNvCxnSpPr/>
            <p:nvPr/>
          </p:nvCxnSpPr>
          <p:spPr>
            <a:xfrm rot="0">
              <a:off x="13667697" y="1349828"/>
              <a:ext cx="0" cy="909874"/>
            </a:xfrm>
            <a:prstGeom prst="line">
              <a:avLst/>
            </a:prstGeom>
            <a:ln w="762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2">
              <a:extLst>
                <a:ext uri="{8428DA45-8BE7-448B-9BE9-D8F4BC290719}">
                  <a16:creationId xmlns:a16="http://schemas.microsoft.com/office/drawing/2010/main" id="{9F3B6928-039F-4F40-9837-B0B37068E338}"/>
                </a:ext>
              </a:extLst>
            </p:cNvPr>
            <p:cNvCxnSpPr/>
            <p:nvPr/>
          </p:nvCxnSpPr>
          <p:spPr>
            <a:xfrm rot="5400000">
              <a:off x="13667697" y="1349828"/>
              <a:ext cx="0" cy="909874"/>
            </a:xfrm>
            <a:prstGeom prst="line">
              <a:avLst/>
            </a:prstGeom>
            <a:ln w="762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icture Placeholder 12">
            <a:extLst>
              <a:ext uri="{3BB59CC0-607C-442E-AD8C-F07B29D27E84}">
                <a16:creationId xmlns:a16="http://schemas.microsoft.com/office/drawing/2010/main" id="{6B22E19D-E464-40AF-AB45-F23376E8BD96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134550" y="134999"/>
            <a:ext cx="4372151" cy="4873499"/>
          </a:xfrm>
          <a:custGeom>
            <a:avLst/>
            <a:gdLst/>
            <a:ahLst/>
            <a:cxnLst/>
            <a:rect b="b" l="0" r="r" t="0"/>
            <a:pathLst>
              <a:path h="6498000" w="5829535">
                <a:moveTo>
                  <a:pt x="0" y="0"/>
                </a:moveTo>
                <a:lnTo>
                  <a:pt x="3575827" y="0"/>
                </a:lnTo>
                <a:lnTo>
                  <a:pt x="5829535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>
                <a:latin typeface="Source Sans Pro"/>
              </a:defRPr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hidden="false" id="28" name="Title 1">
            <a:extLst>
              <a:ext uri="{564444D7-D89F-47E2-BD69-8DA5C7527113}">
                <a16:creationId xmlns:a16="http://schemas.microsoft.com/office/drawing/2010/main" id="{723024D9-4546-4833-8DD1-8483DFCFE977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xfrm rot="0">
            <a:off x="5091788" y="366036"/>
            <a:ext cx="3442606" cy="526298"/>
          </a:xfrm>
        </p:spPr>
        <p:txBody>
          <a:bodyPr rtlCol="0" vert="horz">
            <a:noAutofit/>
          </a:bodyPr>
          <a:lstStyle>
            <a:lvl1pPr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29" name="Slide Number Placeholder 1">
            <a:extLst>
              <a:ext uri="{A3730B17-5782-4DFF-9BA7-38C60C4CD8FA}">
                <a16:creationId xmlns:a16="http://schemas.microsoft.com/office/drawing/2010/main" id="{D3BE83AD-4CE0-4447-81C6-A3D655B04F61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4330ECF5-5EDE-4DA8-8AD2-A4BE7CD1C18D}" type="slidenum"/>
            <a:endParaRPr dirty="0" lang="en-US"/>
          </a:p>
        </p:txBody>
      </p:sp>
      <p:sp>
        <p:nvSpPr>
          <p:cNvPr hidden="false" id="30" name="Footer Placeholder 1">
            <a:extLst>
              <a:ext uri="{08AF20B8-85D8-4457-B95D-188FE26DE3B1}">
                <a16:creationId xmlns:a16="http://schemas.microsoft.com/office/drawing/2010/main" id="{CDD1FF9C-D8EE-4BE0-BD63-E5BD36F5C620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1" name="Date Placeholder 1">
            <a:extLst>
              <a:ext uri="{48DD1D3E-C59F-41B6-8DE2-A580F6C83F4A}">
                <a16:creationId xmlns:a16="http://schemas.microsoft.com/office/drawing/2010/main" id="{FE4C5C9F-FB09-4275-A95E-AC9B826A30DC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762000" y="47815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0DCF274-1DB3-47D9-B7EC-C1B2EEA38178}">
        <p14:creationId xmlns:p14="http://schemas.microsoft.com/office/powerpoint/2010/main" val="170343359454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0">
            <a:extLst>
              <a:ext uri="{C2FA3044-3883-4D0A-AD76-485C22B4848B}">
                <a16:creationId xmlns:a16="http://schemas.microsoft.com/office/drawing/2010/main" id="{80F9D490-0789-473F-A44C-BFC14499D8E9}"/>
              </a:ext>
            </a:extLst>
          </p:cNvPr>
          <p:cNvSpPr/>
          <p:nvPr userDrawn="1"/>
        </p:nvSpPr>
        <p:spPr>
          <a:xfrm flipH="true" rot="0">
            <a:off x="0" y="0"/>
            <a:ext cx="4282751" cy="5143499"/>
          </a:xfrm>
          <a:custGeom>
            <a:avLst/>
            <a:gdLst/>
            <a:ahLst/>
            <a:cxnLst/>
            <a:rect b="b" l="0" r="r" t="0"/>
            <a:pathLst>
              <a:path h="6857999" w="5710335">
                <a:moveTo>
                  <a:pt x="1477055" y="0"/>
                </a:moveTo>
                <a:lnTo>
                  <a:pt x="5710336" y="0"/>
                </a:lnTo>
                <a:lnTo>
                  <a:pt x="571033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Forma livre: Forma 17">
            <a:extLst>
              <a:ext uri="{DE5DF01E-E3F8-4FF8-8A0C-1F875D97ECD0}">
                <a16:creationId xmlns:a16="http://schemas.microsoft.com/office/drawing/2010/main" id="{D4C74F49-4A20-4965-A630-6B3D65962BD8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3163078" y="0"/>
            <a:ext cx="5980921" cy="5143498"/>
          </a:xfrm>
          <a:custGeom>
            <a:avLst/>
            <a:gdLst/>
            <a:ahLst/>
            <a:cxnLst/>
            <a:rect b="b" l="0" r="r" t="0"/>
            <a:pathLst>
              <a:path h="6857998" w="7974563">
                <a:moveTo>
                  <a:pt x="0" y="0"/>
                </a:moveTo>
                <a:lnTo>
                  <a:pt x="5710334" y="0"/>
                </a:lnTo>
                <a:lnTo>
                  <a:pt x="7974562" y="0"/>
                </a:lnTo>
                <a:lnTo>
                  <a:pt x="7974562" y="6857998"/>
                </a:lnTo>
                <a:lnTo>
                  <a:pt x="7697307" y="6857998"/>
                </a:lnTo>
                <a:lnTo>
                  <a:pt x="7697307" y="6477000"/>
                </a:lnTo>
                <a:lnTo>
                  <a:pt x="7439682" y="6477000"/>
                </a:lnTo>
                <a:lnTo>
                  <a:pt x="7439682" y="6857998"/>
                </a:lnTo>
                <a:lnTo>
                  <a:pt x="5710334" y="6857998"/>
                </a:lnTo>
                <a:lnTo>
                  <a:pt x="2521857" y="6857998"/>
                </a:lnTo>
                <a:lnTo>
                  <a:pt x="1477055" y="6857998"/>
                </a:lnTo>
                <a:close/>
              </a:path>
            </a:pathLst>
          </a:custGeom>
        </p:spPr>
        <p:txBody>
          <a:bodyPr rtlCol="0" vert="horz" wrap="square">
            <a:noAutofit/>
          </a:bodyPr>
          <a:lstStyle>
            <a:lvl1pPr indent="0" lvl="0" marL="0">
              <a:buNone/>
              <a:defRPr dirty="0" lang="en-US" sz="2000">
                <a:latin typeface="Source Sans Pro"/>
              </a:defRPr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4" name="Text Placeholder 7">
            <a:extLst>
              <a:ext uri="{955A3B3A-A93A-4F3C-A564-C5902B11CE6C}">
                <a16:creationId xmlns:a16="http://schemas.microsoft.com/office/drawing/2010/main" id="{4A3CBA8E-2E8C-4EBA-8449-FDEB52355A1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56557" y="3531365"/>
            <a:ext cx="2430237" cy="675446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600">
                <a:solidFill>
                  <a:schemeClr val="bg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5" name="Rectangle 5">
            <a:extLst>
              <a:ext uri="{155449A5-5E02-4B25-BED5-48A5DE6FDEB7}">
                <a16:creationId xmlns:a16="http://schemas.microsoft.com/office/drawing/2010/main" id="{72C05E85-184A-44AA-A51F-9680CF7DB3B5}"/>
              </a:ext>
            </a:extLst>
          </p:cNvPr>
          <p:cNvSpPr/>
          <p:nvPr userDrawn="1"/>
        </p:nvSpPr>
        <p:spPr>
          <a:xfrm rot="0">
            <a:off x="1042307" y="1536993"/>
            <a:ext cx="849085" cy="849085"/>
          </a:xfrm>
          <a:prstGeom prst="rect">
            <a:avLst/>
          </a:prstGeom>
          <a:noFill/>
          <a:ln>
            <a:solidFill>
              <a:srgbClr val="c2a8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6" name="Grupo 396">
            <a:extLst>
              <a:ext uri="{CCA8D2BE-4514-4F0C-A887-7107E826DFD9}">
                <a16:creationId xmlns:a16="http://schemas.microsoft.com/office/drawing/2010/main" id="{E2A1D430-15AD-4B17-8181-F9B6F369E9E8}"/>
              </a:ext>
            </a:extLst>
          </p:cNvPr>
          <p:cNvGrpSpPr/>
          <p:nvPr/>
        </p:nvGrpSpPr>
        <p:grpSpPr>
          <a:xfrm rot="0">
            <a:off x="1305141" y="1799271"/>
            <a:ext cx="323417" cy="324528"/>
            <a:chOff x="1823781" y="1449968"/>
            <a:chExt cx="431223" cy="432705"/>
          </a:xfrm>
          <a:solidFill>
            <a:srgbClr val="c2a83e"/>
          </a:solidFill>
        </p:grpSpPr>
        <p:sp>
          <p:nvSpPr>
            <p:cNvPr id="7" name="Freeform 7273">
              <a:extLst>
                <a:ext uri="{94C51B36-4628-4DF4-B7A6-9AADAD5FA7DB}">
                  <a16:creationId xmlns:a16="http://schemas.microsoft.com/office/drawing/2010/main" id="{15CF2C39-48E4-48B8-9187-5F9478F88FFD}"/>
                </a:ext>
              </a:extLst>
            </p:cNvPr>
            <p:cNvSpPr/>
            <p:nvPr/>
          </p:nvSpPr>
          <p:spPr>
            <a:xfrm rot="0">
              <a:off x="1823781" y="1449968"/>
              <a:ext cx="431223" cy="432705"/>
            </a:xfrm>
            <a:custGeom>
              <a:avLst/>
              <a:gdLst/>
              <a:ahLst/>
              <a:cxnLst/>
              <a:rect b="b" l="0" r="r" t="0"/>
              <a:pathLst>
                <a:path h="432705" w="431223">
                  <a:moveTo>
                    <a:pt x="391213" y="40010"/>
                  </a:moveTo>
                  <a:lnTo>
                    <a:pt x="346757" y="40010"/>
                  </a:lnTo>
                  <a:lnTo>
                    <a:pt x="305264" y="51865"/>
                  </a:lnTo>
                  <a:lnTo>
                    <a:pt x="265254" y="72611"/>
                  </a:lnTo>
                  <a:lnTo>
                    <a:pt x="226725" y="100767"/>
                  </a:lnTo>
                  <a:lnTo>
                    <a:pt x="200052" y="136332"/>
                  </a:lnTo>
                  <a:lnTo>
                    <a:pt x="177824" y="176342"/>
                  </a:lnTo>
                  <a:lnTo>
                    <a:pt x="176342" y="180788"/>
                  </a:lnTo>
                  <a:lnTo>
                    <a:pt x="168933" y="185233"/>
                  </a:lnTo>
                  <a:lnTo>
                    <a:pt x="164487" y="188197"/>
                  </a:lnTo>
                  <a:lnTo>
                    <a:pt x="158560" y="188197"/>
                  </a:lnTo>
                  <a:lnTo>
                    <a:pt x="122995" y="185233"/>
                  </a:lnTo>
                  <a:lnTo>
                    <a:pt x="88912" y="197088"/>
                  </a:lnTo>
                  <a:lnTo>
                    <a:pt x="60757" y="214871"/>
                  </a:lnTo>
                  <a:lnTo>
                    <a:pt x="96321" y="216353"/>
                  </a:lnTo>
                  <a:lnTo>
                    <a:pt x="128922" y="228207"/>
                  </a:lnTo>
                  <a:lnTo>
                    <a:pt x="158560" y="245990"/>
                  </a:lnTo>
                  <a:lnTo>
                    <a:pt x="163005" y="250435"/>
                  </a:lnTo>
                  <a:lnTo>
                    <a:pt x="164487" y="254881"/>
                  </a:lnTo>
                  <a:lnTo>
                    <a:pt x="164487" y="259327"/>
                  </a:lnTo>
                  <a:lnTo>
                    <a:pt x="167451" y="265254"/>
                  </a:lnTo>
                  <a:lnTo>
                    <a:pt x="173378" y="268218"/>
                  </a:lnTo>
                  <a:lnTo>
                    <a:pt x="177824" y="268218"/>
                  </a:lnTo>
                  <a:lnTo>
                    <a:pt x="182270" y="269700"/>
                  </a:lnTo>
                  <a:lnTo>
                    <a:pt x="186715" y="274145"/>
                  </a:lnTo>
                  <a:lnTo>
                    <a:pt x="204498" y="305264"/>
                  </a:lnTo>
                  <a:lnTo>
                    <a:pt x="216352" y="336384"/>
                  </a:lnTo>
                  <a:lnTo>
                    <a:pt x="217834" y="371948"/>
                  </a:lnTo>
                  <a:lnTo>
                    <a:pt x="235617" y="343793"/>
                  </a:lnTo>
                  <a:lnTo>
                    <a:pt x="247472" y="309710"/>
                  </a:lnTo>
                  <a:lnTo>
                    <a:pt x="244508" y="274145"/>
                  </a:lnTo>
                  <a:lnTo>
                    <a:pt x="244508" y="268218"/>
                  </a:lnTo>
                  <a:lnTo>
                    <a:pt x="247472" y="263772"/>
                  </a:lnTo>
                  <a:lnTo>
                    <a:pt x="251917" y="256363"/>
                  </a:lnTo>
                  <a:lnTo>
                    <a:pt x="256363" y="254881"/>
                  </a:lnTo>
                  <a:lnTo>
                    <a:pt x="296373" y="232653"/>
                  </a:lnTo>
                  <a:lnTo>
                    <a:pt x="328974" y="205979"/>
                  </a:lnTo>
                  <a:lnTo>
                    <a:pt x="360093" y="167451"/>
                  </a:lnTo>
                  <a:lnTo>
                    <a:pt x="380840" y="127441"/>
                  </a:lnTo>
                  <a:lnTo>
                    <a:pt x="391213" y="82985"/>
                  </a:lnTo>
                  <a:lnTo>
                    <a:pt x="391213" y="40010"/>
                  </a:lnTo>
                  <a:close/>
                  <a:moveTo>
                    <a:pt x="371948" y="0"/>
                  </a:moveTo>
                  <a:lnTo>
                    <a:pt x="411959" y="4446"/>
                  </a:lnTo>
                  <a:lnTo>
                    <a:pt x="417886" y="7409"/>
                  </a:lnTo>
                  <a:lnTo>
                    <a:pt x="425296" y="13337"/>
                  </a:lnTo>
                  <a:lnTo>
                    <a:pt x="426777" y="20746"/>
                  </a:lnTo>
                  <a:lnTo>
                    <a:pt x="431223" y="65202"/>
                  </a:lnTo>
                  <a:lnTo>
                    <a:pt x="425296" y="109658"/>
                  </a:lnTo>
                  <a:lnTo>
                    <a:pt x="411959" y="154114"/>
                  </a:lnTo>
                  <a:lnTo>
                    <a:pt x="386767" y="194124"/>
                  </a:lnTo>
                  <a:lnTo>
                    <a:pt x="358612" y="232653"/>
                  </a:lnTo>
                  <a:lnTo>
                    <a:pt x="323047" y="260808"/>
                  </a:lnTo>
                  <a:lnTo>
                    <a:pt x="284518" y="283036"/>
                  </a:lnTo>
                  <a:lnTo>
                    <a:pt x="284518" y="314156"/>
                  </a:lnTo>
                  <a:lnTo>
                    <a:pt x="275627" y="345275"/>
                  </a:lnTo>
                  <a:lnTo>
                    <a:pt x="262290" y="374912"/>
                  </a:lnTo>
                  <a:lnTo>
                    <a:pt x="243026" y="401586"/>
                  </a:lnTo>
                  <a:lnTo>
                    <a:pt x="220798" y="419368"/>
                  </a:lnTo>
                  <a:lnTo>
                    <a:pt x="195606" y="432705"/>
                  </a:lnTo>
                  <a:lnTo>
                    <a:pt x="189679" y="432705"/>
                  </a:lnTo>
                  <a:lnTo>
                    <a:pt x="182270" y="432705"/>
                  </a:lnTo>
                  <a:lnTo>
                    <a:pt x="176342" y="428259"/>
                  </a:lnTo>
                  <a:lnTo>
                    <a:pt x="171896" y="420850"/>
                  </a:lnTo>
                  <a:lnTo>
                    <a:pt x="168933" y="414923"/>
                  </a:lnTo>
                  <a:lnTo>
                    <a:pt x="171896" y="406031"/>
                  </a:lnTo>
                  <a:lnTo>
                    <a:pt x="180788" y="371948"/>
                  </a:lnTo>
                  <a:lnTo>
                    <a:pt x="176342" y="336384"/>
                  </a:lnTo>
                  <a:lnTo>
                    <a:pt x="163005" y="303783"/>
                  </a:lnTo>
                  <a:lnTo>
                    <a:pt x="146705" y="300819"/>
                  </a:lnTo>
                  <a:lnTo>
                    <a:pt x="137814" y="299337"/>
                  </a:lnTo>
                  <a:lnTo>
                    <a:pt x="133368" y="294891"/>
                  </a:lnTo>
                  <a:lnTo>
                    <a:pt x="131886" y="287482"/>
                  </a:lnTo>
                  <a:lnTo>
                    <a:pt x="128922" y="269700"/>
                  </a:lnTo>
                  <a:lnTo>
                    <a:pt x="96321" y="256363"/>
                  </a:lnTo>
                  <a:lnTo>
                    <a:pt x="60757" y="251917"/>
                  </a:lnTo>
                  <a:lnTo>
                    <a:pt x="26674" y="260808"/>
                  </a:lnTo>
                  <a:lnTo>
                    <a:pt x="17782" y="263772"/>
                  </a:lnTo>
                  <a:lnTo>
                    <a:pt x="11855" y="260808"/>
                  </a:lnTo>
                  <a:lnTo>
                    <a:pt x="4446" y="256363"/>
                  </a:lnTo>
                  <a:lnTo>
                    <a:pt x="0" y="250435"/>
                  </a:lnTo>
                  <a:lnTo>
                    <a:pt x="0" y="243026"/>
                  </a:lnTo>
                  <a:lnTo>
                    <a:pt x="0" y="237099"/>
                  </a:lnTo>
                  <a:lnTo>
                    <a:pt x="13337" y="211907"/>
                  </a:lnTo>
                  <a:lnTo>
                    <a:pt x="31119" y="189679"/>
                  </a:lnTo>
                  <a:lnTo>
                    <a:pt x="57793" y="170415"/>
                  </a:lnTo>
                  <a:lnTo>
                    <a:pt x="84466" y="157078"/>
                  </a:lnTo>
                  <a:lnTo>
                    <a:pt x="115586" y="148187"/>
                  </a:lnTo>
                  <a:lnTo>
                    <a:pt x="149668" y="148187"/>
                  </a:lnTo>
                  <a:lnTo>
                    <a:pt x="171896" y="109658"/>
                  </a:lnTo>
                  <a:lnTo>
                    <a:pt x="200052" y="74093"/>
                  </a:lnTo>
                  <a:lnTo>
                    <a:pt x="238580" y="42974"/>
                  </a:lnTo>
                  <a:lnTo>
                    <a:pt x="280073" y="20746"/>
                  </a:lnTo>
                  <a:lnTo>
                    <a:pt x="324529" y="7409"/>
                  </a:lnTo>
                  <a:lnTo>
                    <a:pt x="3719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Freeform 7274">
              <a:extLst>
                <a:ext uri="{B0F3C8B6-2446-4FB9-A5A2-79AB66363FEB}">
                  <a16:creationId xmlns:a16="http://schemas.microsoft.com/office/drawing/2010/main" id="{2EF92B72-7E55-4346-93DD-60C03026279D}"/>
                </a:ext>
              </a:extLst>
            </p:cNvPr>
            <p:cNvSpPr/>
            <p:nvPr/>
          </p:nvSpPr>
          <p:spPr>
            <a:xfrm rot="0">
              <a:off x="2084589" y="1527025"/>
              <a:ext cx="94839" cy="93358"/>
            </a:xfrm>
            <a:custGeom>
              <a:avLst/>
              <a:gdLst/>
              <a:ahLst/>
              <a:cxnLst/>
              <a:rect b="b" l="0" r="r" t="0"/>
              <a:pathLst>
                <a:path h="93358" w="94839">
                  <a:moveTo>
                    <a:pt x="48901" y="17782"/>
                  </a:moveTo>
                  <a:lnTo>
                    <a:pt x="40010" y="19264"/>
                  </a:lnTo>
                  <a:lnTo>
                    <a:pt x="32601" y="22228"/>
                  </a:lnTo>
                  <a:lnTo>
                    <a:pt x="28155" y="26674"/>
                  </a:lnTo>
                  <a:lnTo>
                    <a:pt x="19264" y="40011"/>
                  </a:lnTo>
                  <a:lnTo>
                    <a:pt x="19264" y="53347"/>
                  </a:lnTo>
                  <a:lnTo>
                    <a:pt x="28155" y="66684"/>
                  </a:lnTo>
                  <a:lnTo>
                    <a:pt x="41492" y="72612"/>
                  </a:lnTo>
                  <a:lnTo>
                    <a:pt x="54829" y="72612"/>
                  </a:lnTo>
                  <a:lnTo>
                    <a:pt x="68166" y="66684"/>
                  </a:lnTo>
                  <a:lnTo>
                    <a:pt x="72611" y="62239"/>
                  </a:lnTo>
                  <a:lnTo>
                    <a:pt x="75575" y="53347"/>
                  </a:lnTo>
                  <a:lnTo>
                    <a:pt x="77057" y="45938"/>
                  </a:lnTo>
                  <a:lnTo>
                    <a:pt x="75575" y="40011"/>
                  </a:lnTo>
                  <a:lnTo>
                    <a:pt x="72611" y="32601"/>
                  </a:lnTo>
                  <a:lnTo>
                    <a:pt x="68166" y="26674"/>
                  </a:lnTo>
                  <a:lnTo>
                    <a:pt x="62238" y="22228"/>
                  </a:lnTo>
                  <a:lnTo>
                    <a:pt x="54829" y="19264"/>
                  </a:lnTo>
                  <a:lnTo>
                    <a:pt x="48901" y="17782"/>
                  </a:lnTo>
                  <a:close/>
                  <a:moveTo>
                    <a:pt x="48901" y="0"/>
                  </a:moveTo>
                  <a:lnTo>
                    <a:pt x="66684" y="1482"/>
                  </a:lnTo>
                  <a:lnTo>
                    <a:pt x="81502" y="13337"/>
                  </a:lnTo>
                  <a:lnTo>
                    <a:pt x="88912" y="19264"/>
                  </a:lnTo>
                  <a:lnTo>
                    <a:pt x="93357" y="28156"/>
                  </a:lnTo>
                  <a:lnTo>
                    <a:pt x="94839" y="37047"/>
                  </a:lnTo>
                  <a:lnTo>
                    <a:pt x="94839" y="45938"/>
                  </a:lnTo>
                  <a:lnTo>
                    <a:pt x="94839" y="54829"/>
                  </a:lnTo>
                  <a:lnTo>
                    <a:pt x="93357" y="63721"/>
                  </a:lnTo>
                  <a:lnTo>
                    <a:pt x="88912" y="72612"/>
                  </a:lnTo>
                  <a:lnTo>
                    <a:pt x="81502" y="80021"/>
                  </a:lnTo>
                  <a:lnTo>
                    <a:pt x="75575" y="85949"/>
                  </a:lnTo>
                  <a:lnTo>
                    <a:pt x="66684" y="90394"/>
                  </a:lnTo>
                  <a:lnTo>
                    <a:pt x="57793" y="93358"/>
                  </a:lnTo>
                  <a:lnTo>
                    <a:pt x="48901" y="93358"/>
                  </a:lnTo>
                  <a:lnTo>
                    <a:pt x="40010" y="93358"/>
                  </a:lnTo>
                  <a:lnTo>
                    <a:pt x="31119" y="90394"/>
                  </a:lnTo>
                  <a:lnTo>
                    <a:pt x="22228" y="85949"/>
                  </a:lnTo>
                  <a:lnTo>
                    <a:pt x="14819" y="80021"/>
                  </a:lnTo>
                  <a:lnTo>
                    <a:pt x="4446" y="63721"/>
                  </a:lnTo>
                  <a:lnTo>
                    <a:pt x="0" y="45938"/>
                  </a:lnTo>
                  <a:lnTo>
                    <a:pt x="4446" y="28156"/>
                  </a:lnTo>
                  <a:lnTo>
                    <a:pt x="14819" y="13337"/>
                  </a:lnTo>
                  <a:lnTo>
                    <a:pt x="31119" y="1482"/>
                  </a:lnTo>
                  <a:lnTo>
                    <a:pt x="489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Freeform 7275">
              <a:extLst>
                <a:ext uri="{B6465194-6901-4F14-9FB4-399B135B32C3}">
                  <a16:creationId xmlns:a16="http://schemas.microsoft.com/office/drawing/2010/main" id="{838D5F17-5A6F-4C56-8286-ECA39B4034F0}"/>
                </a:ext>
              </a:extLst>
            </p:cNvPr>
            <p:cNvSpPr/>
            <p:nvPr/>
          </p:nvSpPr>
          <p:spPr>
            <a:xfrm rot="0">
              <a:off x="1888983" y="1695958"/>
              <a:ext cx="121513" cy="121513"/>
            </a:xfrm>
            <a:custGeom>
              <a:avLst/>
              <a:gdLst/>
              <a:ahLst/>
              <a:cxnLst/>
              <a:rect b="b" l="0" r="r" t="0"/>
              <a:pathLst>
                <a:path h="121513" w="121513">
                  <a:moveTo>
                    <a:pt x="48902" y="0"/>
                  </a:moveTo>
                  <a:lnTo>
                    <a:pt x="53347" y="1482"/>
                  </a:lnTo>
                  <a:lnTo>
                    <a:pt x="54829" y="5927"/>
                  </a:lnTo>
                  <a:lnTo>
                    <a:pt x="54829" y="10373"/>
                  </a:lnTo>
                  <a:lnTo>
                    <a:pt x="53347" y="14819"/>
                  </a:lnTo>
                  <a:lnTo>
                    <a:pt x="32601" y="41492"/>
                  </a:lnTo>
                  <a:lnTo>
                    <a:pt x="22228" y="71130"/>
                  </a:lnTo>
                  <a:lnTo>
                    <a:pt x="19264" y="102249"/>
                  </a:lnTo>
                  <a:lnTo>
                    <a:pt x="50383" y="99285"/>
                  </a:lnTo>
                  <a:lnTo>
                    <a:pt x="80021" y="88912"/>
                  </a:lnTo>
                  <a:lnTo>
                    <a:pt x="106694" y="68166"/>
                  </a:lnTo>
                  <a:lnTo>
                    <a:pt x="111140" y="66684"/>
                  </a:lnTo>
                  <a:lnTo>
                    <a:pt x="115586" y="66684"/>
                  </a:lnTo>
                  <a:lnTo>
                    <a:pt x="120031" y="68166"/>
                  </a:lnTo>
                  <a:lnTo>
                    <a:pt x="121513" y="72611"/>
                  </a:lnTo>
                  <a:lnTo>
                    <a:pt x="121513" y="77057"/>
                  </a:lnTo>
                  <a:lnTo>
                    <a:pt x="120031" y="81503"/>
                  </a:lnTo>
                  <a:lnTo>
                    <a:pt x="93358" y="103731"/>
                  </a:lnTo>
                  <a:lnTo>
                    <a:pt x="59275" y="117067"/>
                  </a:lnTo>
                  <a:lnTo>
                    <a:pt x="28155" y="121513"/>
                  </a:lnTo>
                  <a:lnTo>
                    <a:pt x="8891" y="120031"/>
                  </a:lnTo>
                  <a:lnTo>
                    <a:pt x="5927" y="120031"/>
                  </a:lnTo>
                  <a:lnTo>
                    <a:pt x="1482" y="115586"/>
                  </a:lnTo>
                  <a:lnTo>
                    <a:pt x="1482" y="112622"/>
                  </a:lnTo>
                  <a:lnTo>
                    <a:pt x="0" y="81503"/>
                  </a:lnTo>
                  <a:lnTo>
                    <a:pt x="5927" y="53347"/>
                  </a:lnTo>
                  <a:lnTo>
                    <a:pt x="19264" y="26674"/>
                  </a:lnTo>
                  <a:lnTo>
                    <a:pt x="40010" y="1482"/>
                  </a:lnTo>
                  <a:lnTo>
                    <a:pt x="44456" y="0"/>
                  </a:lnTo>
                  <a:lnTo>
                    <a:pt x="48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bIns="45720" lIns="91440" numCol="1" rIns="91440" rtlCol="0" tIns="45720" vert="horz" wrap="square"/>
            <a:lstStyle/>
            <a:p>
              <a:pPr algn="r"/>
              <a:r>
                <a:rPr dirty="0" lang="en-US"/>
                <a:t/>
              </a:r>
              <a:endParaRPr dirty="0" lang="en-US"/>
            </a:p>
          </p:txBody>
        </p:sp>
      </p:grpSp>
      <p:cxnSp>
        <p:nvCxnSpPr>
          <p:cNvPr id="10" name="Straight Connector 10">
            <a:extLst>
              <a:ext uri="{21DE5807-7771-4E6F-B176-3FF448CB3CE8}">
                <a16:creationId xmlns:a16="http://schemas.microsoft.com/office/drawing/2010/main" id="{0482D7A3-88B7-4418-ADA7-AD1BC92D9DCD}"/>
              </a:ext>
            </a:extLst>
          </p:cNvPr>
          <p:cNvCxnSpPr/>
          <p:nvPr/>
        </p:nvCxnSpPr>
        <p:spPr>
          <a:xfrm rot="0">
            <a:off x="642257" y="1536993"/>
            <a:ext cx="0" cy="2479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11" name="Title 1">
            <a:extLst>
              <a:ext uri="{CC6FEDB5-A873-4823-8D06-F50E786DC2A9}">
                <a16:creationId xmlns:a16="http://schemas.microsoft.com/office/drawing/2010/main" id="{2EAC4290-DB48-449F-9ED0-B33195A8BB99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966111" y="2466975"/>
            <a:ext cx="2430235" cy="994172"/>
          </a:xfrm>
        </p:spPr>
        <p:txBody>
          <a:bodyPr rtlCol="0" vert="horz">
            <a:noAutofit/>
          </a:bodyPr>
          <a:lstStyle>
            <a:lvl1pPr lvl="0">
              <a:lnSpc>
                <a:spcPct val="100000"/>
              </a:lnSpc>
              <a:defRPr dirty="0" lang="en-US" sz="2800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2" name="Slide Number Placeholder 1">
            <a:extLst>
              <a:ext uri="{0170E558-CD5A-4257-9A15-7D6B698D1ECB}">
                <a16:creationId xmlns:a16="http://schemas.microsoft.com/office/drawing/2010/main" id="{306D9B6C-96F5-41D4-9C21-9A3386C6B0F3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3" name="Footer Placeholder 1">
            <a:extLst>
              <a:ext uri="{EEF5A0B2-53D0-4576-8131-34291FA20EBB}">
                <a16:creationId xmlns:a16="http://schemas.microsoft.com/office/drawing/2010/main" id="{C2D31EF0-1C86-445E-A65F-D01F55A3CE3D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4" name="Date Placeholder 1">
            <a:extLst>
              <a:ext uri="{7C534DAB-D774-4473-BF08-6AC07FC45616}">
                <a16:creationId xmlns:a16="http://schemas.microsoft.com/office/drawing/2010/main" id="{EBC43EF6-A916-4444-A5AC-228F885CFA8D}"/>
              </a:ext>
            </a:extLst>
          </p:cNvPr>
          <p:cNvSpPr>
            <a:spLocks noGrp="true"/>
          </p:cNvSpPr>
          <p:nvPr>
            <p:ph idx="5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38F4E87-1ED9-45B7-958B-6419617A8EF6}">
        <p14:creationId xmlns:p14="http://schemas.microsoft.com/office/powerpoint/2010/main" val="170343359455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Pie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>
            <a:extLst>
              <a:ext uri="{C8C6721C-091F-4261-B247-939C4B7B77D2}">
                <a16:creationId xmlns:a16="http://schemas.microsoft.com/office/drawing/2010/main" id="{95A910EA-79F7-44EF-B26D-990CD62600ED}"/>
              </a:ext>
            </a:extLst>
          </p:cNvPr>
          <p:cNvSpPr/>
          <p:nvPr userDrawn="1"/>
        </p:nvSpPr>
        <p:spPr>
          <a:xfrm rot="0">
            <a:off x="0" y="0"/>
            <a:ext cx="4490960" cy="5143499"/>
          </a:xfrm>
          <a:custGeom>
            <a:avLst/>
            <a:gdLst/>
            <a:ahLst/>
            <a:cxnLst/>
            <a:rect b="b" l="0" r="r" t="0"/>
            <a:pathLst>
              <a:path h="6857999" w="5987948">
                <a:moveTo>
                  <a:pt x="0" y="0"/>
                </a:moveTo>
                <a:lnTo>
                  <a:pt x="3609381" y="0"/>
                </a:lnTo>
                <a:lnTo>
                  <a:pt x="598794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8">
            <a:extLst>
              <a:ext uri="{ABF585EA-2144-4671-BD73-36FDC96229D8}">
                <a16:creationId xmlns:a16="http://schemas.microsoft.com/office/drawing/2010/main" id="{4AD8E293-B801-4B94-AE97-58C27D61188D}"/>
              </a:ext>
            </a:extLst>
          </p:cNvPr>
          <p:cNvCxnSpPr/>
          <p:nvPr/>
        </p:nvCxnSpPr>
        <p:spPr>
          <a:xfrm rot="0">
            <a:off x="421821" y="2455487"/>
            <a:ext cx="0" cy="2133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4" name="Title 1">
            <a:extLst>
              <a:ext uri="{7370039C-3CFF-4B49-9572-6E803EB0FC5D}">
                <a16:creationId xmlns:a16="http://schemas.microsoft.com/office/drawing/2010/main" id="{0DBD3883-B9B9-48A5-AC73-7236D31DC568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21824" y="1130265"/>
            <a:ext cx="2552054" cy="983345"/>
          </a:xfrm>
        </p:spPr>
        <p:txBody>
          <a:bodyPr rtlCol="0" vert="horz">
            <a:noAutofit/>
          </a:bodyPr>
          <a:lstStyle>
            <a:lvl1pPr lvl="0">
              <a:lnSpc>
                <a:spcPct val="100000"/>
              </a:lnSpc>
              <a:defRPr dirty="0" lang="en-US" sz="2800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5" name="Text Placeholder 7">
            <a:extLst>
              <a:ext uri="{21029686-68B5-4005-910D-B5FFAF9AD6A3}">
                <a16:creationId xmlns:a16="http://schemas.microsoft.com/office/drawing/2010/main" id="{B4B0C5D9-AE28-41BD-B51A-107AEB9B025A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597354" y="2422831"/>
            <a:ext cx="2376517" cy="2286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chemeClr val="bg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6" name="">
            <a:extLst>
              <a:ext uri="{6509EDC3-7787-4AD5-B3BC-9CF1C37086CC}">
                <a16:creationId xmlns:a16="http://schemas.microsoft.com/office/drawing/2010/main" id="{DD8B635E-914C-4CD9-920C-4EC767607766}"/>
              </a:ext>
            </a:extLst>
          </p:cNvPr>
          <p:cNvSpPr>
            <a:spLocks noChangeAspect="true"/>
          </p:cNvSpPr>
          <p:nvPr>
            <p:ph idx="12"/>
          </p:nvPr>
        </p:nvSpPr>
        <p:spPr>
          <a:xfrm flipH="false" flipV="false" rot="0">
            <a:off x="4739131" y="647742"/>
            <a:ext cx="3763459" cy="3853196"/>
          </a:xfrm>
          <a:prstGeom prst="rect">
            <a:avLst/>
          </a:prstGeom>
        </p:spPr>
        <p:txBody>
          <a:bodyPr bIns="0" lIns="0" rIns="0" rtlCol="0" tIns="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7" name="Slide Number Placeholder 1">
            <a:extLst>
              <a:ext uri="{A8B3D931-4CE1-416B-A5D7-AE56BBD2D346}">
                <a16:creationId xmlns:a16="http://schemas.microsoft.com/office/drawing/2010/main" id="{26EBFA67-B8CD-427A-AF50-3C7EFBA1AB31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832FD9AA-7214-4E08-8585-CD4F8E1A9878}" type="slidenum"/>
            <a:endParaRPr dirty="0" lang="en-US"/>
          </a:p>
        </p:txBody>
      </p:sp>
      <p:sp>
        <p:nvSpPr>
          <p:cNvPr hidden="false" id="8" name="Footer Placeholder 1">
            <a:extLst>
              <a:ext uri="{5EB5E1F6-9808-4F6C-B9E1-B1A828BED953}">
                <a16:creationId xmlns:a16="http://schemas.microsoft.com/office/drawing/2010/main" id="{CFB91ACF-01BF-484C-B3C5-3674FAC4CB24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9" name="Date Placeholder 1">
            <a:extLst>
              <a:ext uri="{94FA006D-B7D9-412C-A0EA-7D521E37E314}">
                <a16:creationId xmlns:a16="http://schemas.microsoft.com/office/drawing/2010/main" id="{8568E4E0-649C-4B64-AF65-D5DAA734B41E}"/>
              </a:ext>
            </a:extLst>
          </p:cNvPr>
          <p:cNvSpPr>
            <a:spLocks noGrp="true"/>
          </p:cNvSpPr>
          <p:nvPr>
            <p:ph idx="15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fld id="{0585468D-1B1B-4C67-8BB6-4D5AC81EE7E1}" type="datetime4">
              <a:t>December 24, 2023</a:t>
            </a:fld>
            <a:endParaRPr dirty="0" lang="en-US"/>
          </a:p>
        </p:txBody>
      </p:sp>
    </p:spTree>
    <p:extLst>
      <p:ext uri="{B229966C-1107-4E99-90A8-F7500A2F69DA}">
        <p14:creationId xmlns:p14="http://schemas.microsoft.com/office/powerpoint/2010/main" val="170343359455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77E7FB77-F178-4123-8C19-3C94C93801FF}">
                <a16:creationId xmlns:a16="http://schemas.microsoft.com/office/drawing/2010/main" id="{3C401934-6E2B-4864-9CE7-58A85BD373BD}"/>
              </a:ext>
            </a:extLst>
          </p:cNvPr>
          <p:cNvSpPr/>
          <p:nvPr userDrawn="1"/>
        </p:nvSpPr>
        <p:spPr>
          <a:xfrm rot="0">
            <a:off x="287919" y="1514849"/>
            <a:ext cx="2040038" cy="2981914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4">
            <a:extLst>
              <a:ext uri="{A612A7A8-04F2-4394-9D18-8D45CC43018C}">
                <a16:creationId xmlns:a16="http://schemas.microsoft.com/office/drawing/2010/main" id="{18E37895-52A9-4AFE-BD6C-8A24BAD8F28A}"/>
              </a:ext>
            </a:extLst>
          </p:cNvPr>
          <p:cNvSpPr/>
          <p:nvPr userDrawn="1"/>
        </p:nvSpPr>
        <p:spPr>
          <a:xfrm rot="0">
            <a:off x="2463960" y="1514849"/>
            <a:ext cx="2040038" cy="2981914"/>
          </a:xfrm>
          <a:prstGeom prst="rect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5">
            <a:extLst>
              <a:ext uri="{AF1C4B3F-80AB-4B39-853B-1859361CD5EC}">
                <a16:creationId xmlns:a16="http://schemas.microsoft.com/office/drawing/2010/main" id="{F1B6B048-9B56-4075-92EE-A668705A4437}"/>
              </a:ext>
            </a:extLst>
          </p:cNvPr>
          <p:cNvSpPr/>
          <p:nvPr userDrawn="1"/>
        </p:nvSpPr>
        <p:spPr>
          <a:xfrm rot="0">
            <a:off x="4640001" y="1514849"/>
            <a:ext cx="2040038" cy="2981914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6">
            <a:extLst>
              <a:ext uri="{9BD704C1-F797-4141-A696-892A5682452B}">
                <a16:creationId xmlns:a16="http://schemas.microsoft.com/office/drawing/2010/main" id="{EDC1C0D6-DF68-465C-AED9-1F387DCC3176}"/>
              </a:ext>
            </a:extLst>
          </p:cNvPr>
          <p:cNvSpPr/>
          <p:nvPr userDrawn="1"/>
        </p:nvSpPr>
        <p:spPr>
          <a:xfrm rot="0">
            <a:off x="6816042" y="1514846"/>
            <a:ext cx="2040038" cy="2981914"/>
          </a:xfrm>
          <a:prstGeom prst="rect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Text Placeholder 7">
            <a:extLst>
              <a:ext uri="{7B20C25A-736B-4842-A1B1-EEB98CFAC9B8}">
                <a16:creationId xmlns:a16="http://schemas.microsoft.com/office/drawing/2010/main" id="{0D6A15B1-7EA6-487D-B2C3-78EF67B604F8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534556" y="2671368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Strengths</a:t>
            </a:r>
            <a:endParaRPr dirty="0" lang="en-US"/>
          </a:p>
        </p:txBody>
      </p:sp>
      <p:sp>
        <p:nvSpPr>
          <p:cNvPr id="7" name="Text Placeholder 7">
            <a:extLst>
              <a:ext uri="{72D59EE9-C2BD-49A0-AC6C-80298B6F23C8}">
                <a16:creationId xmlns:a16="http://schemas.microsoft.com/office/drawing/2010/main" id="{FE64B9CE-1269-4ED8-908D-D3192D78142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34552" y="3142516"/>
            <a:ext cx="1546764" cy="1095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baseline="0" dirty="0" lang="en-US" sz="1200">
                <a:solidFill>
                  <a:schemeClr val="bg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cxnSp>
        <p:nvCxnSpPr>
          <p:cNvPr id="8" name="Straight Connector 16">
            <a:extLst>
              <a:ext uri="{3568317E-70D3-49C5-9FDD-0633870CD38F}">
                <a16:creationId xmlns:a16="http://schemas.microsoft.com/office/drawing/2010/main" id="{3A46F0A4-8CD4-4143-88BC-2992F14C62A3}"/>
              </a:ext>
            </a:extLst>
          </p:cNvPr>
          <p:cNvCxnSpPr/>
          <p:nvPr/>
        </p:nvCxnSpPr>
        <p:spPr>
          <a:xfrm rot="0">
            <a:off x="1229357" y="3024666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B6CD489D-2B54-4AA1-B5DF-2ED5340632A1}">
                <a16:creationId xmlns:a16="http://schemas.microsoft.com/office/drawing/2010/main" id="{3BFE8E68-A106-4243-A985-3A916F22A372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2710597" y="2671368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Weaknesses</a:t>
            </a:r>
            <a:endParaRPr dirty="0" lang="en-US"/>
          </a:p>
        </p:txBody>
      </p:sp>
      <p:sp>
        <p:nvSpPr>
          <p:cNvPr id="10" name="Text Placeholder 7">
            <a:extLst>
              <a:ext uri="{69AB13EF-ABEA-4643-B25F-A67C6E3AA822}">
                <a16:creationId xmlns:a16="http://schemas.microsoft.com/office/drawing/2010/main" id="{8B4183EB-688E-4381-9CED-49F929BAA79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2710595" y="3142516"/>
            <a:ext cx="1546764" cy="1095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cxnSp>
        <p:nvCxnSpPr>
          <p:cNvPr id="11" name="Straight Connector 19">
            <a:extLst>
              <a:ext uri="{BE7F7FDE-D883-42D1-8728-4FE7868FDD0A}">
                <a16:creationId xmlns:a16="http://schemas.microsoft.com/office/drawing/2010/main" id="{79273C4F-C1C6-4703-9503-26A3093E71B4}"/>
              </a:ext>
            </a:extLst>
          </p:cNvPr>
          <p:cNvCxnSpPr/>
          <p:nvPr/>
        </p:nvCxnSpPr>
        <p:spPr>
          <a:xfrm rot="0">
            <a:off x="3405398" y="3024666"/>
            <a:ext cx="157162" cy="0"/>
          </a:xfrm>
          <a:prstGeom prst="line">
            <a:avLst/>
          </a:prstGeom>
          <a:ln w="50800"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DCAF901F-9254-4375-A078-BCD8E294576E}">
                <a16:creationId xmlns:a16="http://schemas.microsoft.com/office/drawing/2010/main" id="{C041F14C-F5AB-4CDA-B164-428B98CF2A18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4886638" y="2671368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Opportunities</a:t>
            </a:r>
            <a:endParaRPr dirty="0" lang="en-US"/>
          </a:p>
        </p:txBody>
      </p:sp>
      <p:sp>
        <p:nvSpPr>
          <p:cNvPr id="13" name="Text Placeholder 7">
            <a:extLst>
              <a:ext uri="{84FEEF20-C3C4-4B0C-9830-230F4BA9226F}">
                <a16:creationId xmlns:a16="http://schemas.microsoft.com/office/drawing/2010/main" id="{E0B0E5C1-E931-4D05-80DC-349735DDDBDB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86639" y="3142516"/>
            <a:ext cx="1546764" cy="1095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chemeClr val="bg1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cxnSp>
        <p:nvCxnSpPr>
          <p:cNvPr id="14" name="Straight Connector 22">
            <a:extLst>
              <a:ext uri="{E0763197-DAF9-4BE4-9C01-8D866071DED1}">
                <a16:creationId xmlns:a16="http://schemas.microsoft.com/office/drawing/2010/main" id="{E03290A8-32F6-4914-B1E1-5CD7C8334408}"/>
              </a:ext>
            </a:extLst>
          </p:cNvPr>
          <p:cNvCxnSpPr/>
          <p:nvPr/>
        </p:nvCxnSpPr>
        <p:spPr>
          <a:xfrm rot="0">
            <a:off x="5581439" y="3024666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>
            <a:extLst>
              <a:ext uri="{3620E886-5D38-4B1E-B282-2AD1F606BD06}">
                <a16:creationId xmlns:a16="http://schemas.microsoft.com/office/drawing/2010/main" id="{CA170789-06DA-4A78-9BDC-2637B2559E10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7062682" y="2671372"/>
            <a:ext cx="154676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1400">
                <a:solidFill>
                  <a:srgbClr val="243e3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Threats</a:t>
            </a:r>
            <a:endParaRPr dirty="0" lang="en-US"/>
          </a:p>
        </p:txBody>
      </p:sp>
      <p:sp>
        <p:nvSpPr>
          <p:cNvPr id="16" name="Text Placeholder 7">
            <a:extLst>
              <a:ext uri="{39FBDA91-ABED-499E-B751-A9679455222C}">
                <a16:creationId xmlns:a16="http://schemas.microsoft.com/office/drawing/2010/main" id="{5DD37333-15D7-486E-A64D-79B7E846EB02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7062678" y="3142514"/>
            <a:ext cx="1546764" cy="1095375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2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cxnSp>
        <p:nvCxnSpPr>
          <p:cNvPr id="17" name="Straight Connector 25">
            <a:extLst>
              <a:ext uri="{F7B8FC63-6606-4A20-B2B5-558EAD8AE884}">
                <a16:creationId xmlns:a16="http://schemas.microsoft.com/office/drawing/2010/main" id="{066C28D3-F376-48C3-B716-9D454CC2958C}"/>
              </a:ext>
            </a:extLst>
          </p:cNvPr>
          <p:cNvCxnSpPr/>
          <p:nvPr/>
        </p:nvCxnSpPr>
        <p:spPr>
          <a:xfrm rot="0">
            <a:off x="7757479" y="3024666"/>
            <a:ext cx="157162" cy="0"/>
          </a:xfrm>
          <a:prstGeom prst="line">
            <a:avLst/>
          </a:prstGeom>
          <a:ln w="50800"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>
            <a:extLst>
              <a:ext uri="{3F9B65C5-0719-42EA-B996-627DD868D71C}">
                <a16:creationId xmlns:a16="http://schemas.microsoft.com/office/drawing/2010/main" id="{34FC9D67-768F-4506-BC94-34F3074A2F1D}"/>
              </a:ext>
            </a:extLst>
          </p:cNvPr>
          <p:cNvSpPr txBox="1"/>
          <p:nvPr userDrawn="1"/>
        </p:nvSpPr>
        <p:spPr>
          <a:xfrm rot="0">
            <a:off x="850734" y="1337967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7200" u="none">
                <a:ln>
                  <a:noFill/>
                </a:ln>
                <a:solidFill>
                  <a:schemeClr val="accent1"/>
                </a:solidFill>
                <a:latin typeface="Source Sans Pro"/>
              </a:rPr>
              <a:t>S</a:t>
            </a:r>
            <a:endParaRPr b="1" baseline="0" cap="none" dirty="0" i="0" lang="en-US" spc="0" strike="noStrike" sz="7200" u="none">
              <a:ln>
                <a:noFill/>
              </a:ln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19" name="TextBox 33">
            <a:extLst>
              <a:ext uri="{F8ECAA5D-218D-44DE-82A7-166E91B56E1E}">
                <a16:creationId xmlns:a16="http://schemas.microsoft.com/office/drawing/2010/main" id="{ADA35E07-D223-4BF0-9846-A79E27858287}"/>
              </a:ext>
            </a:extLst>
          </p:cNvPr>
          <p:cNvSpPr txBox="1"/>
          <p:nvPr userDrawn="1"/>
        </p:nvSpPr>
        <p:spPr>
          <a:xfrm rot="0">
            <a:off x="3031963" y="1337969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7200" u="none">
                <a:ln>
                  <a:noFill/>
                </a:ln>
                <a:solidFill>
                  <a:schemeClr val="accent2"/>
                </a:solidFill>
                <a:latin typeface="Source Sans Pro"/>
              </a:rPr>
              <a:t>W</a:t>
            </a:r>
            <a:endParaRPr b="1" baseline="0" cap="none" dirty="0" i="0" lang="en-US" spc="0" strike="noStrike" sz="7200" u="none">
              <a:ln>
                <a:noFill/>
              </a:ln>
              <a:solidFill>
                <a:schemeClr val="accent2"/>
              </a:solidFill>
              <a:latin typeface="Source Sans Pro"/>
            </a:endParaRPr>
          </a:p>
        </p:txBody>
      </p:sp>
      <p:sp>
        <p:nvSpPr>
          <p:cNvPr id="20" name="TextBox 34">
            <a:extLst>
              <a:ext uri="{CDC597D2-519B-44A1-AABF-9398673BA06A}">
                <a16:creationId xmlns:a16="http://schemas.microsoft.com/office/drawing/2010/main" id="{67A44E8F-7876-4B73-8CDA-CF2BB75F0777}"/>
              </a:ext>
            </a:extLst>
          </p:cNvPr>
          <p:cNvSpPr txBox="1"/>
          <p:nvPr userDrawn="1"/>
        </p:nvSpPr>
        <p:spPr>
          <a:xfrm rot="0">
            <a:off x="5165563" y="1337969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7200" u="none">
                <a:ln>
                  <a:noFill/>
                </a:ln>
                <a:solidFill>
                  <a:schemeClr val="accent1"/>
                </a:solidFill>
                <a:latin typeface="Source Sans Pro"/>
              </a:rPr>
              <a:t>O</a:t>
            </a:r>
            <a:endParaRPr b="1" baseline="0" cap="none" dirty="0" i="0" lang="en-US" spc="0" strike="noStrike" sz="7200" u="none">
              <a:ln>
                <a:noFill/>
              </a:ln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21" name="TextBox 35">
            <a:extLst>
              <a:ext uri="{8E505E8E-363F-44B6-80D2-6EA995838598}">
                <a16:creationId xmlns:a16="http://schemas.microsoft.com/office/drawing/2010/main" id="{10FB4989-D521-4B22-8FEC-666CE23DFAD0}"/>
              </a:ext>
            </a:extLst>
          </p:cNvPr>
          <p:cNvSpPr txBox="1"/>
          <p:nvPr userDrawn="1"/>
        </p:nvSpPr>
        <p:spPr>
          <a:xfrm rot="0">
            <a:off x="7384888" y="1337969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bIns="0" lIns="0" rIns="0" rtlCol="0" tIns="0" vert="horz" wrap="square">
            <a:noAutofit/>
          </a:bodyPr>
          <a:lstStyle/>
          <a:p>
            <a: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b="1" baseline="0" cap="none" dirty="0" i="0" lang="en-US" spc="0" strike="noStrike" sz="7200" u="none">
                <a:ln>
                  <a:noFill/>
                </a:ln>
                <a:solidFill>
                  <a:schemeClr val="accent2"/>
                </a:solidFill>
                <a:latin typeface="Source Sans Pro"/>
              </a:rPr>
              <a:t>T</a:t>
            </a:r>
            <a:endParaRPr b="1" baseline="0" cap="none" dirty="0" i="0" lang="en-US" spc="0" strike="noStrike" sz="7200" u="none">
              <a:ln>
                <a:noFill/>
              </a:ln>
              <a:solidFill>
                <a:schemeClr val="accent2"/>
              </a:solidFill>
              <a:latin typeface="Source Sans Pro"/>
            </a:endParaRPr>
          </a:p>
        </p:txBody>
      </p:sp>
      <p:sp>
        <p:nvSpPr>
          <p:cNvPr hidden="false" id="22" name="Title 1">
            <a:extLst>
              <a:ext uri="{17B35668-52F5-4F28-9921-8C1686328C16}">
                <a16:creationId xmlns:a16="http://schemas.microsoft.com/office/drawing/2010/main" id="{5DF4F27E-44BA-4AF9-B278-9B8D1F8F5077}"/>
              </a:ext>
            </a:extLst>
          </p:cNvPr>
          <p:cNvSpPr>
            <a:spLocks noGrp="true"/>
          </p:cNvSpPr>
          <p:nvPr>
            <p:ph idx="8" type="title"/>
          </p:nvPr>
        </p:nvSpPr>
        <p:spPr>
          <a:xfrm rot="0">
            <a:off x="287919" y="384122"/>
            <a:ext cx="8568162" cy="484748"/>
          </a:xfrm>
          <a:noFill/>
        </p:spPr>
        <p:txBody>
          <a:bodyPr bIns="0" lIns="0" rIns="0" rtlCol="0" tIns="0" vert="horz">
            <a:noAutofit/>
          </a:bodyPr>
          <a:lstStyle>
            <a:lvl1pPr algn="ctr"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23" name="Slide Number Placeholder 1">
            <a:extLst>
              <a:ext uri="{E8BC9668-F91A-42C3-9E1F-B2CB1E2C892E}">
                <a16:creationId xmlns:a16="http://schemas.microsoft.com/office/drawing/2010/main" id="{4F9D9EDF-A150-49E7-9296-9E9044479FBE}"/>
              </a:ext>
            </a:extLst>
          </p:cNvPr>
          <p:cNvSpPr>
            <a:spLocks noGrp="true"/>
          </p:cNvSpPr>
          <p:nvPr>
            <p:ph idx="9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98F1519-9426-4F57-B128-EE97011934A0}" type="slidenum"/>
            <a:endParaRPr dirty="0" lang="en-US"/>
          </a:p>
        </p:txBody>
      </p:sp>
      <p:sp>
        <p:nvSpPr>
          <p:cNvPr hidden="false" id="24" name="Footer Placeholder 1">
            <a:extLst>
              <a:ext uri="{90EE0917-0376-4A2F-8642-AA48829615FA}">
                <a16:creationId xmlns:a16="http://schemas.microsoft.com/office/drawing/2010/main" id="{DACD9F9A-FC0B-46C7-BD0B-CE5938E7B63D}"/>
              </a:ext>
            </a:extLst>
          </p:cNvPr>
          <p:cNvSpPr>
            <a:spLocks noGrp="true"/>
          </p:cNvSpPr>
          <p:nvPr>
            <p:ph idx="10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25" name="Date Placeholder 1">
            <a:extLst>
              <a:ext uri="{B2113C2C-4135-40FB-A663-2291824D24F9}">
                <a16:creationId xmlns:a16="http://schemas.microsoft.com/office/drawing/2010/main" id="{FC640059-79A9-4734-8E1C-7E5F28D65355}"/>
              </a:ext>
            </a:extLst>
          </p:cNvPr>
          <p:cNvSpPr>
            <a:spLocks noGrp="true"/>
          </p:cNvSpPr>
          <p:nvPr>
            <p:ph idx="11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956D25A1-BBCF-4720-A150-6FD8B57EC9B4}" type="datetime4">
              <a:t>December 24, 2023</a:t>
            </a:fld>
            <a:endParaRPr dirty="0" lang="en-US"/>
          </a:p>
        </p:txBody>
      </p:sp>
    </p:spTree>
    <p:extLst>
      <p:ext uri="{B3DBDE99-DC15-47CC-97D7-367836D7F365}">
        <p14:creationId xmlns:p14="http://schemas.microsoft.com/office/powerpoint/2010/main" val="170343359456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4">
            <a:extLst>
              <a:ext uri="{297D757E-E353-481C-BBE4-73F4D76DC8EB}">
                <a16:creationId xmlns:a16="http://schemas.microsoft.com/office/drawing/2010/main" id="{544FB66C-4716-4D32-A3B1-6D06AD64F4B1}"/>
              </a:ext>
            </a:extLst>
          </p:cNvPr>
          <p:cNvCxnSpPr/>
          <p:nvPr/>
        </p:nvCxnSpPr>
        <p:spPr>
          <a:xfrm rot="0">
            <a:off x="3043769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5">
            <a:extLst>
              <a:ext uri="{721A8274-05DA-4C15-97E3-02C30E10C0C0}">
                <a16:creationId xmlns:a16="http://schemas.microsoft.com/office/drawing/2010/main" id="{48A8254B-4217-4AF3-BC84-8501EF36219B}"/>
              </a:ext>
            </a:extLst>
          </p:cNvPr>
          <p:cNvCxnSpPr/>
          <p:nvPr/>
        </p:nvCxnSpPr>
        <p:spPr>
          <a:xfrm rot="0">
            <a:off x="4617713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6">
            <a:extLst>
              <a:ext uri="{5E1E54D2-243D-4423-9373-D2FA2903A95D}">
                <a16:creationId xmlns:a16="http://schemas.microsoft.com/office/drawing/2010/main" id="{60B47C3D-BA19-4D34-9F90-16D7F6B719E9}"/>
              </a:ext>
            </a:extLst>
          </p:cNvPr>
          <p:cNvCxnSpPr/>
          <p:nvPr/>
        </p:nvCxnSpPr>
        <p:spPr>
          <a:xfrm rot="0">
            <a:off x="6191656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7">
            <a:extLst>
              <a:ext uri="{9D38EE0D-5A7A-418F-BC67-B510D17B6FF1}">
                <a16:creationId xmlns:a16="http://schemas.microsoft.com/office/drawing/2010/main" id="{1BE2C0E4-E537-4123-8580-824C90334A76}"/>
              </a:ext>
            </a:extLst>
          </p:cNvPr>
          <p:cNvCxnSpPr/>
          <p:nvPr/>
        </p:nvCxnSpPr>
        <p:spPr>
          <a:xfrm rot="0">
            <a:off x="7765600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2">
            <a:extLst>
              <a:ext uri="{46449B07-DB53-4381-8FC5-AFC1F13C05C9}">
                <a16:creationId xmlns:a16="http://schemas.microsoft.com/office/drawing/2010/main" id="{5D54110E-BAF5-4E4C-B179-20BA18BB8860}"/>
              </a:ext>
            </a:extLst>
          </p:cNvPr>
          <p:cNvCxnSpPr/>
          <p:nvPr/>
        </p:nvCxnSpPr>
        <p:spPr>
          <a:xfrm rot="0">
            <a:off x="1469826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3">
            <a:extLst>
              <a:ext uri="{60BDCDF1-D5C7-49BC-977F-2A07DBE4B14D}">
                <a16:creationId xmlns:a16="http://schemas.microsoft.com/office/drawing/2010/main" id="{8ECD65B2-E217-4B00-8D30-FC0E847996A2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685800" y="2283023"/>
            <a:ext cx="1568053" cy="1568053"/>
          </a:xfrm>
          <a:prstGeom prst="rect">
            <a:avLst/>
          </a:prstGeom>
        </p:spPr>
        <p:txBody>
          <a:bodyPr rtlCol="0" vert="horz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8" name="Picture Placeholder 3">
            <a:extLst>
              <a:ext uri="{AD8E8CF0-FF3A-4BAD-841D-7FD00E01DBC1}">
                <a16:creationId xmlns:a16="http://schemas.microsoft.com/office/drawing/2010/main" id="{F6203F04-D87C-4BED-801D-6601A34B0971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2259743" y="2283023"/>
            <a:ext cx="1568053" cy="1568053"/>
          </a:xfrm>
          <a:prstGeom prst="rect">
            <a:avLst/>
          </a:prstGeom>
        </p:spPr>
        <p:txBody>
          <a:bodyPr rtlCol="0" vert="horz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9" name="Picture Placeholder 3">
            <a:extLst>
              <a:ext uri="{3D5B6F3D-7C9C-4A02-A16E-F67707AF474F}">
                <a16:creationId xmlns:a16="http://schemas.microsoft.com/office/drawing/2010/main" id="{33A9AB6C-22DB-4F6E-858B-B812C7CF711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833686" y="2283023"/>
            <a:ext cx="1568053" cy="1568053"/>
          </a:xfrm>
          <a:prstGeom prst="rect">
            <a:avLst/>
          </a:prstGeom>
        </p:spPr>
        <p:txBody>
          <a:bodyPr rtlCol="0" vert="horz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10" name="Picture Placeholder 3">
            <a:extLst>
              <a:ext uri="{AC758B6E-9498-4412-A998-13345E53584E}">
                <a16:creationId xmlns:a16="http://schemas.microsoft.com/office/drawing/2010/main" id="{B78DEF39-872F-4592-911E-7CD2B7BC4AB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5407629" y="2283023"/>
            <a:ext cx="1568053" cy="1568053"/>
          </a:xfrm>
          <a:prstGeom prst="rect">
            <a:avLst/>
          </a:prstGeom>
        </p:spPr>
        <p:txBody>
          <a:bodyPr rtlCol="0" vert="horz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11" name="Picture Placeholder 3">
            <a:extLst>
              <a:ext uri="{DFA90CA4-86C3-4980-971A-31C2CF3FF2E0}">
                <a16:creationId xmlns:a16="http://schemas.microsoft.com/office/drawing/2010/main" id="{14941A17-1D92-4E7E-9E41-C5CB57DCC01A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981573" y="2283023"/>
            <a:ext cx="1568053" cy="1568053"/>
          </a:xfrm>
          <a:prstGeom prst="rect">
            <a:avLst/>
          </a:prstGeom>
        </p:spPr>
        <p:txBody>
          <a:bodyPr rtlCol="0" vert="horz">
            <a:noAutofit/>
          </a:bodyPr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12" name="Text Placeholder 7">
            <a:extLst>
              <a:ext uri="{E3CA70EF-4A54-4264-85F9-4FD1919BED70}">
                <a16:creationId xmlns:a16="http://schemas.microsoft.com/office/drawing/2010/main" id="{81B88270-CF46-42A6-8DD5-5AD326129B87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939626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28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3" name="Text Placeholder 7">
            <a:extLst>
              <a:ext uri="{D125668D-FA5C-440C-A86C-45235B12012A}">
                <a16:creationId xmlns:a16="http://schemas.microsoft.com/office/drawing/2010/main" id="{64AA60A5-EDA4-45C3-8EE2-17F1618D9806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2513569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28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4" name="Text Placeholder 7">
            <a:extLst>
              <a:ext uri="{08E8EFCC-14C2-4B92-BBC8-BE80A828C1F4}">
                <a16:creationId xmlns:a16="http://schemas.microsoft.com/office/drawing/2010/main" id="{C9350861-B845-41C5-8A1A-5F3637077AEB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4087512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28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5" name="Text Placeholder 7">
            <a:extLst>
              <a:ext uri="{2EFB1A21-C6C2-4EB8-9A15-18706F0EF745}">
                <a16:creationId xmlns:a16="http://schemas.microsoft.com/office/drawing/2010/main" id="{51C78F42-0DE0-4C8B-9241-CD5D6A866819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5661456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b="1" dirty="0" lang="en-US" sz="2800">
                <a:solidFill>
                  <a:srgbClr val="c2a83e"/>
                </a:solidFill>
                <a:latin typeface="Source Sans Pro"/>
              </a:defRPr>
            </a:lvl1pPr>
          </a:lstStyle>
          <a:p>
            <a:pPr algn="ctr" indent="0" lvl="0" marL="0" marR="0" rtl="fal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6" name="Text Placeholder 7">
            <a:extLst>
              <a:ext uri="{8581B092-8269-43F1-B13B-653E41273EC6}">
                <a16:creationId xmlns:a16="http://schemas.microsoft.com/office/drawing/2010/main" id="{9390F462-D03B-4B8D-B34F-380608AC6D56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7235399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anchor="ctr"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1" dirty="0" lang="en-US" sz="2800">
                <a:solidFill>
                  <a:srgbClr val="c2a83e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grpSp>
        <p:nvGrpSpPr>
          <p:cNvPr id="17" name="Group 18">
            <a:extLst>
              <a:ext uri="{A332034E-EC54-4680-8028-22394D31D166}">
                <a16:creationId xmlns:a16="http://schemas.microsoft.com/office/drawing/2010/main" id="{CDC6F20C-3C13-46FA-BABE-08BE34EF85C2}"/>
              </a:ext>
            </a:extLst>
          </p:cNvPr>
          <p:cNvGrpSpPr/>
          <p:nvPr/>
        </p:nvGrpSpPr>
        <p:grpSpPr>
          <a:xfrm rot="0">
            <a:off x="8794727" y="2972201"/>
            <a:ext cx="104172" cy="189698"/>
            <a:chOff x="5926238" y="5034987"/>
            <a:chExt cx="138896" cy="252931"/>
          </a:xfrm>
        </p:grpSpPr>
        <p:cxnSp>
          <p:nvCxnSpPr>
            <p:cNvPr id="18" name="Straight Connector 16">
              <a:extLst>
                <a:ext uri="{96092DDF-B2CE-4B39-BAE1-9135D931D067}">
                  <a16:creationId xmlns:a16="http://schemas.microsoft.com/office/drawing/2010/main" id="{18B2AED7-31A5-4AB5-A7C3-0541BD91CC0C}"/>
                </a:ext>
              </a:extLst>
            </p:cNvPr>
            <p:cNvCxnSpPr/>
            <p:nvPr/>
          </p:nvCxnSpPr>
          <p:spPr>
            <a:xfrm rot="0">
              <a:off x="5926238" y="5034987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>
              <a:extLst>
                <a:ext uri="{3F4FF8FF-418E-496D-869B-B4C2CE6889EE}">
                  <a16:creationId xmlns:a16="http://schemas.microsoft.com/office/drawing/2010/main" id="{E5F0A4AA-F801-4733-A9B2-E2B5D9B2D483}"/>
                </a:ext>
              </a:extLst>
            </p:cNvPr>
            <p:cNvCxnSpPr/>
            <p:nvPr/>
          </p:nvCxnSpPr>
          <p:spPr>
            <a:xfrm rot="5400000">
              <a:off x="5926238" y="5149022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">
            <a:extLst>
              <a:ext uri="{AF20660A-0EDD-4DA0-97A3-10E7761F1BB5}">
                <a16:creationId xmlns:a16="http://schemas.microsoft.com/office/drawing/2010/main" id="{BDD8E518-DD75-42D7-8138-C5AD1F313AF9}"/>
              </a:ext>
            </a:extLst>
          </p:cNvPr>
          <p:cNvGrpSpPr/>
          <p:nvPr/>
        </p:nvGrpSpPr>
        <p:grpSpPr>
          <a:xfrm flipH="true" rot="0">
            <a:off x="245100" y="2972201"/>
            <a:ext cx="104172" cy="189698"/>
            <a:chOff x="5926238" y="5034987"/>
            <a:chExt cx="138896" cy="252931"/>
          </a:xfrm>
        </p:grpSpPr>
        <p:cxnSp>
          <p:nvCxnSpPr>
            <p:cNvPr id="21" name="Straight Connector 21">
              <a:extLst>
                <a:ext uri="{1903A721-BFF8-4996-A8D4-B8759291F5E3}">
                  <a16:creationId xmlns:a16="http://schemas.microsoft.com/office/drawing/2010/main" id="{00829E2E-15D1-4005-838D-7F610443AD60}"/>
                </a:ext>
              </a:extLst>
            </p:cNvPr>
            <p:cNvCxnSpPr/>
            <p:nvPr/>
          </p:nvCxnSpPr>
          <p:spPr>
            <a:xfrm rot="0">
              <a:off x="5926238" y="5034987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2">
              <a:extLst>
                <a:ext uri="{B04638C0-9D62-4136-91AD-ED54C5094950}">
                  <a16:creationId xmlns:a16="http://schemas.microsoft.com/office/drawing/2010/main" id="{D75A748E-7252-4F41-B662-8E3903B81BD7}"/>
                </a:ext>
              </a:extLst>
            </p:cNvPr>
            <p:cNvCxnSpPr/>
            <p:nvPr/>
          </p:nvCxnSpPr>
          <p:spPr>
            <a:xfrm rot="5400000">
              <a:off x="5926238" y="5149022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Placeholder 7">
            <a:extLst>
              <a:ext uri="{DCA46DC2-A6E9-4363-A60E-9C6997929756}">
                <a16:creationId xmlns:a16="http://schemas.microsoft.com/office/drawing/2010/main" id="{2BF17514-F81F-41A4-99C0-BCF79A772F87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757342" y="4208097"/>
            <a:ext cx="1430857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1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24" name="Text Placeholder 7">
            <a:extLst>
              <a:ext uri="{E36C180D-1252-415F-92D2-CF45AD84CEFC}">
                <a16:creationId xmlns:a16="http://schemas.microsoft.com/office/drawing/2010/main" id="{2780FAA5-E8DE-4709-B6A5-2C4D0952D345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2328338" y="4208097"/>
            <a:ext cx="1430857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1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25" name="Text Placeholder 7">
            <a:extLst>
              <a:ext uri="{DE59CA5E-1651-4EE0-8A03-77959635E8B2}">
                <a16:creationId xmlns:a16="http://schemas.microsoft.com/office/drawing/2010/main" id="{8A553704-C5CC-4D03-AA36-6DE20CAFB938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3902287" y="4208097"/>
            <a:ext cx="1430857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1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26" name="Text Placeholder 7">
            <a:extLst>
              <a:ext uri="{3A08E6D6-3305-47CD-8119-15AD137687CE}">
                <a16:creationId xmlns:a16="http://schemas.microsoft.com/office/drawing/2010/main" id="{E643FE78-C7D4-4283-AD97-97D569A89B43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5476227" y="4208097"/>
            <a:ext cx="1430857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1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27" name="Text Placeholder 7">
            <a:extLst>
              <a:ext uri="{3D06E42F-5CF2-4CD5-B808-78ADAC16B99B}">
                <a16:creationId xmlns:a16="http://schemas.microsoft.com/office/drawing/2010/main" id="{DCA46800-2FC7-4185-94BE-CC388152882B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7050166" y="4208097"/>
            <a:ext cx="1430857" cy="762000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0" dirty="0" lang="en-US" sz="11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28" name="Text Placeholder 7">
            <a:extLst>
              <a:ext uri="{3E53D1F8-7626-4921-AB24-A5E4749D68D7}">
                <a16:creationId xmlns:a16="http://schemas.microsoft.com/office/drawing/2010/main" id="{F5CAC32E-C18C-4AD7-BEB3-D5BB9A1F5378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1449642" y="867331"/>
            <a:ext cx="6244714" cy="235448"/>
          </a:xfrm>
          <a:prstGeom prst="rect">
            <a:avLst/>
          </a:prstGeom>
        </p:spPr>
        <p:txBody>
          <a:bodyPr bIns="0" lIns="0" rIns="0" rtlCol="0" tIns="0" vert="horz" wrap="square">
            <a:noAutofit/>
          </a:bodyPr>
          <a:lstStyle>
            <a:lvl1pPr algn="ctr" indent="0" lvl="0" marL="0">
              <a:spcBef>
                <a:spcPts val="0"/>
              </a:spcBef>
              <a:spcAft>
                <a:spcPts val="600"/>
              </a:spcAft>
              <a:buNone/>
              <a:defRPr b="0" dirty="0" lang="en-US" sz="1400">
                <a:solidFill>
                  <a:srgbClr val="262626"/>
                </a:solidFill>
                <a:latin typeface="Source Sans Pro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29" name="Title 1">
            <a:extLst>
              <a:ext uri="{F9B38406-A2BE-4628-8CD2-9FD4F6E16567}">
                <a16:creationId xmlns:a16="http://schemas.microsoft.com/office/drawing/2010/main" id="{C20C3AD4-E210-4101-BEFF-8CB6FC5C1E90}"/>
              </a:ext>
            </a:extLst>
          </p:cNvPr>
          <p:cNvSpPr>
            <a:spLocks noGrp="true"/>
          </p:cNvSpPr>
          <p:nvPr>
            <p:ph idx="16" type="title"/>
          </p:nvPr>
        </p:nvSpPr>
        <p:spPr>
          <a:xfrm rot="0">
            <a:off x="594372" y="382583"/>
            <a:ext cx="7955255" cy="484748"/>
          </a:xfrm>
          <a:noFill/>
        </p:spPr>
        <p:txBody>
          <a:bodyPr bIns="0" lIns="0" rIns="0" rtlCol="0" tIns="0" vert="horz">
            <a:noAutofit/>
          </a:bodyPr>
          <a:lstStyle>
            <a:lvl1pPr algn="ctr"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30" name="Slide Number Placeholder 1">
            <a:extLst>
              <a:ext uri="{ACA4CA67-4134-40E6-8A46-C686563BC07D}">
                <a16:creationId xmlns:a16="http://schemas.microsoft.com/office/drawing/2010/main" id="{AA1CE7A6-F134-4412-88A2-C07BBDE0031A}"/>
              </a:ext>
            </a:extLst>
          </p:cNvPr>
          <p:cNvSpPr>
            <a:spLocks noGrp="true"/>
          </p:cNvSpPr>
          <p:nvPr>
            <p:ph idx="17" sz="quarter" type="sldNum"/>
          </p:nvPr>
        </p:nvSpPr>
        <p:spPr>
          <a:xfrm rot="0">
            <a:off x="7767815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D23E485B-5422-4B4B-8F51-3378698D8BC2}" type="slidenum"/>
            <a:endParaRPr dirty="0" lang="en-US"/>
          </a:p>
        </p:txBody>
      </p:sp>
      <p:sp>
        <p:nvSpPr>
          <p:cNvPr hidden="false" id="31" name="Footer Placeholder 1">
            <a:extLst>
              <a:ext uri="{FC1B1B28-D7D6-4D96-89CF-8E3E625318F2}">
                <a16:creationId xmlns:a16="http://schemas.microsoft.com/office/drawing/2010/main" id="{D27EFF35-1963-44F8-91E6-F07A32BBAA9E}"/>
              </a:ext>
            </a:extLst>
          </p:cNvPr>
          <p:cNvSpPr>
            <a:spLocks noGrp="true"/>
          </p:cNvSpPr>
          <p:nvPr>
            <p:ph idx="18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32" name="Date Placeholder 1">
            <a:extLst>
              <a:ext uri="{7B13E0F8-04E5-45D3-86E1-65626DCBEE20}">
                <a16:creationId xmlns:a16="http://schemas.microsoft.com/office/drawing/2010/main" id="{5A8F535A-2142-4978-B18F-3CFADEC2634D}"/>
              </a:ext>
            </a:extLst>
          </p:cNvPr>
          <p:cNvSpPr>
            <a:spLocks noGrp="true"/>
          </p:cNvSpPr>
          <p:nvPr>
            <p:ph idx="19" sz="half" type="dt"/>
          </p:nvPr>
        </p:nvSpPr>
        <p:spPr>
          <a:xfrm rot="0">
            <a:off x="762000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0B331D55-BD80-4865-BE15-09363AD5957B}" type="datetime4">
              <a:t>December 24, 2023</a:t>
            </a:fld>
            <a:endParaRPr dirty="0" lang="en-US"/>
          </a:p>
        </p:txBody>
      </p:sp>
    </p:spTree>
    <p:extLst>
      <p:ext uri="{2825F740-C016-4DB2-AD6F-BA97816F7A57}">
        <p14:creationId xmlns:p14="http://schemas.microsoft.com/office/powerpoint/2010/main" val="1703433594565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4729061-FD85-4AC6-883C-6EA4BE5136F7}">
                <a16:creationId xmlns:a16="http://schemas.microsoft.com/office/drawing/2010/main" id="{EF4E4058-5CB4-4CF9-9A36-EA8C483B7A4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28650" y="273843"/>
            <a:ext cx="7886700" cy="994172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9C144CC6-4022-48CB-A2D0-8579453495F2}">
                <a16:creationId xmlns:a16="http://schemas.microsoft.com/office/drawing/2010/main" id="{356ABC77-AB4A-4A17-B44F-B1E00E5C7FE8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28650" y="1369218"/>
            <a:ext cx="7886700" cy="3263503"/>
          </a:xfrm>
          <a:prstGeom prst="rect">
            <a:avLst/>
          </a:prstGeom>
        </p:spPr>
        <p:txBody>
          <a:bodyPr bIns="45720" lIns="0" rIns="91440" rtlCol="0" tIns="45720" vert="horz">
            <a:no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4" name="Slide Number Placeholder 1">
            <a:extLst>
              <a:ext uri="{BEFF0E35-5F58-4260-A01F-D099204A3CFF}">
                <a16:creationId xmlns:a16="http://schemas.microsoft.com/office/drawing/2010/main" id="{2DE2373C-5182-4578-A93A-5D46801BAA89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913970" y="4857750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B8CB6CC-B587-48FD-8FDA-F7FD659AF25F}" type="slidenum"/>
            <a:endParaRPr dirty="0" lang="en-US"/>
          </a:p>
        </p:txBody>
      </p:sp>
      <p:sp>
        <p:nvSpPr>
          <p:cNvPr hidden="false" id="5" name="Footer Placeholder 1">
            <a:extLst>
              <a:ext uri="{13D79043-D23A-4C08-A780-7EC3FE4A99A2}">
                <a16:creationId xmlns:a16="http://schemas.microsoft.com/office/drawing/2010/main" id="{B125E8EB-9EAD-43DB-A63E-DB72C595DA35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85775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6" name="Date Placeholder 1">
            <a:extLst>
              <a:ext uri="{0006F85E-DE38-4A99-B35C-42381F7D7704}">
                <a16:creationId xmlns:a16="http://schemas.microsoft.com/office/drawing/2010/main" id="{B0CE0517-401B-4F23-8789-F8521551D133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19163" y="4857750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EB8BB07D-DAD4-46A3-9154-B30CB84034CC}" type="datetime4">
              <a:t>December 24, 2023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/>
  <p:txStyles>
    <p:titleStyle>
      <a:lvl1pPr algn="l" indent="0" lvl="0" marL="0" rtl="false">
        <a:lnSpc>
          <a:spcPct val="90000"/>
        </a:lnSpc>
        <a:spcBef>
          <a:spcPct val="0"/>
        </a:spcBef>
        <a:buFont typeface="Arial"/>
        <a:buNone/>
        <a:defRPr b="1" dirty="0" lang="en-US" sz="3000">
          <a:solidFill>
            <a:schemeClr val="accent1"/>
          </a:solidFill>
          <a:latin typeface="+mj-lt"/>
        </a:defRPr>
      </a:lvl1pPr>
    </p:titleStyle>
    <p:bodyStyle>
      <a:lvl1pPr algn="l" indent="0" lvl="0" marL="0" rtl="false">
        <a:lnSpc>
          <a:spcPct val="90000"/>
        </a:lnSpc>
        <a:spcBef>
          <a:spcPts val="1000"/>
        </a:spcBef>
        <a:buFont typeface="Arial"/>
        <a:buNone/>
        <a:defRPr dirty="0" lang="en-US" sz="2000">
          <a:solidFill>
            <a:schemeClr val="tx1"/>
          </a:solidFill>
          <a:latin typeface="+mn-lt"/>
        </a:defRPr>
      </a:lvl1pPr>
      <a:lvl2pPr algn="l" indent="0" lvl="1" marL="457200" rtl="false">
        <a:lnSpc>
          <a:spcPct val="90000"/>
        </a:lnSpc>
        <a:spcBef>
          <a:spcPts val="500"/>
        </a:spcBef>
        <a:buFont typeface="Arial"/>
        <a:buNone/>
        <a:defRPr dirty="0" lang="en-US" sz="1800">
          <a:solidFill>
            <a:schemeClr val="tx1"/>
          </a:solidFill>
          <a:latin typeface="+mn-lt"/>
        </a:defRPr>
      </a:lvl2pPr>
      <a:lvl3pPr algn="l" indent="0" lvl="2" marL="914400" rtl="false">
        <a:lnSpc>
          <a:spcPct val="90000"/>
        </a:lnSpc>
        <a:spcBef>
          <a:spcPts val="500"/>
        </a:spcBef>
        <a:buFont typeface="Arial"/>
        <a:buNone/>
        <a:defRPr dirty="0" lang="en-US" sz="1600">
          <a:solidFill>
            <a:schemeClr val="tx1"/>
          </a:solidFill>
          <a:latin typeface="+mn-lt"/>
        </a:defRPr>
      </a:lvl3pPr>
      <a:lvl4pPr algn="l" indent="0" lvl="3" marL="1371600" rtl="false">
        <a:lnSpc>
          <a:spcPct val="90000"/>
        </a:lnSpc>
        <a:spcBef>
          <a:spcPts val="500"/>
        </a:spcBef>
        <a:buFont typeface="Arial"/>
        <a:buNone/>
        <a:defRPr dirty="0" lang="en-US" sz="1400">
          <a:solidFill>
            <a:schemeClr val="tx1"/>
          </a:solidFill>
          <a:latin typeface="+mn-lt"/>
        </a:defRPr>
      </a:lvl4pPr>
      <a:lvl5pPr algn="l" indent="0" lvl="4" marL="1828800" rtl="false">
        <a:lnSpc>
          <a:spcPct val="90000"/>
        </a:lnSpc>
        <a:spcBef>
          <a:spcPts val="500"/>
        </a:spcBef>
        <a:buFont typeface="Arial"/>
        <a:buNone/>
        <a:defRPr dirty="0" lang="en-US" sz="1200">
          <a:solidFill>
            <a:schemeClr val="tx1"/>
          </a:solidFill>
          <a:latin typeface="+mn-lt"/>
        </a:defRPr>
      </a:lvl5pPr>
      <a:lvl6pPr algn="l" indent="-228600" lvl="5" marL="25146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6pPr>
      <a:lvl7pPr algn="l" indent="-228600" lvl="6" marL="29718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7pPr>
      <a:lvl8pPr algn="l" indent="-228600" lvl="7" marL="34290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8pPr>
      <a:lvl9pPr algn="l" indent="-228600" lvl="8" marL="38862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2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15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1" Target="../slideLayouts/slideLayout4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5.png" Type="http://schemas.openxmlformats.org/officeDocument/2006/relationships/image"/><Relationship Id="rId7" Target="../media/image19.pn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>
            <a:extLst>
              <a:ext uri="{E07B4978-25B5-4CAD-9148-0D456E1C294C}">
                <a16:creationId xmlns:a16="http://schemas.microsoft.com/office/drawing/2010/main" id="{C85352F9-5DBC-486B-9CC4-23FCB23F4521}"/>
              </a:ext>
            </a:extLst>
          </p:cNvPr>
          <p:cNvPicPr>
            <a:picLocks noChangeAspect="true" noGrp="true"/>
          </p:cNvPicPr>
          <p:nvPr>
            <p:ph type="pic"/>
          </p:nvPr>
        </p:nvPicPr>
        <p:blipFill>
          <a:blip r:embed="rId2"/>
          <a:srcRect b="0" l="3630" r="3630" t="0"/>
          <a:stretch>
            <a:fillRect/>
          </a:stretch>
        </p:blipFill>
        <p:spPr/>
      </p:pic>
      <p:sp>
        <p:nvSpPr>
          <p:cNvPr id="3" name="Text Placeholder 7">
            <a:extLst>
              <a:ext uri="{3E8BAF7B-0DC8-4934-8D96-D37049609211}">
                <a16:creationId xmlns:a16="http://schemas.microsoft.com/office/drawing/2010/main" id="{3F23B5EF-2B99-4C10-A945-9D6E248A439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6250" y="3048000"/>
            <a:ext cx="2190750" cy="438816"/>
          </a:xfrm>
        </p:spPr>
        <p:txBody>
          <a:bodyPr rtlCol="0"/>
          <a:lstStyle/>
          <a:p>
            <a:pPr/>
            <a:r>
              <a:rPr dirty="0" lang="en-US">
                <a:latin typeface="Söhne"/>
              </a:rPr>
              <a:t>We make the world more secure.</a:t>
            </a:r>
            <a:endParaRPr dirty="0" lang="en-US">
              <a:latin typeface="Söhne"/>
            </a:endParaRPr>
          </a:p>
        </p:txBody>
      </p:sp>
      <p:sp>
        <p:nvSpPr>
          <p:cNvPr id="4" name="Title 1">
            <a:extLst>
              <a:ext uri="{CD31ACF1-D3D3-49DC-882D-384DBE46ECDD}">
                <a16:creationId xmlns:a16="http://schemas.microsoft.com/office/drawing/2010/main" id="{73378364-A390-4C2D-AE85-705692BD6E36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/>
          <a:lstStyle/>
          <a:p>
            <a:pPr/>
            <a:r>
              <a:rPr b="1" dirty="0" lang="en-US" sz="4000">
                <a:latin typeface="Source Sans Pro"/>
              </a:rPr>
              <a:t>Breach</a:t>
            </a:r>
          </a:p>
          <a:p>
            <a:pPr/>
            <a:r>
              <a:rPr b="1" dirty="0" lang="en-US" sz="4000">
                <a:latin typeface="Source Sans Pro"/>
              </a:rPr>
              <a:t>Hunt</a:t>
            </a:r>
            <a:r>
              <a:rPr b="1" dirty="0" lang="en-US" sz="4000">
                <a:latin typeface="Source Sans Pro"/>
              </a:rPr>
              <a:t> Company</a:t>
            </a:r>
            <a:endParaRPr b="1" dirty="0" lang="en-US" sz="4000">
              <a:latin typeface="Source Sans Pro"/>
            </a:endParaRPr>
          </a:p>
        </p:txBody>
      </p:sp>
    </p:spTree>
    <p:extLst>
      <p:ext uri="{59394DE3-88BD-4DB9-8DBF-C36105EF89A1}">
        <p14:creationId xmlns:p14="http://schemas.microsoft.com/office/powerpoint/2010/main" val="170343359460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713A053D-D9EB-4814-A7D8-AC76EC888EA6}">
                <a16:creationId xmlns:a16="http://schemas.microsoft.com/office/drawing/2010/main" id="{84E916AD-5D16-4939-9C44-2B2365EE2098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deployment diagram</a:t>
            </a:r>
            <a:endParaRPr dirty="0" lang="en-US"/>
          </a:p>
        </p:txBody>
      </p:sp>
      <p:sp>
        <p:nvSpPr>
          <p:cNvPr hidden="false" id="3" name="Slide Number Placeholder 1">
            <a:extLst>
              <a:ext uri="{E6D6DF1B-3CBB-446F-AEDA-E0BB7AF6415D}">
                <a16:creationId xmlns:a16="http://schemas.microsoft.com/office/drawing/2010/main" id="{13FC476C-E960-44C4-843F-145BEBC9C283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8AF20D58-36BA-49A0-998A-FA4D3901E946}" type="slidenum"/>
            <a:endParaRPr dirty="0" lang="en-US"/>
          </a:p>
        </p:txBody>
      </p:sp>
      <p:pic>
        <p:nvPicPr>
          <p:cNvPr id="4" name="">
            <a:extLst>
              <a:ext uri="{0FBF86D4-41FB-4A46-950F-6D04AE496524}">
                <a16:creationId xmlns:a16="http://schemas.microsoft.com/office/drawing/2010/main" id="{CA7F6327-8D9D-4956-92AD-275BC38B49D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50819" y="981437"/>
            <a:ext cx="6512204" cy="3663096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96C7CDC6-0842-45C2-81FE-D106BD08B5D1}">
                <a16:creationId xmlns:a16="http://schemas.microsoft.com/office/drawing/2010/main" id="{7184AE58-A070-4827-BD32-CBC95D515F4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708736" y="558050"/>
            <a:ext cx="7726537" cy="4029075"/>
          </a:xfrm>
          <a:prstGeom prst="rect">
            <a:avLst/>
          </a:prstGeom>
          <a:noFill/>
        </p:spPr>
      </p:pic>
    </p:spTree>
    <p:extLst>
      <p:ext uri="{34E336EF-9210-4DA6-818F-51D948E81EC8}">
        <p14:creationId xmlns:p14="http://schemas.microsoft.com/office/powerpoint/2010/main" val="17034335946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218693E9-6653-43A0-A3F8-46ECC9938183}">
                <a16:creationId xmlns:a16="http://schemas.microsoft.com/office/drawing/2010/main" id="{DA53E1BC-CA29-49A4-9A1E-E4AA324FA2CD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sequence</a:t>
            </a:r>
            <a:r>
              <a:rPr dirty="0" lang="en-US"/>
              <a:t> diagram</a:t>
            </a:r>
            <a:endParaRPr dirty="0" lang="en-US"/>
          </a:p>
        </p:txBody>
      </p:sp>
      <p:sp>
        <p:nvSpPr>
          <p:cNvPr hidden="false" id="3" name="Slide Number Placeholder 1">
            <a:extLst>
              <a:ext uri="{E294E1A6-9890-47EE-A55E-012DC917BD6B}">
                <a16:creationId xmlns:a16="http://schemas.microsoft.com/office/drawing/2010/main" id="{EF025EA5-01BF-4A70-A1C1-483EC9EABA19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F4EE62AB-F032-4629-AA15-2F2F6262925D}" type="slidenum"/>
            <a:endParaRPr dirty="0" lang="en-US"/>
          </a:p>
        </p:txBody>
      </p:sp>
      <p:pic>
        <p:nvPicPr>
          <p:cNvPr id="4" name="">
            <a:extLst>
              <a:ext uri="{1443BD94-E446-4643-955F-9604E9D32522}">
                <a16:creationId xmlns:a16="http://schemas.microsoft.com/office/drawing/2010/main" id="{9EE4A2C8-4017-4583-BE54-292DB86F5C8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86949" y="1611420"/>
            <a:ext cx="7970100" cy="2254043"/>
          </a:xfrm>
          <a:prstGeom prst="rect">
            <a:avLst/>
          </a:prstGeom>
          <a:noFill/>
        </p:spPr>
      </p:pic>
    </p:spTree>
    <p:extLst>
      <p:ext uri="{FED6EB3F-7A6A-4CA1-A857-ACEFBA6E18E2}">
        <p14:creationId xmlns:p14="http://schemas.microsoft.com/office/powerpoint/2010/main" val="17034335946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09683C4A-3260-4EED-8108-89F06D0E3568}">
                <a16:creationId xmlns:a16="http://schemas.microsoft.com/office/drawing/2010/main" id="{3A233BA2-C699-4F98-84C5-030D7DB9177A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state</a:t>
            </a:r>
            <a:r>
              <a:rPr dirty="0" lang="en-US"/>
              <a:t> diagram</a:t>
            </a:r>
            <a:endParaRPr dirty="0" lang="en-US"/>
          </a:p>
        </p:txBody>
      </p:sp>
      <p:sp>
        <p:nvSpPr>
          <p:cNvPr hidden="false" id="3" name="Slide Number Placeholder 1">
            <a:extLst>
              <a:ext uri="{58C0E78D-3DD7-431C-ADC4-B77F04A766E9}">
                <a16:creationId xmlns:a16="http://schemas.microsoft.com/office/drawing/2010/main" id="{7D71E763-BABC-41AF-8C02-09FA10166441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DE495394-7428-4BB2-B90B-15A00167C4B3}" type="slidenum"/>
            <a:endParaRPr dirty="0" lang="en-US"/>
          </a:p>
        </p:txBody>
      </p:sp>
      <p:pic>
        <p:nvPicPr>
          <p:cNvPr id="4" name="">
            <a:extLst>
              <a:ext uri="{C4579B5F-803F-409A-B506-860A19A61B39}">
                <a16:creationId xmlns:a16="http://schemas.microsoft.com/office/drawing/2010/main" id="{D83F6395-4437-4977-B280-09E41B070D7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402511" y="717984"/>
            <a:ext cx="2074507" cy="3707939"/>
          </a:xfrm>
          <a:prstGeom prst="rect">
            <a:avLst/>
          </a:prstGeom>
          <a:noFill/>
        </p:spPr>
      </p:pic>
    </p:spTree>
    <p:extLst>
      <p:ext uri="{B6A846FB-3B43-496F-9040-4E9ACEB89E06}">
        <p14:creationId xmlns:p14="http://schemas.microsoft.com/office/powerpoint/2010/main" val="170343359463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62E71807-8B71-4D7B-A5B7-583DBED0390B}">
                <a16:creationId xmlns:a16="http://schemas.microsoft.com/office/drawing/2010/main" id="{3C4AAAE6-3DB1-405B-B659-A8842F122D1D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err="1" lang="en-US"/>
              <a:t>state</a:t>
            </a:r>
            <a:r>
              <a:rPr dirty="0" lang="en-US"/>
              <a:t> diagram</a:t>
            </a:r>
            <a:endParaRPr dirty="0" lang="en-US"/>
          </a:p>
        </p:txBody>
      </p:sp>
      <p:sp>
        <p:nvSpPr>
          <p:cNvPr hidden="false" id="3" name="Slide Number Placeholder 1">
            <a:extLst>
              <a:ext uri="{6EB42D15-01C0-4951-94FA-6BC4ED5F0358}">
                <a16:creationId xmlns:a16="http://schemas.microsoft.com/office/drawing/2010/main" id="{6D7D8C38-757F-4B6F-8567-3F56873952E1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490133D-22C5-4764-8085-812C26C9E994}" type="slidenum"/>
            <a:endParaRPr dirty="0" lang="en-US"/>
          </a:p>
        </p:txBody>
      </p:sp>
      <p:pic>
        <p:nvPicPr>
          <p:cNvPr id="4" name="">
            <a:extLst>
              <a:ext uri="{4CDFDC72-4AD0-45E6-B2C1-9EEDF4C86EDA}">
                <a16:creationId xmlns:a16="http://schemas.microsoft.com/office/drawing/2010/main" id="{F47E0BE6-7CBC-4237-96BF-990E7E51823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654131" y="844962"/>
            <a:ext cx="4119476" cy="3136220"/>
          </a:xfrm>
          <a:prstGeom prst="rect">
            <a:avLst/>
          </a:prstGeom>
          <a:noFill/>
        </p:spPr>
      </p:pic>
    </p:spTree>
    <p:extLst>
      <p:ext uri="{BB6EE63D-DFA4-4B35-93AB-BB64EF255EA1}">
        <p14:creationId xmlns:p14="http://schemas.microsoft.com/office/powerpoint/2010/main" val="170343359463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>
            <a:extLst>
              <a:ext uri="{374B2C84-019B-4C3A-A1FB-42F1DECAB460}">
                <a16:creationId xmlns:a16="http://schemas.microsoft.com/office/drawing/2010/main" id="{0BA27E00-8110-47CC-8164-C795007B6DF9}"/>
              </a:ext>
            </a:extLst>
          </p:cNvPr>
          <p:cNvPicPr>
            <a:picLocks noChangeAspect="true" noGrp="true"/>
          </p:cNvPicPr>
          <p:nvPr>
            <p:ph type="pic"/>
          </p:nvPr>
        </p:nvPicPr>
        <p:blipFill>
          <a:blip r:embed="rId2"/>
          <a:srcRect b="0" l="3630" r="3630" t="0"/>
          <a:stretch>
            <a:fillRect/>
          </a:stretch>
        </p:blipFill>
        <p:spPr/>
      </p:pic>
      <p:sp>
        <p:nvSpPr>
          <p:cNvPr id="3" name="Text Placeholder 7">
            <a:extLst>
              <a:ext uri="{94563476-E104-4E79-ADC0-ED7E233B541C}">
                <a16:creationId xmlns:a16="http://schemas.microsoft.com/office/drawing/2010/main" id="{2D2C6E96-37CD-4B57-BCF6-F6F68D69036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6250" y="3048000"/>
            <a:ext cx="2190750" cy="438816"/>
          </a:xfrm>
        </p:spPr>
        <p:txBody>
          <a:bodyPr rtlCol="0"/>
          <a:lstStyle/>
          <a:p>
            <a:pPr/>
            <a:r>
              <a:rPr dirty="0" lang="en-US">
                <a:latin typeface="Söhne"/>
              </a:rPr>
              <a:t>We make the world more secure.</a:t>
            </a:r>
            <a:endParaRPr dirty="0" lang="en-US">
              <a:latin typeface="Söhne"/>
            </a:endParaRPr>
          </a:p>
        </p:txBody>
      </p:sp>
      <p:sp>
        <p:nvSpPr>
          <p:cNvPr id="4" name="Title 1">
            <a:extLst>
              <a:ext uri="{515095A9-477F-4BAC-8CF0-D100797585DE}">
                <a16:creationId xmlns:a16="http://schemas.microsoft.com/office/drawing/2010/main" id="{4CC3D70C-1645-4B4E-A775-291982AC7606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/>
          <a:lstStyle/>
          <a:p>
            <a:pPr/>
            <a:r>
              <a:rPr b="1" dirty="0" lang="en-US" sz="4000">
                <a:latin typeface="Source Sans Pro"/>
              </a:rPr>
              <a:t>End</a:t>
            </a:r>
            <a:endParaRPr b="1" dirty="0" lang="en-US" sz="4000">
              <a:latin typeface="Source Sans Pro"/>
            </a:endParaRPr>
          </a:p>
        </p:txBody>
      </p:sp>
    </p:spTree>
    <p:extLst>
      <p:ext uri="{E59EF71B-C728-4910-B5EB-6154BA8B888C}">
        <p14:creationId xmlns:p14="http://schemas.microsoft.com/office/powerpoint/2010/main" val="17034335946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1FF6C29-8476-4061-A8EE-BAB0902224D4}">
                <a16:creationId xmlns:a16="http://schemas.microsoft.com/office/drawing/2010/main" id="{4FE3D0F8-109E-449B-B723-3BE345511E31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1398270" y="1095375"/>
            <a:ext cx="3570103" cy="2952750"/>
          </a:xfrm>
        </p:spPr>
        <p:txBody>
          <a:bodyPr rtlCol="0"/>
          <a:lstStyle/>
          <a:p>
            <a:pPr/>
            <a:r>
              <a:rPr b="1" dirty="0" lang="en-US">
                <a:solidFill>
                  <a:srgbClr val="d1d5db"/>
                </a:solidFill>
                <a:latin typeface="Söhne"/>
              </a:rPr>
              <a:t>We are security company provide service for those company need to check their system if it vulnerable or have any exploit and the service is has 2 vector : </a:t>
            </a:r>
          </a:p>
          <a:p>
            <a:pPr/>
            <a:r>
              <a:rPr b="1" dirty="0" lang="en-US">
                <a:solidFill>
                  <a:srgbClr val="d1d5db"/>
                </a:solidFill>
                <a:latin typeface="Söhne"/>
              </a:rPr>
              <a:t/>
            </a:r>
          </a:p>
          <a:p>
            <a:pPr/>
            <a:r>
              <a:rPr b="1" dirty="0" lang="en-US" sz="1400">
                <a:solidFill>
                  <a:srgbClr val="d1d5db"/>
                </a:solidFill>
                <a:latin typeface="Söhne"/>
              </a:rPr>
              <a:t>Security assurance:</a:t>
            </a:r>
            <a:r>
              <a:rPr b="1" dirty="0" lang="en-US">
                <a:solidFill>
                  <a:srgbClr val="d1d5db"/>
                </a:solidFill>
                <a:latin typeface="Söhne"/>
              </a:rPr>
              <a:t> </a:t>
            </a:r>
          </a:p>
          <a:p>
            <a:pPr/>
            <a:r>
              <a:rPr b="1" dirty="0" lang="en-US">
                <a:solidFill>
                  <a:srgbClr val="d1d5db"/>
                </a:solidFill>
                <a:latin typeface="Söhne"/>
              </a:rPr>
              <a:t>We </a:t>
            </a:r>
            <a:r>
              <a:rPr b="1" dirty="0" lang="en-US">
                <a:solidFill>
                  <a:srgbClr val="d1d5db"/>
                </a:solidFill>
                <a:latin typeface="Söhne"/>
              </a:rPr>
              <a:t>provide a vital service that assures clients of the security of their systems and data, giving them confidence in their cybersecurity measures.</a:t>
            </a:r>
          </a:p>
          <a:p>
            <a:pPr/>
            <a:r>
              <a:rPr b="1" dirty="0" lang="en-US">
                <a:solidFill>
                  <a:srgbClr val="d1d5db"/>
                </a:solidFill>
                <a:latin typeface="Söhne"/>
              </a:rPr>
              <a:t/>
            </a:r>
          </a:p>
          <a:p>
            <a:pPr/>
            <a:r>
              <a:rPr b="1" dirty="0" lang="en-US" sz="1400">
                <a:solidFill>
                  <a:srgbClr val="d1d5db"/>
                </a:solidFill>
                <a:latin typeface="Söhne"/>
              </a:rPr>
              <a:t>Penetration Tester's :</a:t>
            </a:r>
          </a:p>
          <a:p>
            <a:pPr/>
            <a:r>
              <a:rPr b="1" dirty="0" lang="en-US">
                <a:solidFill>
                  <a:srgbClr val="d1d5db"/>
                </a:solidFill>
                <a:latin typeface="Söhne"/>
              </a:rPr>
              <a:t>The Penetration testers find satisfaction in conducting ethical hacking to identify vulnerabilities and contribute to enhancing cybersecurity, making a positive impact on digital security.</a:t>
            </a:r>
            <a:endParaRPr b="1" dirty="0" lang="en-US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3" name="Picture Placeholder 9">
            <a:extLst>
              <a:ext uri="{4C1089EB-BDA4-4985-98FF-F40CB5E040F6}">
                <a16:creationId xmlns:a16="http://schemas.microsoft.com/office/drawing/2010/main" id="{A3E6A231-CD85-4D91-93E9-38EA386852E3}"/>
              </a:ext>
            </a:extLst>
          </p:cNvPr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0" l="24775" r="24775" t="0"/>
          <a:stretch>
            <a:fillRect/>
          </a:stretch>
        </p:blipFill>
        <p:spPr>
          <a:noFill/>
        </p:spPr>
      </p:pic>
      <p:sp>
        <p:nvSpPr>
          <p:cNvPr id="4" name="Título 3">
            <a:extLst>
              <a:ext uri="{DCA734D8-02EE-457E-BBBF-8D06310B770A}">
                <a16:creationId xmlns:a16="http://schemas.microsoft.com/office/drawing/2010/main" id="{FC8ECA41-D8F1-4603-A6D9-9565EB79B8EF}"/>
              </a:ext>
            </a:extLst>
          </p:cNvPr>
          <p:cNvSpPr>
            <a:spLocks noGrp="true"/>
          </p:cNvSpPr>
          <p:nvPr>
            <p:ph idx="2" type="title"/>
          </p:nvPr>
        </p:nvSpPr>
        <p:spPr/>
        <p:txBody>
          <a:bodyPr rtlCol="0"/>
          <a:lstStyle/>
          <a:p>
            <a:pPr/>
            <a:r>
              <a:rPr dirty="0" lang="en-US"/>
              <a:t>project description</a:t>
            </a:r>
            <a:endParaRPr dirty="0" lang="en-US"/>
          </a:p>
        </p:txBody>
      </p:sp>
    </p:spTree>
    <p:extLst>
      <p:ext uri="{1B4C133C-CC4E-45A9-9EDF-447C7836130C}">
        <p14:creationId xmlns:p14="http://schemas.microsoft.com/office/powerpoint/2010/main" val="17034335946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DC4BA95B-5399-4042-956D-9461AF2960CF}">
                <a16:creationId xmlns:a16="http://schemas.microsoft.com/office/drawing/2010/main" id="{E8595507-9BEB-4A5E-BDEB-CD0356A42EB5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 lvl="0"/>
            <a:r>
              <a:rPr dirty="0" lang="en-US"/>
              <a:t> Use Case</a:t>
            </a:r>
            <a:endParaRPr dirty="0" lang="en-US"/>
          </a:p>
        </p:txBody>
      </p:sp>
      <p:sp>
        <p:nvSpPr>
          <p:cNvPr hidden="false" id="3" name="Slide Number Placeholder 1">
            <a:extLst>
              <a:ext uri="{F83867DC-1EA0-4442-855B-D2CED7C682C3}">
                <a16:creationId xmlns:a16="http://schemas.microsoft.com/office/drawing/2010/main" id="{897DD467-AA9B-4D23-9E80-2997B5C1EDA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81DC0430-F42F-4734-BCD0-59FAE33DAE01}" type="slidenum"/>
            <a:endParaRPr dirty="0" lang="en-US"/>
          </a:p>
        </p:txBody>
      </p:sp>
      <p:graphicFrame>
        <p:nvGraphicFramePr>
          <p:cNvPr id="4" name="">
            <a:extLst>
              <a:ext uri="{BBCFBFFA-2304-4BC8-AA46-41DCE92CDA7C}">
                <a16:creationId xmlns:a16="http://schemas.microsoft.com/office/drawing/2010/main" id="{95FAF824-DAA6-4B87-93DB-4C8E04DBA38E}"/>
              </a:ext>
            </a:extLst>
          </p:cNvPr>
          <p:cNvGraphicFramePr/>
          <p:nvPr/>
        </p:nvGraphicFramePr>
        <p:xfrm rot="0">
          <a:off x="803595" y="1666436"/>
          <a:ext cx="7624324" cy="2795197"/>
        </p:xfrm>
        <a:graphic>
          <a:graphicData uri="http://schemas.openxmlformats.org/drawingml/2006/table">
            <a:tbl>
              <a:tblPr firstRow="1">
                <a:tableStyleId>{91BC6164-D781-4381-92DF-09BCD234790B}</a:tableStyleId>
              </a:tblPr>
              <a:tblGrid>
                <a:gridCol w="3807343"/>
                <a:gridCol w="3816982"/>
              </a:tblGrid>
              <a:tr h="0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bg1"/>
                          </a:solidFill>
                          <a:latin typeface="Söhne"/>
                        </a:rPr>
                        <a:t>Use Case</a:t>
                      </a:r>
                      <a:endParaRPr b="1" dirty="0" lang="en-US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 sz="1600">
                          <a:solidFill>
                            <a:schemeClr val="bg1"/>
                          </a:solidFill>
                          <a:latin typeface="Söhne"/>
                        </a:rPr>
                        <a:t>actor</a:t>
                      </a:r>
                      <a:endParaRPr b="1" dirty="0" lang="en-US" sz="160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  <a:tr h="1283503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- Login</a:t>
                      </a:r>
                    </a:p>
                    <a:p>
                      <a:pPr>
                        <a:buNone/>
                      </a:pPr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- Selecting Penetration Testing Type (Web / Network / Reverse, etc.)</a:t>
                      </a:r>
                    </a:p>
                    <a:p>
                      <a:pPr>
                        <a:buNone/>
                      </a:pPr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- Selecting Penetration Testing Plan</a:t>
                      </a:r>
                    </a:p>
                    <a:p>
                      <a:pPr>
                        <a:buNone/>
                      </a:pPr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- Payment Process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 sz="1400">
                          <a:solidFill>
                            <a:schemeClr val="tx1"/>
                          </a:solidFill>
                          <a:latin typeface="Söhne"/>
                        </a:rPr>
                        <a:t>Client</a:t>
                      </a:r>
                      <a:endParaRPr b="1" dirty="0" lang="en-US" sz="1400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  <a:tr h="1031672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/>
                      </a:r>
                    </a:p>
                    <a:p>
                      <a:pPr>
                        <a:buNone/>
                      </a:pPr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- Performing tasks based on his role (Web / Network / Reverse, etc.)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 algn="l" rtl="fal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1400">
                          <a:solidFill>
                            <a:schemeClr val="tx1"/>
                          </a:solidFill>
                          <a:latin typeface="Söhne"/>
                        </a:rPr>
                        <a:t>Penetration tester</a:t>
                      </a:r>
                      <a:endParaRPr b="1" dirty="0" lang="en-US" sz="1400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</a:tbl>
          </a:graphicData>
        </a:graphic>
      </p:graphicFrame>
    </p:spTree>
    <p:extLst>
      <p:ext uri="{98B4351F-8C21-4BCC-AE8F-F1A290318DB8}">
        <p14:creationId xmlns:p14="http://schemas.microsoft.com/office/powerpoint/2010/main" val="17034335946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EBE8E778-6287-473B-BA07-4A7C91EE8A07}">
                <a16:creationId xmlns:a16="http://schemas.microsoft.com/office/drawing/2010/main" id="{137A96EC-4B54-468D-93D9-3791429120DD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 lvl="0"/>
            <a:r>
              <a:rPr dirty="0" lang="en-US"/>
              <a:t> Use Case</a:t>
            </a:r>
            <a:endParaRPr dirty="0" lang="en-US"/>
          </a:p>
        </p:txBody>
      </p:sp>
      <p:sp>
        <p:nvSpPr>
          <p:cNvPr hidden="false" id="3" name="Slide Number Placeholder 1">
            <a:extLst>
              <a:ext uri="{6B528F6C-27D2-4D5B-9F99-5CAF2178FFBC}">
                <a16:creationId xmlns:a16="http://schemas.microsoft.com/office/drawing/2010/main" id="{2406D8DC-B2D3-4C2F-8C46-853535AFE51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E41C65A-36C5-470B-8A70-70371E981AC7}" type="slidenum"/>
            <a:endParaRPr dirty="0" lang="en-US"/>
          </a:p>
        </p:txBody>
      </p:sp>
      <p:pic>
        <p:nvPicPr>
          <p:cNvPr id="4" name="">
            <a:extLst>
              <a:ext uri="{B21EF7C7-94AE-4D67-B4B6-3E1EA6056892}">
                <a16:creationId xmlns:a16="http://schemas.microsoft.com/office/drawing/2010/main" id="{B6833CBD-1D93-40D8-B829-862615F98BC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91867" y="2541698"/>
            <a:ext cx="721709" cy="682247"/>
          </a:xfrm>
          <a:prstGeom prst="rect">
            <a:avLst/>
          </a:prstGeom>
          <a:noFill/>
        </p:spPr>
      </p:pic>
      <p:sp>
        <p:nvSpPr>
          <p:cNvPr id="5" name="">
            <a:extLst>
              <a:ext uri="{9BC17F3A-C810-4918-8B65-53E947F8726E}">
                <a16:creationId xmlns:a16="http://schemas.microsoft.com/office/drawing/2010/main" id="{1955A33E-30A6-4310-8AA5-392CF2CEA0D9}"/>
              </a:ext>
            </a:extLst>
          </p:cNvPr>
          <p:cNvSpPr/>
          <p:nvPr/>
        </p:nvSpPr>
        <p:spPr>
          <a:xfrm flipH="false" flipV="false" rot="0">
            <a:off x="1605657" y="1225524"/>
            <a:ext cx="6249047" cy="3487912"/>
          </a:xfrm>
          <a:prstGeom prst="rect">
            <a:avLst/>
          </a:prstGeo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B3578830-2142-4A34-82C4-4765F5A5AA39}">
                <a16:creationId xmlns:a16="http://schemas.microsoft.com/office/drawing/2010/main" id="{B1AA9430-B692-45FA-A23C-6D713BC3F9BA}"/>
              </a:ext>
            </a:extLst>
          </p:cNvPr>
          <p:cNvSpPr txBox="1"/>
          <p:nvPr/>
        </p:nvSpPr>
        <p:spPr>
          <a:xfrm flipH="false" flipV="false" rot="0">
            <a:off x="705354" y="3251092"/>
            <a:ext cx="708221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>
                <a:latin typeface="Google Sans"/>
              </a:rPr>
              <a:t>client</a:t>
            </a:r>
            <a:endParaRPr b="1" dirty="0" lang="en-US">
              <a:latin typeface="Google Sans"/>
            </a:endParaRPr>
          </a:p>
        </p:txBody>
      </p:sp>
      <p:sp>
        <p:nvSpPr>
          <p:cNvPr id="7" name="">
            <a:extLst>
              <a:ext uri="{871240CC-9A6B-4E80-A614-B5716D2EBD95}">
                <a16:creationId xmlns:a16="http://schemas.microsoft.com/office/drawing/2010/main" id="{7ECEF1FD-8FFF-4E7E-A586-5A1363918479}"/>
              </a:ext>
            </a:extLst>
          </p:cNvPr>
          <p:cNvSpPr/>
          <p:nvPr/>
        </p:nvSpPr>
        <p:spPr>
          <a:xfrm flipH="false" flipV="false" rot="0">
            <a:off x="2103939" y="1689782"/>
            <a:ext cx="1322003" cy="465134"/>
          </a:xfrm>
          <a:prstGeom prst="round2Diag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0CA966A9-0FA4-4E8C-BDE7-953C2E7FB1F3}">
                <a16:creationId xmlns:a16="http://schemas.microsoft.com/office/drawing/2010/main" id="{C91FB7D7-5E0F-47FA-96D4-3F2986EB246F}"/>
              </a:ext>
            </a:extLst>
          </p:cNvPr>
          <p:cNvSpPr/>
          <p:nvPr/>
        </p:nvSpPr>
        <p:spPr>
          <a:xfrm flipH="false" flipV="false" rot="0">
            <a:off x="2103939" y="2294705"/>
            <a:ext cx="1322003" cy="510454"/>
          </a:xfrm>
          <a:prstGeom prst="round2Diag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2D68C57A-7F86-4A07-BDB2-98DF17F44FB2}">
                <a16:creationId xmlns:a16="http://schemas.microsoft.com/office/drawing/2010/main" id="{F4ACEBEA-E5A5-469F-85A3-953C2C97FA95}"/>
              </a:ext>
            </a:extLst>
          </p:cNvPr>
          <p:cNvSpPr/>
          <p:nvPr/>
        </p:nvSpPr>
        <p:spPr>
          <a:xfrm flipH="false" flipV="false" rot="0">
            <a:off x="2098109" y="2951692"/>
            <a:ext cx="1314345" cy="510616"/>
          </a:xfrm>
          <a:prstGeom prst="round2Diag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8B7E09DA-98BE-4337-8944-484F3B531535}">
                <a16:creationId xmlns:a16="http://schemas.microsoft.com/office/drawing/2010/main" id="{6F7B71B1-F398-4A42-93FA-76A0DD771AEB}"/>
              </a:ext>
            </a:extLst>
          </p:cNvPr>
          <p:cNvSpPr/>
          <p:nvPr/>
        </p:nvSpPr>
        <p:spPr>
          <a:xfrm flipH="false" flipV="false" rot="0">
            <a:off x="2103939" y="3543300"/>
            <a:ext cx="1322003" cy="619391"/>
          </a:xfrm>
          <a:prstGeom prst="round2Diag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A081386B-82B5-465C-8830-A90042F5AC33}">
                <a16:creationId xmlns:a16="http://schemas.microsoft.com/office/drawing/2010/main" id="{67274048-BC05-49E5-B6A3-2503C8DA2A5A}"/>
              </a:ext>
            </a:extLst>
          </p:cNvPr>
          <p:cNvSpPr txBox="1"/>
          <p:nvPr/>
        </p:nvSpPr>
        <p:spPr>
          <a:xfrm flipH="false" flipV="false" rot="0">
            <a:off x="3619500" y="2417473"/>
            <a:ext cx="1905000" cy="3085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1" dirty="0" lang="en-US" sz="1400">
                <a:solidFill>
                  <a:schemeClr val="tx1"/>
                </a:solidFill>
                <a:latin typeface="Söhne"/>
              </a:rPr>
              <a:t/>
            </a:r>
            <a:endParaRPr b="1" dirty="0" lang="en-US" sz="1400">
              <a:solidFill>
                <a:schemeClr val="tx1"/>
              </a:solidFill>
              <a:latin typeface="Söhne"/>
            </a:endParaRPr>
          </a:p>
        </p:txBody>
      </p:sp>
      <p:sp>
        <p:nvSpPr>
          <p:cNvPr id="12" name="">
            <a:extLst>
              <a:ext uri="{2862D751-FB9D-4C71-A1F4-932A3F249203}">
                <a16:creationId xmlns:a16="http://schemas.microsoft.com/office/drawing/2010/main" id="{9C126447-D462-49E4-A019-3B6950448501}"/>
              </a:ext>
            </a:extLst>
          </p:cNvPr>
          <p:cNvSpPr txBox="1"/>
          <p:nvPr/>
        </p:nvSpPr>
        <p:spPr>
          <a:xfrm flipH="false" flipV="false" rot="0">
            <a:off x="2434790" y="1768192"/>
            <a:ext cx="984408" cy="30855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500"/>
            </a:pPr>
            <a:r>
              <a:rPr b="1" dirty="0" lang="en-US" sz="1400">
                <a:solidFill>
                  <a:schemeClr val="tx1"/>
                </a:solidFill>
                <a:latin typeface="Söhne"/>
              </a:rPr>
              <a:t>Logi</a:t>
            </a:r>
            <a:r>
              <a:rPr b="1" dirty="0" lang="en-US" sz="1400">
                <a:solidFill>
                  <a:schemeClr val="tx1"/>
                </a:solidFill>
                <a:latin typeface="Söhne"/>
              </a:rPr>
              <a:t>n</a:t>
            </a:r>
            <a:endParaRPr b="1" dirty="0" lang="en-US" sz="1400">
              <a:solidFill>
                <a:schemeClr val="tx1"/>
              </a:solidFill>
              <a:latin typeface="Söhne"/>
            </a:endParaRPr>
          </a:p>
        </p:txBody>
      </p:sp>
      <p:sp>
        <p:nvSpPr>
          <p:cNvPr id="13" name="">
            <a:extLst>
              <a:ext uri="{20C38D44-0A03-4084-B238-AA3525B86E00}">
                <a16:creationId xmlns:a16="http://schemas.microsoft.com/office/drawing/2010/main" id="{1180C32F-5578-4771-B78E-34992D058709}"/>
              </a:ext>
            </a:extLst>
          </p:cNvPr>
          <p:cNvSpPr txBox="1"/>
          <p:nvPr/>
        </p:nvSpPr>
        <p:spPr>
          <a:xfrm flipH="false" flipV="false" rot="0">
            <a:off x="2103586" y="2294705"/>
            <a:ext cx="1322355" cy="510454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1400">
                <a:solidFill>
                  <a:schemeClr val="tx1"/>
                </a:solidFill>
                <a:latin typeface="Söhne"/>
              </a:rPr>
              <a:t>Selecting PT Type</a:t>
            </a:r>
            <a:endParaRPr b="1" dirty="0" lang="en-US" sz="1400">
              <a:solidFill>
                <a:schemeClr val="tx1"/>
              </a:solidFill>
              <a:latin typeface="Söhne"/>
            </a:endParaRPr>
          </a:p>
        </p:txBody>
      </p:sp>
      <p:sp>
        <p:nvSpPr>
          <p:cNvPr id="14" name="">
            <a:extLst>
              <a:ext uri="{C99A63C1-ED52-4107-A11D-10B47E49CA62}">
                <a16:creationId xmlns:a16="http://schemas.microsoft.com/office/drawing/2010/main" id="{8BE50D11-BC7B-414C-8DEA-615D2082E164}"/>
              </a:ext>
            </a:extLst>
          </p:cNvPr>
          <p:cNvSpPr txBox="1"/>
          <p:nvPr/>
        </p:nvSpPr>
        <p:spPr>
          <a:xfrm flipH="false" flipV="false" rot="0">
            <a:off x="2098109" y="2944949"/>
            <a:ext cx="1186310" cy="47122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Source Sans Pro"/>
              </a:defRPr>
            </a:pPr>
            <a:r>
              <a:rPr b="1" dirty="0" lang="en-US" sz="1400">
                <a:solidFill>
                  <a:schemeClr val="tx1"/>
                </a:solidFill>
                <a:latin typeface="Söhne"/>
              </a:rPr>
              <a:t>Selecting PT Plan</a:t>
            </a:r>
            <a:endParaRPr b="1" dirty="0" lang="en-US" sz="1400">
              <a:solidFill>
                <a:schemeClr val="tx1"/>
              </a:solidFill>
              <a:latin typeface="Söhne"/>
            </a:endParaRPr>
          </a:p>
        </p:txBody>
      </p:sp>
      <p:sp>
        <p:nvSpPr>
          <p:cNvPr id="15" name="">
            <a:extLst>
              <a:ext uri="{76AD7E99-4EBB-4570-A5BC-45C8AA579BEB}">
                <a16:creationId xmlns:a16="http://schemas.microsoft.com/office/drawing/2010/main" id="{5F7B7AAE-562E-4865-AA4A-05372F21889E}"/>
              </a:ext>
            </a:extLst>
          </p:cNvPr>
          <p:cNvSpPr txBox="1"/>
          <p:nvPr/>
        </p:nvSpPr>
        <p:spPr>
          <a:xfrm flipH="false" flipV="false" rot="0">
            <a:off x="2237108" y="3602098"/>
            <a:ext cx="1047311" cy="665788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>
              <a:defRPr dirty="0" lang="en-US" sz="1400"/>
            </a:pPr>
            <a:r>
              <a:rPr b="1" dirty="0" lang="en-US" sz="1400">
                <a:solidFill>
                  <a:schemeClr val="tx1"/>
                </a:solidFill>
                <a:latin typeface="Söhne"/>
              </a:rPr>
              <a:t>Payment Process</a:t>
            </a:r>
            <a:endParaRPr b="1" dirty="0" lang="en-US" sz="1400">
              <a:solidFill>
                <a:schemeClr val="tx1"/>
              </a:solidFill>
              <a:latin typeface="Söhne"/>
            </a:endParaRPr>
          </a:p>
        </p:txBody>
      </p:sp>
      <p:sp>
        <p:nvSpPr>
          <p:cNvPr id="16" name="">
            <a:extLst>
              <a:ext uri="{3F266342-ADB9-4181-A615-132C2B567ED1}">
                <a16:creationId xmlns:a16="http://schemas.microsoft.com/office/drawing/2010/main" id="{993E35F7-BABD-4369-BA27-91056B26F4C6}"/>
              </a:ext>
            </a:extLst>
          </p:cNvPr>
          <p:cNvSpPr txBox="1"/>
          <p:nvPr/>
        </p:nvSpPr>
        <p:spPr>
          <a:xfrm flipH="false" flipV="false" rot="0">
            <a:off x="3756793" y="1401141"/>
            <a:ext cx="1032214" cy="217141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800">
                <a:solidFill>
                  <a:srgbClr val="000000"/>
                </a:solidFill>
              </a:rPr>
              <a:t>Client domain</a:t>
            </a:r>
            <a:endParaRPr dirty="0" lang="en-US" sz="800">
              <a:solidFill>
                <a:srgbClr val="000000"/>
              </a:solidFill>
            </a:endParaRPr>
          </a:p>
        </p:txBody>
      </p:sp>
      <p:sp>
        <p:nvSpPr>
          <p:cNvPr id="17" name="">
            <a:extLst>
              <a:ext uri="{CDDAFFBC-DE9E-478C-A573-0EDA5708AB67}">
                <a16:creationId xmlns:a16="http://schemas.microsoft.com/office/drawing/2010/main" id="{4F359304-D246-4475-9EBD-F81BDED013D2}"/>
              </a:ext>
            </a:extLst>
          </p:cNvPr>
          <p:cNvSpPr txBox="1"/>
          <p:nvPr/>
        </p:nvSpPr>
        <p:spPr>
          <a:xfrm flipH="false" flipV="false" rot="0">
            <a:off x="3743305" y="1771650"/>
            <a:ext cx="1032214" cy="217141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800">
                <a:solidFill>
                  <a:srgbClr val="000000"/>
                </a:solidFill>
              </a:rPr>
              <a:t>Password</a:t>
            </a:r>
            <a:endParaRPr dirty="0" lang="en-US" sz="800">
              <a:solidFill>
                <a:srgbClr val="000000"/>
              </a:solidFill>
            </a:endParaRPr>
          </a:p>
        </p:txBody>
      </p:sp>
      <p:sp>
        <p:nvSpPr>
          <p:cNvPr id="18" name="">
            <a:extLst>
              <a:ext uri="{1F23C368-7B30-41E3-AD33-546F8DD1419A}">
                <a16:creationId xmlns:a16="http://schemas.microsoft.com/office/drawing/2010/main" id="{CF3C1518-B9E5-4E48-AE04-D5DC7F549018}"/>
              </a:ext>
            </a:extLst>
          </p:cNvPr>
          <p:cNvSpPr txBox="1"/>
          <p:nvPr/>
        </p:nvSpPr>
        <p:spPr>
          <a:xfrm flipH="false" flipV="false" rot="0">
            <a:off x="3786083" y="2156612"/>
            <a:ext cx="929782" cy="339032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/>
            </a:pPr>
            <a:r>
              <a:rPr dirty="0" lang="en-US" sz="800">
                <a:solidFill>
                  <a:srgbClr val="000000"/>
                </a:solidFill>
                <a:latin typeface="Source Sans Pro"/>
              </a:rPr>
              <a:t>Invalid credential error</a:t>
            </a:r>
            <a:endParaRPr dirty="0" lang="en-US" sz="80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" name="">
            <a:extLst>
              <a:ext uri="{604EFD3D-CD9F-44B9-8DB8-7575A5EC51A7}">
                <a16:creationId xmlns:a16="http://schemas.microsoft.com/office/drawing/2010/main" id="{CDF74588-E126-48CE-828C-591FAA1A165A}"/>
              </a:ext>
            </a:extLst>
          </p:cNvPr>
          <p:cNvSpPr/>
          <p:nvPr/>
        </p:nvSpPr>
        <p:spPr>
          <a:xfrm flipH="false" flipV="false" rot="8220000">
            <a:off x="3454870" y="1564500"/>
            <a:ext cx="301437" cy="290436"/>
          </a:xfrm>
          <a:prstGeom prst="leftUpArrow">
            <a:avLst/>
          </a:pr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8015F2C9-59AC-4198-95C3-E040D62AC7C6}">
                <a16:creationId xmlns:a16="http://schemas.microsoft.com/office/drawing/2010/main" id="{7DCC3329-B759-41EE-A0FB-348D99C5F79A}"/>
              </a:ext>
            </a:extLst>
          </p:cNvPr>
          <p:cNvSpPr/>
          <p:nvPr/>
        </p:nvSpPr>
        <p:spPr>
          <a:xfrm flipH="false" flipV="false" rot="13860000">
            <a:off x="3434715" y="2165489"/>
            <a:ext cx="324402" cy="182137"/>
          </a:xfrm>
          <a:prstGeom prst="ben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0CF48D54-06B5-45F4-8E3D-30AB6C79E6A4}">
                <a16:creationId xmlns:a16="http://schemas.microsoft.com/office/drawing/2010/main" id="{C6129782-EEE3-430C-8ADC-C2F4EF21CDAF}"/>
              </a:ext>
            </a:extLst>
          </p:cNvPr>
          <p:cNvSpPr txBox="1"/>
          <p:nvPr/>
        </p:nvSpPr>
        <p:spPr>
          <a:xfrm flipH="false" flipV="false" rot="0">
            <a:off x="3196780" y="1486890"/>
            <a:ext cx="1519085" cy="186670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200"/>
            </a:pPr>
            <a:r>
              <a:rPr dirty="0" lang="en-US" sz="600">
                <a:solidFill>
                  <a:schemeClr val="accent1"/>
                </a:solidFill>
              </a:rPr>
              <a:t>include</a:t>
            </a:r>
            <a:endParaRPr dirty="0" lang="en-US" sz="600">
              <a:solidFill>
                <a:schemeClr val="accent1"/>
              </a:solidFill>
            </a:endParaRPr>
          </a:p>
        </p:txBody>
      </p:sp>
      <p:sp>
        <p:nvSpPr>
          <p:cNvPr id="22" name="">
            <a:extLst>
              <a:ext uri="{E6491835-242C-412F-B64B-F4DF540DF06E}">
                <a16:creationId xmlns:a16="http://schemas.microsoft.com/office/drawing/2010/main" id="{CA72F652-3941-4602-A839-B2E995C6E7BE}"/>
              </a:ext>
            </a:extLst>
          </p:cNvPr>
          <p:cNvSpPr txBox="1"/>
          <p:nvPr/>
        </p:nvSpPr>
        <p:spPr>
          <a:xfrm flipH="false" flipV="false" rot="3000000">
            <a:off x="3376993" y="2107301"/>
            <a:ext cx="574814" cy="208540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200"/>
            </a:pPr>
            <a:r>
              <a:rPr dirty="0" lang="en-US" sz="700">
                <a:solidFill>
                  <a:schemeClr val="accent1"/>
                </a:solidFill>
              </a:rPr>
              <a:t>extend</a:t>
            </a:r>
            <a:endParaRPr dirty="0" lang="en-US" sz="700">
              <a:solidFill>
                <a:schemeClr val="accent1"/>
              </a:solidFill>
            </a:endParaRPr>
          </a:p>
        </p:txBody>
      </p:sp>
      <p:sp>
        <p:nvSpPr>
          <p:cNvPr id="23" name="">
            <a:extLst>
              <a:ext uri="{264C5728-EE35-4300-A869-C292E9558D24}">
                <a16:creationId xmlns:a16="http://schemas.microsoft.com/office/drawing/2010/main" id="{E1A88E24-557F-49DC-A1C8-BE4B8B4D6E82}"/>
              </a:ext>
            </a:extLst>
          </p:cNvPr>
          <p:cNvSpPr txBox="1"/>
          <p:nvPr/>
        </p:nvSpPr>
        <p:spPr>
          <a:xfrm flipH="false" flipV="false" rot="0">
            <a:off x="4768777" y="2617698"/>
            <a:ext cx="728748" cy="339032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/>
            </a:pPr>
            <a:r>
              <a:rPr dirty="0" lang="en-US" sz="800">
                <a:solidFill>
                  <a:srgbClr val="000000"/>
                </a:solidFill>
                <a:latin typeface="Source Sans Pro"/>
              </a:rPr>
              <a:t>Choosing Service</a:t>
            </a:r>
            <a:endParaRPr dirty="0" lang="en-US" sz="80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" name="">
            <a:extLst>
              <a:ext uri="{A6A12658-769E-4D6D-9EB5-18DEC77B9BA4}">
                <a16:creationId xmlns:a16="http://schemas.microsoft.com/office/drawing/2010/main" id="{89E16D1D-72FB-4157-94B4-A233069437F4}"/>
              </a:ext>
            </a:extLst>
          </p:cNvPr>
          <p:cNvSpPr txBox="1"/>
          <p:nvPr/>
        </p:nvSpPr>
        <p:spPr>
          <a:xfrm flipH="false" flipV="false" rot="0">
            <a:off x="4195800" y="3057525"/>
            <a:ext cx="788546" cy="339032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/>
            </a:pPr>
            <a:r>
              <a:rPr dirty="0" lang="en-US" sz="800">
                <a:solidFill>
                  <a:srgbClr val="000000"/>
                </a:solidFill>
                <a:latin typeface="Source Sans Pro"/>
              </a:rPr>
              <a:t>Customize price</a:t>
            </a:r>
            <a:endParaRPr dirty="0" lang="en-US" sz="80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">
            <a:extLst>
              <a:ext uri="{EC5FF9CE-3E05-47BA-A93A-AC9F63BA5E13}">
                <a16:creationId xmlns:a16="http://schemas.microsoft.com/office/drawing/2010/main" id="{CF11498C-6999-4E76-90E9-9A32D2392092}"/>
              </a:ext>
            </a:extLst>
          </p:cNvPr>
          <p:cNvSpPr/>
          <p:nvPr/>
        </p:nvSpPr>
        <p:spPr>
          <a:xfrm flipH="false" flipV="false" rot="360000">
            <a:off x="3431133" y="2734227"/>
            <a:ext cx="1219447" cy="21269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484A857B-2289-40FC-8759-34D97437086B}">
                <a16:creationId xmlns:a16="http://schemas.microsoft.com/office/drawing/2010/main" id="{4162B88F-9348-432F-9700-2E0144249339}"/>
              </a:ext>
            </a:extLst>
          </p:cNvPr>
          <p:cNvSpPr/>
          <p:nvPr/>
        </p:nvSpPr>
        <p:spPr>
          <a:xfrm flipH="false" flipV="false" rot="0">
            <a:off x="3464433" y="3262150"/>
            <a:ext cx="679389" cy="2313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3767614A-E0B8-4417-8F96-7FFC9E94FC0E}">
                <a16:creationId xmlns:a16="http://schemas.microsoft.com/office/drawing/2010/main" id="{444086A4-E351-4AD7-A1BF-541FE0FD525D}"/>
              </a:ext>
            </a:extLst>
          </p:cNvPr>
          <p:cNvSpPr txBox="1"/>
          <p:nvPr/>
        </p:nvSpPr>
        <p:spPr>
          <a:xfrm flipH="false" flipV="false" rot="0">
            <a:off x="3807028" y="3575961"/>
            <a:ext cx="1032214" cy="217141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800">
                <a:solidFill>
                  <a:srgbClr val="000000"/>
                </a:solidFill>
              </a:rPr>
              <a:t>Bitcoin</a:t>
            </a:r>
            <a:endParaRPr dirty="0" lang="en-US" sz="800">
              <a:solidFill>
                <a:srgbClr val="000000"/>
              </a:solidFill>
            </a:endParaRPr>
          </a:p>
        </p:txBody>
      </p:sp>
      <p:sp>
        <p:nvSpPr>
          <p:cNvPr id="28" name="">
            <a:extLst>
              <a:ext uri="{24B327F3-ABC3-46B0-9666-27C3B007BF35}">
                <a16:creationId xmlns:a16="http://schemas.microsoft.com/office/drawing/2010/main" id="{18DF434D-B23D-4ABC-968A-56BFED43131F}"/>
              </a:ext>
            </a:extLst>
          </p:cNvPr>
          <p:cNvSpPr txBox="1"/>
          <p:nvPr/>
        </p:nvSpPr>
        <p:spPr>
          <a:xfrm flipH="false" flipV="false" rot="0">
            <a:off x="3802656" y="3895725"/>
            <a:ext cx="1032214" cy="217141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800">
                <a:solidFill>
                  <a:srgbClr val="000000"/>
                </a:solidFill>
              </a:rPr>
              <a:t>Bank Transfer</a:t>
            </a:r>
            <a:endParaRPr dirty="0" lang="en-US" sz="800">
              <a:solidFill>
                <a:srgbClr val="000000"/>
              </a:solidFill>
            </a:endParaRPr>
          </a:p>
        </p:txBody>
      </p:sp>
      <p:sp>
        <p:nvSpPr>
          <p:cNvPr id="29" name="">
            <a:extLst>
              <a:ext uri="{E008400D-1BDA-42C4-8E25-16AAF8F2ED93}">
                <a16:creationId xmlns:a16="http://schemas.microsoft.com/office/drawing/2010/main" id="{71AE9A7C-6A55-477E-99F1-5FD364EB3D08}"/>
              </a:ext>
            </a:extLst>
          </p:cNvPr>
          <p:cNvSpPr txBox="1"/>
          <p:nvPr/>
        </p:nvSpPr>
        <p:spPr>
          <a:xfrm flipH="false" flipV="false" rot="0">
            <a:off x="3794302" y="4249188"/>
            <a:ext cx="1032214" cy="217141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800">
                <a:solidFill>
                  <a:srgbClr val="000000"/>
                </a:solidFill>
              </a:rPr>
              <a:t>PayPal</a:t>
            </a:r>
            <a:endParaRPr dirty="0" lang="en-US" sz="800">
              <a:solidFill>
                <a:srgbClr val="000000"/>
              </a:solidFill>
            </a:endParaRPr>
          </a:p>
        </p:txBody>
      </p:sp>
      <p:sp>
        <p:nvSpPr>
          <p:cNvPr id="30" name="">
            <a:extLst>
              <a:ext uri="{805FA85E-645F-43E2-97BC-11A4CA6CD153}">
                <a16:creationId xmlns:a16="http://schemas.microsoft.com/office/drawing/2010/main" id="{CC3DBF32-F074-4989-8CEF-316CF9B3B91B}"/>
              </a:ext>
            </a:extLst>
          </p:cNvPr>
          <p:cNvSpPr/>
          <p:nvPr/>
        </p:nvSpPr>
        <p:spPr>
          <a:xfrm flipH="true" flipV="false" rot="0">
            <a:off x="3567464" y="3438525"/>
            <a:ext cx="102022" cy="1143000"/>
          </a:xfrm>
          <a:prstGeom prst="rightArrowCallout">
            <a:avLst>
              <a:gd fmla="val 25000" name="adj1"/>
              <a:gd fmla="val 38518" name="adj2"/>
              <a:gd fmla="val 25000" name="adj3"/>
              <a:gd fmla="val 64997" name="adj4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1" name="">
            <a:extLst>
              <a:ext uri="{A13CB292-27FD-4F18-A3C1-8CCD0FF21CF2}">
                <a16:creationId xmlns:a16="http://schemas.microsoft.com/office/drawing/2010/main" id="{3AA5FC74-B69E-4F13-93AC-7746AB47082C}"/>
              </a:ext>
            </a:extLst>
          </p:cNvPr>
          <p:cNvSpPr txBox="1"/>
          <p:nvPr/>
        </p:nvSpPr>
        <p:spPr>
          <a:xfrm flipH="false" flipV="false" rot="0">
            <a:off x="3742420" y="2532135"/>
            <a:ext cx="1905000" cy="18667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Source Sans Pro"/>
              </a:defRPr>
            </a:pPr>
            <a:r>
              <a:rPr dirty="0" lang="en-US" sz="600">
                <a:solidFill>
                  <a:schemeClr val="accent1"/>
                </a:solidFill>
                <a:latin typeface="Source Sans Pro"/>
              </a:rPr>
              <a:t>include</a:t>
            </a:r>
            <a:endParaRPr dirty="0" lang="en-US" sz="600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2" name="">
            <a:extLst>
              <a:ext uri="{2BE0E2C1-7ED7-4C3F-84ED-A4A3445873E8}">
                <a16:creationId xmlns:a16="http://schemas.microsoft.com/office/drawing/2010/main" id="{813348A3-FFF4-4B8B-89C8-CF778DE3B8AA}"/>
              </a:ext>
            </a:extLst>
          </p:cNvPr>
          <p:cNvSpPr txBox="1"/>
          <p:nvPr/>
        </p:nvSpPr>
        <p:spPr>
          <a:xfrm flipH="false" flipV="false" rot="0">
            <a:off x="3577837" y="3076794"/>
            <a:ext cx="1905000" cy="18667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Source Sans Pro"/>
              </a:defRPr>
            </a:pPr>
            <a:r>
              <a:rPr dirty="0" lang="en-US" sz="600">
                <a:solidFill>
                  <a:schemeClr val="accent1"/>
                </a:solidFill>
                <a:latin typeface="Source Sans Pro"/>
              </a:rPr>
              <a:t>include</a:t>
            </a:r>
            <a:endParaRPr dirty="0" lang="en-US" sz="600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3" name="">
            <a:extLst>
              <a:ext uri="{68EC1EEF-63B5-437B-A9A6-4D90ED3D8CBA}">
                <a16:creationId xmlns:a16="http://schemas.microsoft.com/office/drawing/2010/main" id="{2B447E0E-8437-4E7F-8A72-81D6D4BAFC9C}"/>
              </a:ext>
            </a:extLst>
          </p:cNvPr>
          <p:cNvSpPr/>
          <p:nvPr/>
        </p:nvSpPr>
        <p:spPr>
          <a:xfrm flipH="false" flipV="false" rot="360000">
            <a:off x="5524367" y="2861843"/>
            <a:ext cx="391458" cy="24574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4" name="">
            <a:extLst>
              <a:ext uri="{052029E3-E9FD-4C8D-87D5-F9138214C397}">
                <a16:creationId xmlns:a16="http://schemas.microsoft.com/office/drawing/2010/main" id="{01639C20-CF0F-4C29-B718-1C089D2A5D61}"/>
              </a:ext>
            </a:extLst>
          </p:cNvPr>
          <p:cNvSpPr txBox="1"/>
          <p:nvPr/>
        </p:nvSpPr>
        <p:spPr>
          <a:xfrm flipH="false" flipV="false" rot="0">
            <a:off x="5969641" y="2743190"/>
            <a:ext cx="728748" cy="339032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/>
            </a:pPr>
            <a:r>
              <a:rPr dirty="0" lang="en-US" sz="800">
                <a:solidFill>
                  <a:srgbClr val="000000"/>
                </a:solidFill>
                <a:latin typeface="Source Sans Pro"/>
              </a:rPr>
              <a:t>Custom Tasks </a:t>
            </a:r>
            <a:endParaRPr dirty="0" lang="en-US" sz="80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" name="">
            <a:extLst>
              <a:ext uri="{90C539E9-FF6A-4442-9D95-B0E360827007}">
                <a16:creationId xmlns:a16="http://schemas.microsoft.com/office/drawing/2010/main" id="{A0C2EEB8-C837-49E7-95B3-64842D823F29}"/>
              </a:ext>
            </a:extLst>
          </p:cNvPr>
          <p:cNvSpPr txBox="1"/>
          <p:nvPr/>
        </p:nvSpPr>
        <p:spPr>
          <a:xfrm flipH="false" flipV="false" rot="0">
            <a:off x="5531920" y="2667009"/>
            <a:ext cx="1905000" cy="419557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Source Sans Pro"/>
              </a:defRPr>
            </a:pPr>
            <a:r>
              <a:rPr dirty="0" lang="en-US" sz="600">
                <a:solidFill>
                  <a:schemeClr val="accent1"/>
                </a:solidFill>
                <a:latin typeface="Source Sans Pro"/>
              </a:rPr>
              <a:t>include</a:t>
            </a:r>
            <a:endParaRPr dirty="0" lang="en-US" sz="600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6" name="">
            <a:extLst>
              <a:ext uri="{511E2762-21B2-420B-AA96-B09547612CDB}">
                <a16:creationId xmlns:a16="http://schemas.microsoft.com/office/drawing/2010/main" id="{72664C47-BD93-4D20-A43B-15D4BA9D6DEA}"/>
              </a:ext>
            </a:extLst>
          </p:cNvPr>
          <p:cNvSpPr txBox="1"/>
          <p:nvPr/>
        </p:nvSpPr>
        <p:spPr>
          <a:xfrm flipH="false" flipV="false" rot="0">
            <a:off x="7012038" y="2770151"/>
            <a:ext cx="728748" cy="217141"/>
          </a:xfrm>
          <a:prstGeom prst="rect">
            <a:avLst/>
          </a:prstGeom>
          <a:solidFill>
            <a:srgbClr val="ffffff"/>
          </a:solidFill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/>
            </a:pPr>
            <a:r>
              <a:rPr dirty="0" lang="en-US" sz="800">
                <a:solidFill>
                  <a:srgbClr val="000000"/>
                </a:solidFill>
                <a:latin typeface="Source Sans Pro"/>
              </a:rPr>
              <a:t>Task lists</a:t>
            </a:r>
            <a:endParaRPr dirty="0" lang="en-US" sz="80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">
            <a:extLst>
              <a:ext uri="{FD58E239-EBF0-4D5A-9619-9C46AE93068E}">
                <a16:creationId xmlns:a16="http://schemas.microsoft.com/office/drawing/2010/main" id="{B971491B-25F9-405A-988A-293026599AAD}"/>
              </a:ext>
            </a:extLst>
          </p:cNvPr>
          <p:cNvSpPr/>
          <p:nvPr/>
        </p:nvSpPr>
        <p:spPr>
          <a:xfrm flipH="false" flipV="false" rot="240000">
            <a:off x="6719659" y="2908497"/>
            <a:ext cx="211359" cy="1952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8" name="">
            <a:extLst>
              <a:ext uri="{2CC39862-BD0E-4FF1-8B2A-A793F4F30D34}">
                <a16:creationId xmlns:a16="http://schemas.microsoft.com/office/drawing/2010/main" id="{F4208FAF-49A2-44C9-A2A3-CCDA3DFBFD2C}"/>
              </a:ext>
            </a:extLst>
          </p:cNvPr>
          <p:cNvSpPr txBox="1"/>
          <p:nvPr/>
        </p:nvSpPr>
        <p:spPr>
          <a:xfrm flipH="false" flipV="false" rot="0">
            <a:off x="6647774" y="2758411"/>
            <a:ext cx="1905000" cy="186670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Source Sans Pro"/>
              </a:defRPr>
            </a:pPr>
            <a:r>
              <a:rPr dirty="0" lang="en-US" sz="600">
                <a:solidFill>
                  <a:schemeClr val="accent1"/>
                </a:solidFill>
                <a:latin typeface="Source Sans Pro"/>
              </a:rPr>
              <a:t>include</a:t>
            </a:r>
            <a:endParaRPr dirty="0" lang="en-US" sz="600">
              <a:solidFill>
                <a:schemeClr val="accent1"/>
              </a:solidFill>
              <a:latin typeface="Source Sans Pro"/>
            </a:endParaRPr>
          </a:p>
        </p:txBody>
      </p:sp>
      <p:pic>
        <p:nvPicPr>
          <p:cNvPr id="39" name="">
            <a:extLst>
              <a:ext uri="{3C4217B7-F43D-479C-B81D-2EB73455BCE4}">
                <a16:creationId xmlns:a16="http://schemas.microsoft.com/office/drawing/2010/main" id="{55491958-C67C-4AD5-9893-D7DAEAE285D0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8063617" y="2541698"/>
            <a:ext cx="865184" cy="865184"/>
          </a:xfrm>
          <a:prstGeom prst="rect">
            <a:avLst/>
          </a:prstGeom>
          <a:noFill/>
        </p:spPr>
      </p:pic>
      <p:sp>
        <p:nvSpPr>
          <p:cNvPr id="40" name="">
            <a:extLst>
              <a:ext uri="{5CAFE66B-C93E-4782-9809-B95C7D5C3817}">
                <a16:creationId xmlns:a16="http://schemas.microsoft.com/office/drawing/2010/main" id="{26AEC8E7-5935-4FBF-A25B-3521A5DF8CD8}"/>
              </a:ext>
            </a:extLst>
          </p:cNvPr>
          <p:cNvSpPr txBox="1"/>
          <p:nvPr/>
        </p:nvSpPr>
        <p:spPr>
          <a:xfrm flipH="false" flipV="false" rot="0">
            <a:off x="7965862" y="3369488"/>
            <a:ext cx="1252318" cy="521855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500"/>
            </a:pPr>
            <a:r>
              <a:rPr b="1" dirty="0" lang="en-US" sz="1400">
                <a:solidFill>
                  <a:schemeClr val="tx1"/>
                </a:solidFill>
                <a:latin typeface="Söhne"/>
              </a:rPr>
              <a:t>Penetration tester</a:t>
            </a:r>
            <a:endParaRPr b="1" dirty="0" lang="en-US" sz="1400">
              <a:solidFill>
                <a:schemeClr val="tx1"/>
              </a:solidFill>
              <a:latin typeface="Söhne"/>
            </a:endParaRPr>
          </a:p>
        </p:txBody>
      </p:sp>
      <p:cxnSp>
        <p:nvCxnSpPr>
          <p:cNvPr id="41" name="">
            <a:extLst>
              <a:ext uri="{38EAD839-F073-4E7D-B8BC-8D4EE4B901C6}">
                <a16:creationId xmlns:a16="http://schemas.microsoft.com/office/drawing/2010/main" id="{02591C4A-5066-445B-B89C-39A277665A5E}"/>
              </a:ext>
            </a:extLst>
          </p:cNvPr>
          <p:cNvCxnSpPr/>
          <p:nvPr/>
        </p:nvCxnSpPr>
        <p:spPr>
          <a:xfrm flipH="true" flipV="false" rot="10800000">
            <a:off x="1423854" y="2010232"/>
            <a:ext cx="667378" cy="73478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2" name="">
            <a:extLst>
              <a:ext uri="{61E5C7A4-B4D1-4F12-A6DD-373AC0D3FAD2}">
                <a16:creationId xmlns:a16="http://schemas.microsoft.com/office/drawing/2010/main" id="{51A40C6B-A454-484D-A395-E8FA54F54F3B}"/>
              </a:ext>
            </a:extLst>
          </p:cNvPr>
          <p:cNvCxnSpPr>
            <a:endCxn id="13" idx="1"/>
          </p:cNvCxnSpPr>
          <p:nvPr/>
        </p:nvCxnSpPr>
        <p:spPr>
          <a:xfrm flipH="true" flipV="false" rot="10800000">
            <a:off x="1423854" y="2551880"/>
            <a:ext cx="679732" cy="2133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3" name="">
            <a:extLst>
              <a:ext uri="{54F83A3F-DB69-4DE3-B6E6-75293E3DDE1A}">
                <a16:creationId xmlns:a16="http://schemas.microsoft.com/office/drawing/2010/main" id="{5979D414-923E-424B-A6C9-3EBD64A6A6F9}"/>
              </a:ext>
            </a:extLst>
          </p:cNvPr>
          <p:cNvCxnSpPr>
            <a:endCxn id="14" idx="1"/>
          </p:cNvCxnSpPr>
          <p:nvPr/>
        </p:nvCxnSpPr>
        <p:spPr>
          <a:xfrm flipH="true" flipV="true" rot="10800000">
            <a:off x="1410376" y="2771984"/>
            <a:ext cx="687733" cy="4110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4" name="">
            <a:extLst>
              <a:ext uri="{32562C0E-72E7-4A8C-8CDB-4A2909B493A9}">
                <a16:creationId xmlns:a16="http://schemas.microsoft.com/office/drawing/2010/main" id="{80C3BC05-3546-4C9A-8A4E-9764863B51A2}"/>
              </a:ext>
            </a:extLst>
          </p:cNvPr>
          <p:cNvCxnSpPr>
            <a:endCxn id="10" idx="1"/>
          </p:cNvCxnSpPr>
          <p:nvPr/>
        </p:nvCxnSpPr>
        <p:spPr>
          <a:xfrm flipH="true" flipV="true" rot="10800000">
            <a:off x="1417120" y="2758497"/>
            <a:ext cx="686819" cy="109912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5" name="">
            <a:extLst>
              <a:ext uri="{A135166E-F7C3-437C-BB84-EF824BD2EF65}">
                <a16:creationId xmlns:a16="http://schemas.microsoft.com/office/drawing/2010/main" id="{A67D60BC-0058-46D5-8A3D-1B7E949E7FEB}"/>
              </a:ext>
            </a:extLst>
          </p:cNvPr>
          <p:cNvCxnSpPr>
            <a:stCxn id="36" idx="3"/>
          </p:cNvCxnSpPr>
          <p:nvPr/>
        </p:nvCxnSpPr>
        <p:spPr>
          <a:xfrm flipH="false" flipV="false" rot="0">
            <a:off x="7745463" y="2874930"/>
            <a:ext cx="729643" cy="28803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extLst>
      <p:ext uri="{18255271-A492-4199-8122-0519829AC97C}">
        <p14:creationId xmlns:p14="http://schemas.microsoft.com/office/powerpoint/2010/main" val="1703433594611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D258FC28-788B-4FFF-96F1-F72189B7A425}">
                <a16:creationId xmlns:a16="http://schemas.microsoft.com/office/drawing/2010/main" id="{6E436AA2-C178-4500-838B-868ADBD78760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 lvl="0"/>
            <a:r>
              <a:rPr dirty="0" lang="en-US"/>
              <a:t>Formal Use Case ( </a:t>
            </a:r>
            <a:r>
              <a:rPr b="1" dirty="0" lang="en-US">
                <a:latin typeface="Söhne"/>
              </a:rPr>
              <a:t>Generate Test Report</a:t>
            </a:r>
            <a:r>
              <a:rPr b="1" dirty="0" lang="en-US">
                <a:latin typeface="Söhne"/>
              </a:rPr>
              <a:t> )</a:t>
            </a:r>
            <a:endParaRPr b="1" dirty="0" lang="en-US">
              <a:latin typeface="Söhne"/>
            </a:endParaRPr>
          </a:p>
        </p:txBody>
      </p:sp>
      <p:sp>
        <p:nvSpPr>
          <p:cNvPr hidden="false" id="3" name="Slide Number Placeholder 1">
            <a:extLst>
              <a:ext uri="{77ED8752-2AD1-4EF4-94C0-BA521A3CDF06}">
                <a16:creationId xmlns:a16="http://schemas.microsoft.com/office/drawing/2010/main" id="{3F55E0B2-5741-46AA-894B-89D15C60FA9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F58D267C-4406-4C96-A3C8-64600C2E6427}" type="slidenum"/>
            <a:endParaRPr dirty="0" lang="en-US"/>
          </a:p>
        </p:txBody>
      </p:sp>
      <p:graphicFrame>
        <p:nvGraphicFramePr>
          <p:cNvPr id="4" name="">
            <a:extLst>
              <a:ext uri="{7B1218BB-7694-4F6F-A477-9ED82EF1E8FA}">
                <a16:creationId xmlns:a16="http://schemas.microsoft.com/office/drawing/2010/main" id="{A9561B6C-E396-4B08-8695-0750FD10AA8F}"/>
              </a:ext>
            </a:extLst>
          </p:cNvPr>
          <p:cNvGraphicFramePr/>
          <p:nvPr/>
        </p:nvGraphicFramePr>
        <p:xfrm rot="0">
          <a:off x="668750" y="1228886"/>
          <a:ext cx="7533808" cy="2609926"/>
        </p:xfrm>
        <a:graphic>
          <a:graphicData uri="http://schemas.openxmlformats.org/drawingml/2006/table">
            <a:tbl>
              <a:tblPr firstRow="1">
                <a:tableStyleId>{91BC6164-D781-4381-92DF-09BCD234790B}</a:tableStyleId>
              </a:tblPr>
              <a:tblGrid>
                <a:gridCol w="3762147"/>
                <a:gridCol w="3771672"/>
              </a:tblGrid>
              <a:tr h="0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bg1"/>
                          </a:solidFill>
                          <a:latin typeface="Söhne"/>
                        </a:rPr>
                        <a:t>Use Case</a:t>
                      </a:r>
                      <a:endParaRPr b="1" dirty="0" lang="en-US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 sz="1600">
                          <a:solidFill>
                            <a:schemeClr val="bg1"/>
                          </a:solidFill>
                          <a:latin typeface="Söhne"/>
                        </a:rPr>
                        <a:t>Generate Test Report</a:t>
                      </a:r>
                      <a:endParaRPr b="1" dirty="0" lang="en-US" sz="160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Actor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ource Sans Pro"/>
                        </a:rPr>
                        <a:t>client</a:t>
                      </a:r>
                      <a:endParaRPr dirty="0" lang="en-US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Description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ource Sans Pro"/>
                        </a:rPr>
                        <a:t>The 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latin typeface="Source Sans Pro"/>
                        </a:rPr>
                        <a:t>client 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latin typeface="Source Sans Pro"/>
                        </a:rPr>
                        <a:t>creates a task for the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latin typeface="Source Sans Pro"/>
                        </a:rPr>
                        <a:t>Penetration Tester</a:t>
                      </a:r>
                      <a:endParaRPr dirty="0" lang="en-US" sz="140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Preconditions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ource Sans Pro"/>
                        </a:rPr>
                        <a:t>A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latin typeface="Source Sans Pro"/>
                        </a:rPr>
                        <a:t>client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latin typeface="Source Sans Pro"/>
                        </a:rPr>
                        <a:t>must be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latin typeface="Source Sans Pro"/>
                        </a:rPr>
                        <a:t>authenticated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latin typeface="Source Sans Pro"/>
                        </a:rPr>
                        <a:t> </a:t>
                      </a:r>
                      <a:endParaRPr dirty="0" lang="en-US" sz="140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Steps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1- Client logs in.</a:t>
                      </a:r>
                    </a:p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2- Client selects the Penetration Testing Type (Web, Network, Reverse, etc.).</a:t>
                      </a:r>
                    </a:p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3- Client acknowledges the scope of the selected service on their provided domain.</a:t>
                      </a:r>
                    </a:p>
                    <a:p>
                      <a:pPr indent="0">
                        <a:buNone/>
                      </a:pPr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4- Finally, the client attaches extended details as a task.</a:t>
                      </a:r>
                      <a:endParaRPr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</a:tbl>
          </a:graphicData>
        </a:graphic>
      </p:graphicFrame>
    </p:spTree>
    <p:extLst>
      <p:ext uri="{455800C5-D6B5-45CC-B5F7-5A8FB577EF0B}">
        <p14:creationId xmlns:p14="http://schemas.microsoft.com/office/powerpoint/2010/main" val="1703433594618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87F41C54-DC7A-493B-8E10-713F628F3A2D}">
                <a16:creationId xmlns:a16="http://schemas.microsoft.com/office/drawing/2010/main" id="{72FAC504-B473-4E16-BD6B-57E966E9AE90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 lvl="0"/>
            <a:r>
              <a:rPr dirty="0" lang="en-US"/>
              <a:t>Formal Use Case ( </a:t>
            </a:r>
            <a:r>
              <a:rPr b="1" dirty="0" lang="en-US">
                <a:latin typeface="Söhne"/>
              </a:rPr>
              <a:t>Perform Penetration Test )</a:t>
            </a:r>
            <a:endParaRPr b="1" dirty="0" lang="en-US">
              <a:latin typeface="Söhne"/>
            </a:endParaRPr>
          </a:p>
        </p:txBody>
      </p:sp>
      <p:sp>
        <p:nvSpPr>
          <p:cNvPr hidden="false" id="3" name="Slide Number Placeholder 1">
            <a:extLst>
              <a:ext uri="{7F031912-5FEA-4B7A-B170-C91D2CC5A343}">
                <a16:creationId xmlns:a16="http://schemas.microsoft.com/office/drawing/2010/main" id="{5316ED62-4BC4-4653-AE69-5BD7EAD44B2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78EAD270-D329-419E-8BF6-F9C3B6D8C95D}" type="slidenum"/>
            <a:endParaRPr dirty="0" lang="en-US"/>
          </a:p>
        </p:txBody>
      </p:sp>
      <p:graphicFrame>
        <p:nvGraphicFramePr>
          <p:cNvPr id="4" name="">
            <a:extLst>
              <a:ext uri="{AF682D46-5C6E-45E3-B7DB-B3400286A728}">
                <a16:creationId xmlns:a16="http://schemas.microsoft.com/office/drawing/2010/main" id="{4DB4867B-AF0E-4B3F-80FC-18CDF4F292FD}"/>
              </a:ext>
            </a:extLst>
          </p:cNvPr>
          <p:cNvGraphicFramePr/>
          <p:nvPr/>
        </p:nvGraphicFramePr>
        <p:xfrm rot="0">
          <a:off x="668750" y="1228886"/>
          <a:ext cx="7533808" cy="2609926"/>
        </p:xfrm>
        <a:graphic>
          <a:graphicData uri="http://schemas.openxmlformats.org/drawingml/2006/table">
            <a:tbl>
              <a:tblPr firstRow="1">
                <a:tableStyleId>{91BC6164-D781-4381-92DF-09BCD234790B}</a:tableStyleId>
              </a:tblPr>
              <a:tblGrid>
                <a:gridCol w="3762147"/>
                <a:gridCol w="3771672"/>
              </a:tblGrid>
              <a:tr h="0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bg1"/>
                          </a:solidFill>
                          <a:latin typeface="Söhne"/>
                        </a:rPr>
                        <a:t>Use Case</a:t>
                      </a:r>
                      <a:endParaRPr b="1" dirty="0" lang="en-US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 sz="1600">
                          <a:solidFill>
                            <a:schemeClr val="bg1"/>
                          </a:solidFill>
                          <a:latin typeface="Söhne"/>
                        </a:rPr>
                        <a:t>Perform Penetration Test</a:t>
                      </a:r>
                      <a:endParaRPr b="1" dirty="0" lang="en-US" sz="160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Actor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/>
                        <a:t>Penetration Tester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Description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/>
                        <a:t>The Penetration Tester conducts security tasks on the client's systems.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Preconditions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/>
                        <a:t> A client has requested a penetration test (Task).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  <a:tr h="372847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b="1" dirty="0" lang="en-US">
                          <a:solidFill>
                            <a:schemeClr val="tx1"/>
                          </a:solidFill>
                          <a:latin typeface="Söhne"/>
                        </a:rPr>
                        <a:t>Steps</a:t>
                      </a:r>
                      <a:endParaRPr b="1"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1- Penetration Tester selects a client's domain </a:t>
                      </a:r>
                      <a:b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</a:br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2- Penetration Tester performs security tasks</a:t>
                      </a:r>
                      <a:b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</a:br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3- Penetration Tester documents findings.</a:t>
                      </a:r>
                      <a:b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</a:br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4- Penetration Tester provides recommendations.</a:t>
                      </a:r>
                      <a:b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</a:br>
                      <a:r>
                        <a:rPr dirty="0" lang="en-US">
                          <a:solidFill>
                            <a:schemeClr val="tx1"/>
                          </a:solidFill>
                          <a:latin typeface="Söhne"/>
                        </a:rPr>
                        <a:t>5- Penetration Tester marks the task as finished.</a:t>
                      </a:r>
                      <a:endParaRPr dirty="0" lang="en-US">
                        <a:solidFill>
                          <a:schemeClr val="tx1"/>
                        </a:solidFill>
                        <a:latin typeface="Söhne"/>
                      </a:endParaRPr>
                    </a:p>
                  </a:txBody>
                  <a:tcPr anchor="t" horzOverflow="clip" vert="horz"/>
                </a:tc>
              </a:tr>
            </a:tbl>
          </a:graphicData>
        </a:graphic>
      </p:graphicFrame>
    </p:spTree>
    <p:extLst>
      <p:ext uri="{61257376-A97E-4699-A317-90184BD964F1}">
        <p14:creationId xmlns:p14="http://schemas.microsoft.com/office/powerpoint/2010/main" val="17034335946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96284949-79B8-4D3D-9635-025B263E0F3A}">
                <a16:creationId xmlns:a16="http://schemas.microsoft.com/office/drawing/2010/main" id="{9C68BD02-682D-4F14-AA59-5CBD2365DF18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class diagram</a:t>
            </a:r>
            <a:br>
              <a:rPr dirty="0" lang="en-US"/>
            </a:br>
            <a:endParaRPr dirty="0" lang="en-US"/>
          </a:p>
        </p:txBody>
      </p:sp>
      <p:sp>
        <p:nvSpPr>
          <p:cNvPr hidden="false" id="3" name="Slide Number Placeholder 1">
            <a:extLst>
              <a:ext uri="{BC1E955F-CD61-4084-9A12-43D3711C0D2E}">
                <a16:creationId xmlns:a16="http://schemas.microsoft.com/office/drawing/2010/main" id="{F9DBFF01-A672-4475-A651-C7BAD8D0D45F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13EF0766-5B45-4605-B25F-D42E4ABE876E}" type="slidenum"/>
            <a:endParaRPr dirty="0" lang="en-US"/>
          </a:p>
        </p:txBody>
      </p:sp>
      <p:pic>
        <p:nvPicPr>
          <p:cNvPr id="4" name="">
            <a:extLst>
              <a:ext uri="{59B23FEE-750B-4DB8-A282-6454E86DFFAF}">
                <a16:creationId xmlns:a16="http://schemas.microsoft.com/office/drawing/2010/main" id="{94E01533-2A0C-41BC-8BE5-15356A475BD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50819" y="981437"/>
            <a:ext cx="6512204" cy="3663096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7BC6186D-E3EA-44F1-994D-16EC24A99D5B}">
                <a16:creationId xmlns:a16="http://schemas.microsoft.com/office/drawing/2010/main" id="{6DB55404-BF35-4A40-8A07-97623356CB4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421663" y="572843"/>
            <a:ext cx="6689522" cy="3939244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F925711C-CF1D-456C-8907-835F4BC8FDEB}">
                <a16:creationId xmlns:a16="http://schemas.microsoft.com/office/drawing/2010/main" id="{F6885F60-743B-49A8-A28D-8101C9D23573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498001" y="2136428"/>
            <a:ext cx="140903" cy="132607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2B42847B-2B75-467A-BCB6-0A8F6BB6CF47}">
                <a16:creationId xmlns:a16="http://schemas.microsoft.com/office/drawing/2010/main" id="{A4CAE494-DD59-428C-B05D-421DE5A5BE79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2780328" y="2115073"/>
            <a:ext cx="130063" cy="122415"/>
          </a:xfrm>
          <a:prstGeom prst="rect">
            <a:avLst/>
          </a:prstGeom>
          <a:noFill/>
        </p:spPr>
      </p:pic>
      <p:pic>
        <p:nvPicPr>
          <p:cNvPr id="8" name="">
            <a:extLst>
              <a:ext uri="{EFCC438C-EEE3-4164-8E67-B76E2A3755D5}">
                <a16:creationId xmlns:a16="http://schemas.microsoft.com/office/drawing/2010/main" id="{9354BC26-F5F2-4033-BF0B-8E70F70BBD74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3930634" y="2115083"/>
            <a:ext cx="130063" cy="122415"/>
          </a:xfrm>
          <a:prstGeom prst="rect">
            <a:avLst/>
          </a:prstGeom>
          <a:noFill/>
        </p:spPr>
      </p:pic>
      <p:pic>
        <p:nvPicPr>
          <p:cNvPr id="9" name="">
            <a:extLst>
              <a:ext uri="{E934150F-8E86-4914-8B95-25BEDF36FAC3}">
                <a16:creationId xmlns:a16="http://schemas.microsoft.com/office/drawing/2010/main" id="{A40D4C49-41DB-4D6E-AE06-45DEDDDCCBA5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906822" y="2095242"/>
            <a:ext cx="130063" cy="122415"/>
          </a:xfrm>
          <a:prstGeom prst="rect">
            <a:avLst/>
          </a:prstGeom>
          <a:noFill/>
        </p:spPr>
      </p:pic>
      <p:pic>
        <p:nvPicPr>
          <p:cNvPr id="10" name="">
            <a:extLst>
              <a:ext uri="{5F3D39FC-EE2F-4312-AE83-11190B6A352E}">
                <a16:creationId xmlns:a16="http://schemas.microsoft.com/office/drawing/2010/main" id="{061542C1-C085-488B-834A-5111B877C970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3915384" y="1474584"/>
            <a:ext cx="94449" cy="94449"/>
          </a:xfrm>
          <a:prstGeom prst="rect">
            <a:avLst/>
          </a:prstGeom>
          <a:noFill/>
        </p:spPr>
      </p:pic>
      <p:pic>
        <p:nvPicPr>
          <p:cNvPr id="11" name="">
            <a:extLst>
              <a:ext uri="{A4B2502B-4DAE-41FC-8565-B8B07E85EA44}">
                <a16:creationId xmlns:a16="http://schemas.microsoft.com/office/drawing/2010/main" id="{6987B25F-E714-4E18-A2DA-E3B802AD273A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3682736" y="1691535"/>
            <a:ext cx="94449" cy="94449"/>
          </a:xfrm>
          <a:prstGeom prst="rect">
            <a:avLst/>
          </a:prstGeom>
          <a:noFill/>
        </p:spPr>
      </p:pic>
      <p:pic>
        <p:nvPicPr>
          <p:cNvPr id="12" name="">
            <a:extLst>
              <a:ext uri="{09BA555C-8C75-449D-87AA-3498B5A73A25}">
                <a16:creationId xmlns:a16="http://schemas.microsoft.com/office/drawing/2010/main" id="{D4975193-8D78-45DE-AF3D-79A19597E155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3018444" y="1691535"/>
            <a:ext cx="94449" cy="94449"/>
          </a:xfrm>
          <a:prstGeom prst="rect">
            <a:avLst/>
          </a:prstGeom>
          <a:noFill/>
        </p:spPr>
      </p:pic>
      <p:pic>
        <p:nvPicPr>
          <p:cNvPr id="13" name="">
            <a:extLst>
              <a:ext uri="{84B00FB1-7299-480D-AB05-903A0FE676C1}">
                <a16:creationId xmlns:a16="http://schemas.microsoft.com/office/drawing/2010/main" id="{8EE1C057-CE4C-4508-A53B-75C4A0E8BD8F}"/>
              </a:ext>
            </a:extLst>
          </p:cNvPr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flipH="false" flipV="false" rot="0">
            <a:off x="5909938" y="1621926"/>
            <a:ext cx="94449" cy="94449"/>
          </a:xfrm>
          <a:prstGeom prst="rect">
            <a:avLst/>
          </a:prstGeom>
          <a:noFill/>
        </p:spPr>
      </p:pic>
      <p:pic>
        <p:nvPicPr>
          <p:cNvPr id="14" name="">
            <a:extLst>
              <a:ext uri="{593053EA-320D-47B2-BBDF-B8770A3835B5}">
                <a16:creationId xmlns:a16="http://schemas.microsoft.com/office/drawing/2010/main" id="{61496729-9CCD-4350-B952-E0102C4EA50D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7641593" y="2269036"/>
            <a:ext cx="140903" cy="132607"/>
          </a:xfrm>
          <a:prstGeom prst="rect">
            <a:avLst/>
          </a:prstGeom>
          <a:noFill/>
        </p:spPr>
      </p:pic>
      <p:pic>
        <p:nvPicPr>
          <p:cNvPr id="15" name="">
            <a:extLst>
              <a:ext uri="{42A7855B-1F23-40CD-B8CA-5F9AFDDD9B2F}">
                <a16:creationId xmlns:a16="http://schemas.microsoft.com/office/drawing/2010/main" id="{5366E061-6275-40BF-8EAE-750E6813E7AF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328600" y="3621586"/>
            <a:ext cx="140903" cy="132607"/>
          </a:xfrm>
          <a:prstGeom prst="rect">
            <a:avLst/>
          </a:prstGeom>
          <a:noFill/>
        </p:spPr>
      </p:pic>
      <p:pic>
        <p:nvPicPr>
          <p:cNvPr id="16" name="">
            <a:extLst>
              <a:ext uri="{8C89D9C3-0983-4201-81BC-4ADC695C49C2}">
                <a16:creationId xmlns:a16="http://schemas.microsoft.com/office/drawing/2010/main" id="{DDEA5683-9E02-4F7A-89BC-C90D7E320D8D}"/>
              </a:ext>
            </a:extLst>
          </p:cNvPr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flipH="false" flipV="false" rot="0">
            <a:off x="6583784" y="1812426"/>
            <a:ext cx="94449" cy="94449"/>
          </a:xfrm>
          <a:prstGeom prst="rect">
            <a:avLst/>
          </a:prstGeom>
          <a:noFill/>
        </p:spPr>
      </p:pic>
      <p:pic>
        <p:nvPicPr>
          <p:cNvPr id="17" name="">
            <a:extLst>
              <a:ext uri="{C298BC68-C24E-4B97-9508-017663EF8003}">
                <a16:creationId xmlns:a16="http://schemas.microsoft.com/office/drawing/2010/main" id="{02723E3D-558C-4891-8D5E-4782B1A6DAB6}"/>
              </a:ext>
            </a:extLst>
          </p:cNvPr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flipH="false" flipV="false" rot="0">
            <a:off x="7110793" y="1759534"/>
            <a:ext cx="94449" cy="94449"/>
          </a:xfrm>
          <a:prstGeom prst="rect">
            <a:avLst/>
          </a:prstGeom>
          <a:noFill/>
        </p:spPr>
      </p:pic>
      <p:pic>
        <p:nvPicPr>
          <p:cNvPr id="18" name="">
            <a:extLst>
              <a:ext uri="{5E39B184-16B8-4B2A-A0E8-BB0277770A44}">
                <a16:creationId xmlns:a16="http://schemas.microsoft.com/office/drawing/2010/main" id="{084B9360-1E29-4506-89B2-B60395609839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1904171" y="3356838"/>
            <a:ext cx="130063" cy="122415"/>
          </a:xfrm>
          <a:prstGeom prst="rect">
            <a:avLst/>
          </a:prstGeom>
          <a:noFill/>
        </p:spPr>
      </p:pic>
      <p:pic>
        <p:nvPicPr>
          <p:cNvPr id="19" name="">
            <a:extLst>
              <a:ext uri="{D3AB2A1C-B75F-4936-9356-BFD913F09D24}">
                <a16:creationId xmlns:a16="http://schemas.microsoft.com/office/drawing/2010/main" id="{09B84B65-A399-45B0-8194-B7F9D919D7C6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2685878" y="1247308"/>
            <a:ext cx="94449" cy="94449"/>
          </a:xfrm>
          <a:prstGeom prst="rect">
            <a:avLst/>
          </a:prstGeom>
          <a:noFill/>
        </p:spPr>
      </p:pic>
    </p:spTree>
    <p:extLst>
      <p:ext uri="{D5EEF862-A202-45BC-8C64-D44EF2271883}">
        <p14:creationId xmlns:p14="http://schemas.microsoft.com/office/powerpoint/2010/main" val="1703433594627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A3215A2B-7F4B-4960-B79D-DC82FF199E6B}">
                <a16:creationId xmlns:a16="http://schemas.microsoft.com/office/drawing/2010/main" id="{8188C92C-44C5-4F92-99AF-3DEE9A3FEB59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class diagram</a:t>
            </a:r>
            <a:br>
              <a:rPr dirty="0" lang="en-US"/>
            </a:br>
            <a:endParaRPr dirty="0" lang="en-US"/>
          </a:p>
        </p:txBody>
      </p:sp>
      <p:sp>
        <p:nvSpPr>
          <p:cNvPr hidden="false" id="3" name="Slide Number Placeholder 1">
            <a:extLst>
              <a:ext uri="{1DC2F3F5-9B1C-483B-9B12-171281847725}">
                <a16:creationId xmlns:a16="http://schemas.microsoft.com/office/drawing/2010/main" id="{6C62F1F7-F0AF-4F02-9748-6F799EF7CD8C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6B069CA9-0FD9-454B-8611-0E6196B44CA4}" type="slidenum"/>
            <a:endParaRPr dirty="0" lang="en-US"/>
          </a:p>
        </p:txBody>
      </p:sp>
      <p:pic>
        <p:nvPicPr>
          <p:cNvPr id="4" name="">
            <a:extLst>
              <a:ext uri="{9FB19949-308D-4F3C-A09D-430991A18F73}">
                <a16:creationId xmlns:a16="http://schemas.microsoft.com/office/drawing/2010/main" id="{1AD2CAE7-10F4-46AC-9031-1929D3130B2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50819" y="981437"/>
            <a:ext cx="6512204" cy="3663096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6A4BD3DF-F59F-471C-8EAC-8C4870947597}">
                <a16:creationId xmlns:a16="http://schemas.microsoft.com/office/drawing/2010/main" id="{EDD60319-293A-41A1-B967-24543BABCD4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747474" y="619125"/>
            <a:ext cx="7618218" cy="4025407"/>
          </a:xfrm>
          <a:prstGeom prst="rect">
            <a:avLst/>
          </a:prstGeom>
          <a:noFill/>
        </p:spPr>
      </p:pic>
    </p:spTree>
    <p:extLst>
      <p:ext uri="{AC023210-48DD-4AE5-81DA-0763C4EB292E}">
        <p14:creationId xmlns:p14="http://schemas.microsoft.com/office/powerpoint/2010/main" val="17034335946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0C15F6D9-4408-4E0E-B855-65F941DD0E21}">
                <a16:creationId xmlns:a16="http://schemas.microsoft.com/office/drawing/2010/main" id="{A8DB9999-2329-4E3A-BF60-B4CB70D440EF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component diagram</a:t>
            </a:r>
            <a:br>
              <a:rPr dirty="0" lang="en-US"/>
            </a:br>
            <a:endParaRPr dirty="0" lang="en-US"/>
          </a:p>
        </p:txBody>
      </p:sp>
      <p:sp>
        <p:nvSpPr>
          <p:cNvPr hidden="false" id="3" name="Slide Number Placeholder 1">
            <a:extLst>
              <a:ext uri="{66F0C010-2F45-4747-ACAF-0CF175938EFA}">
                <a16:creationId xmlns:a16="http://schemas.microsoft.com/office/drawing/2010/main" id="{8AE5E702-81D3-4BC5-9100-A621EE8C818E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D9107EEF-D95D-4E31-A93C-30EB750A2A0A}" type="slidenum"/>
            <a:endParaRPr dirty="0" lang="en-US"/>
          </a:p>
        </p:txBody>
      </p:sp>
      <p:pic>
        <p:nvPicPr>
          <p:cNvPr id="4" name="">
            <a:extLst>
              <a:ext uri="{E9FCAEAB-6EC5-4FD5-A76F-2FCC9AACA539}">
                <a16:creationId xmlns:a16="http://schemas.microsoft.com/office/drawing/2010/main" id="{20C82C5C-24CB-4F3B-9CA2-2465A690863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50819" y="981437"/>
            <a:ext cx="6512204" cy="3663096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70911B6B-8F71-4DF1-8CE8-E0246C5D02F6}">
                <a16:creationId xmlns:a16="http://schemas.microsoft.com/office/drawing/2010/main" id="{ACAD135E-5686-4A3F-9DAF-AD286A698DD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31577" y="665845"/>
            <a:ext cx="7720527" cy="3813486"/>
          </a:xfrm>
          <a:prstGeom prst="rect">
            <a:avLst/>
          </a:prstGeom>
          <a:noFill/>
        </p:spPr>
      </p:pic>
    </p:spTree>
    <p:extLst>
      <p:ext uri="{4AA7AE69-8E38-4323-8BCE-17D663607AE6}">
        <p14:creationId xmlns:p14="http://schemas.microsoft.com/office/powerpoint/2010/main" val="1703433594631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PU 1">
      <a:dk1>
        <a:srgbClr val="262626"/>
      </a:dk1>
      <a:lt1>
        <a:srgbClr val="ffffff"/>
      </a:lt1>
      <a:dk2>
        <a:srgbClr val="243e36"/>
      </a:dk2>
      <a:lt2>
        <a:srgbClr val="c2a83e"/>
      </a:lt2>
      <a:accent1>
        <a:srgbClr val="243e36"/>
      </a:accent1>
      <a:accent2>
        <a:srgbClr val="7ca982"/>
      </a:accent2>
      <a:accent3>
        <a:srgbClr val="e0eec6"/>
      </a:accent3>
      <a:accent4>
        <a:srgbClr val="c2a83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2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PU 1">
      <a:dk1>
        <a:srgbClr val="262626"/>
      </a:dk1>
      <a:lt1>
        <a:srgbClr val="ffffff"/>
      </a:lt1>
      <a:dk2>
        <a:srgbClr val="243e36"/>
      </a:dk2>
      <a:lt2>
        <a:srgbClr val="c2a83e"/>
      </a:lt2>
      <a:accent1>
        <a:srgbClr val="243e36"/>
      </a:accent1>
      <a:accent2>
        <a:srgbClr val="7ca982"/>
      </a:accent2>
      <a:accent3>
        <a:srgbClr val="e0eec6"/>
      </a:accent3>
      <a:accent4>
        <a:srgbClr val="c2a83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2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2023-11-12T13:51:06Z</dcterms:created>
  <dcterms:modified xsi:type="dcterms:W3CDTF">2023-12-24T07:59:00Z</dcterms:modified>
</cp:coreProperties>
</file>