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2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8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9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/>
              <a:t>형식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C# </a:t>
            </a:r>
            <a:r>
              <a:rPr lang="ko-KR" altLang="en-US" sz="1800" dirty="0"/>
              <a:t>코드에서 동적 언어를 호스팅하는데 필요한 클래스</a:t>
            </a:r>
          </a:p>
          <a:p>
            <a:pPr lvl="1"/>
            <a:r>
              <a:rPr lang="en-US" altLang="ko-KR" sz="1600" dirty="0" err="1"/>
              <a:t>ScriptRuntime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ScriptScope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ScriptEngine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ScriptSource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CompiledCode</a:t>
            </a:r>
            <a:endParaRPr lang="en-US" altLang="ko-KR" sz="1600" dirty="0"/>
          </a:p>
          <a:p>
            <a:r>
              <a:rPr lang="ko-KR" altLang="en-US" sz="1800" dirty="0"/>
              <a:t>게스트 코드를 실행하는 방법</a:t>
            </a:r>
          </a:p>
          <a:p>
            <a:pPr lvl="1"/>
            <a:r>
              <a:rPr lang="ko-KR" altLang="en-US" sz="1600" dirty="0"/>
              <a:t>소스 코드 “</a:t>
            </a:r>
            <a:r>
              <a:rPr lang="ko-KR" altLang="en-US" sz="1600" dirty="0" err="1"/>
              <a:t>파일”의</a:t>
            </a:r>
            <a:r>
              <a:rPr lang="ko-KR" altLang="en-US" sz="1600" dirty="0"/>
              <a:t> 경로를 넘겨받아 실행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ScriptRuntime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문자열에 담긴 동적 언어 코드 실행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ScriptEngine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ScriptScope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ScriptSource</a:t>
            </a:r>
            <a:endParaRPr lang="en-US" altLang="ko-KR" sz="16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WithPython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41405" y="4414069"/>
            <a:ext cx="7279866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ScriptRuntime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runtime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Python.CreateRuntime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dynamic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runtime.ExcuteFile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"namecard.py"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5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dynamic</a:t>
            </a:r>
            <a:r>
              <a:rPr lang="en-US" altLang="ko-KR" dirty="0"/>
              <a:t> </a:t>
            </a:r>
            <a:r>
              <a:rPr lang="ko-KR" altLang="en-US" dirty="0"/>
              <a:t>형식 소개</a:t>
            </a:r>
          </a:p>
          <a:p>
            <a:r>
              <a:rPr lang="en-US" altLang="ko-KR" dirty="0"/>
              <a:t>COM</a:t>
            </a:r>
            <a:r>
              <a:rPr lang="ko-KR" altLang="en-US" dirty="0"/>
              <a:t>과 </a:t>
            </a:r>
            <a:r>
              <a:rPr lang="en-US" altLang="ko-KR" dirty="0"/>
              <a:t>.NET</a:t>
            </a:r>
            <a:r>
              <a:rPr lang="ko-KR" altLang="en-US" dirty="0"/>
              <a:t>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/>
              <a:t>형식</a:t>
            </a:r>
          </a:p>
          <a:p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/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365237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ko-KR" altLang="en-US" dirty="0"/>
              <a:t>형식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Consolas" panose="020B0609020204030204" pitchFamily="49" charset="0"/>
              </a:rPr>
              <a:t>형식 검사</a:t>
            </a:r>
            <a:r>
              <a:rPr lang="ko-KR" altLang="en-US" sz="1800" dirty="0">
                <a:latin typeface="Consolas" panose="020B0609020204030204" pitchFamily="49" charset="0"/>
              </a:rPr>
              <a:t>가 프로그램 </a:t>
            </a:r>
            <a:r>
              <a:rPr lang="ko-KR" altLang="en-US" sz="1800" b="1" dirty="0">
                <a:latin typeface="Consolas" panose="020B0609020204030204" pitchFamily="49" charset="0"/>
              </a:rPr>
              <a:t>실행 중에</a:t>
            </a:r>
            <a:r>
              <a:rPr lang="ko-KR" altLang="en-US" sz="1800" dirty="0">
                <a:latin typeface="Consolas" panose="020B0609020204030204" pitchFamily="49" charset="0"/>
              </a:rPr>
              <a:t> 이루어지는 데이터 형식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컴파일러가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키워드를 만나면 형식 검사를 실행 때로 미룸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Dynamic</a:t>
            </a:r>
            <a:r>
              <a:rPr lang="ko-KR" altLang="en-US" sz="1600" dirty="0">
                <a:latin typeface="Consolas" panose="020B0609020204030204" pitchFamily="49" charset="0"/>
              </a:rPr>
              <a:t>으로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선언되면 일단 컴파일러 </a:t>
            </a:r>
            <a:r>
              <a:rPr lang="ko-KR" altLang="en-US" sz="1600" b="1" dirty="0">
                <a:latin typeface="Consolas" panose="020B0609020204030204" pitchFamily="49" charset="0"/>
              </a:rPr>
              <a:t>형식 검사를 피해간다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9545" y="2576785"/>
            <a:ext cx="7790986" cy="313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FuncAAA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dynamic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obj.FuncAAA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obj.FuncBBB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컴파일러 형식 검사를 피해간다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72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오리 타이핑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객체 지향 프로그래밍</a:t>
            </a:r>
          </a:p>
          <a:p>
            <a:pPr lvl="1"/>
            <a:r>
              <a:rPr lang="ko-KR" altLang="en-US" sz="1600" dirty="0"/>
              <a:t>어떤 형식이 오리라고 인정받으려면 그 형식의 조상 중 오리 존재</a:t>
            </a:r>
          </a:p>
          <a:p>
            <a:endParaRPr lang="en-US" altLang="ko-KR" sz="1800" dirty="0"/>
          </a:p>
          <a:p>
            <a:r>
              <a:rPr lang="ko-KR" altLang="en-US" sz="1800" dirty="0"/>
              <a:t>오리 타이핑</a:t>
            </a:r>
          </a:p>
          <a:p>
            <a:pPr lvl="1"/>
            <a:r>
              <a:rPr lang="ko-KR" altLang="en-US" sz="1600" dirty="0"/>
              <a:t>오리처럼 걷고</a:t>
            </a:r>
            <a:r>
              <a:rPr lang="en-US" altLang="ko-KR" sz="1600" dirty="0"/>
              <a:t>, </a:t>
            </a:r>
            <a:r>
              <a:rPr lang="ko-KR" altLang="en-US" sz="1600" dirty="0"/>
              <a:t>오리처럼 헤엄치고</a:t>
            </a:r>
            <a:r>
              <a:rPr lang="en-US" altLang="ko-KR" sz="1600" dirty="0"/>
              <a:t>, </a:t>
            </a:r>
            <a:r>
              <a:rPr lang="ko-KR" altLang="en-US" sz="1600" dirty="0"/>
              <a:t>오리처럼 꽉꽉 거리기만 하면 오리 형식으로 인정 받음</a:t>
            </a:r>
          </a:p>
          <a:p>
            <a:r>
              <a:rPr lang="ko-KR" altLang="en-US" sz="1800" dirty="0"/>
              <a:t>오리 타이핑 철학 프로그래밍에 적용하는 방법 </a:t>
            </a:r>
            <a:r>
              <a:rPr lang="en-US" altLang="ko-KR" sz="1800" dirty="0"/>
              <a:t>– dynamic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DuckTyping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27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오리 타이핑의 장점과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잘못된 인터페이스 설계로 인한 파생 클래스와 형제 클래스의 수정 문제</a:t>
            </a:r>
          </a:p>
          <a:p>
            <a:pPr lvl="1"/>
            <a:r>
              <a:rPr lang="ko-KR" altLang="en-US" sz="1600" dirty="0"/>
              <a:t>상속 관계를 이용하지 않아 프로그램의 동작 관련 부분만 수정 가능</a:t>
            </a:r>
          </a:p>
          <a:p>
            <a:endParaRPr lang="en-US" altLang="ko-KR" sz="1800" dirty="0"/>
          </a:p>
          <a:p>
            <a:r>
              <a:rPr lang="en-US" altLang="ko-KR" sz="1800" dirty="0"/>
              <a:t>Visual Studio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리팩터링</a:t>
            </a:r>
            <a:r>
              <a:rPr lang="ko-KR" altLang="en-US" sz="1800" dirty="0"/>
              <a:t> 기능 이용 불가</a:t>
            </a:r>
          </a:p>
          <a:p>
            <a:pPr lvl="1"/>
            <a:r>
              <a:rPr lang="ko-KR" altLang="en-US" sz="1600" dirty="0"/>
              <a:t>직접 모든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선언을 찾아서 수정</a:t>
            </a:r>
          </a:p>
        </p:txBody>
      </p:sp>
    </p:spTree>
    <p:extLst>
      <p:ext uri="{BB962C8B-B14F-4D97-AF65-F5344CB8AC3E}">
        <p14:creationId xmlns:p14="http://schemas.microsoft.com/office/powerpoint/2010/main" val="12275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COM</a:t>
            </a:r>
            <a:r>
              <a:rPr lang="ko-KR" altLang="en-US" sz="3200" dirty="0"/>
              <a:t>과 </a:t>
            </a:r>
            <a:r>
              <a:rPr lang="en-US" altLang="ko-KR" sz="3200" dirty="0"/>
              <a:t>.NET</a:t>
            </a:r>
            <a:r>
              <a:rPr lang="ko-KR" altLang="en-US" sz="3200" dirty="0"/>
              <a:t>의 상호 </a:t>
            </a:r>
            <a:r>
              <a:rPr lang="ko-KR" altLang="en-US" sz="3200" dirty="0" err="1"/>
              <a:t>운용성을</a:t>
            </a:r>
            <a:r>
              <a:rPr lang="ko-KR" altLang="en-US" sz="3200" dirty="0"/>
              <a:t> 위한 </a:t>
            </a:r>
            <a:r>
              <a:rPr lang="en-US" altLang="ko-KR" sz="3200" dirty="0"/>
              <a:t>dynamic </a:t>
            </a:r>
            <a:r>
              <a:rPr lang="ko-KR" altLang="en-US" sz="3200" dirty="0"/>
              <a:t>형식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COM</a:t>
            </a:r>
            <a:r>
              <a:rPr lang="ko-KR" altLang="en-US" sz="1800" dirty="0"/>
              <a:t>은 오래전에 등장한 부품 역할을 하는 소프트웨어</a:t>
            </a:r>
          </a:p>
          <a:p>
            <a:pPr lvl="1"/>
            <a:r>
              <a:rPr lang="ko-KR" altLang="en-US" sz="1600" dirty="0"/>
              <a:t> 이미 만들어진 훌륭한 </a:t>
            </a:r>
            <a:r>
              <a:rPr lang="en-US" altLang="ko-KR" sz="1600" dirty="0"/>
              <a:t>COM</a:t>
            </a:r>
            <a:r>
              <a:rPr lang="ko-KR" altLang="en-US" sz="1600" dirty="0"/>
              <a:t>이 많다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.NET </a:t>
            </a:r>
            <a:r>
              <a:rPr lang="ko-KR" altLang="en-US" sz="1800" dirty="0"/>
              <a:t>언어에서 </a:t>
            </a:r>
            <a:r>
              <a:rPr lang="en-US" altLang="ko-KR" sz="1800" dirty="0"/>
              <a:t>RCW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COM </a:t>
            </a:r>
            <a:r>
              <a:rPr lang="ko-KR" altLang="en-US" sz="1800" dirty="0"/>
              <a:t>사용</a:t>
            </a:r>
          </a:p>
          <a:p>
            <a:pPr lvl="1"/>
            <a:r>
              <a:rPr lang="en-US" altLang="ko-KR" sz="1600" dirty="0"/>
              <a:t>RCW(</a:t>
            </a:r>
            <a:r>
              <a:rPr lang="ko-KR" altLang="en-US" sz="1600" dirty="0"/>
              <a:t>런타임 호출 가능 래퍼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.NET </a:t>
            </a:r>
            <a:r>
              <a:rPr lang="ko-KR" altLang="en-US" sz="1600" dirty="0"/>
              <a:t>프레임워크의 </a:t>
            </a:r>
            <a:r>
              <a:rPr lang="en-US" altLang="ko-KR" sz="1600" dirty="0"/>
              <a:t>Type Library Importer(tlbimp.exe)</a:t>
            </a:r>
            <a:r>
              <a:rPr lang="ko-KR" altLang="en-US" sz="1600" dirty="0"/>
              <a:t>를 이용</a:t>
            </a:r>
          </a:p>
          <a:p>
            <a:pPr lvl="1"/>
            <a:r>
              <a:rPr lang="en-US" altLang="ko-KR" sz="1600" dirty="0"/>
              <a:t>VS </a:t>
            </a:r>
            <a:r>
              <a:rPr lang="ko-KR" altLang="en-US" sz="1600" dirty="0"/>
              <a:t>프로젝트에서 참조에 </a:t>
            </a:r>
            <a:r>
              <a:rPr lang="en-US" altLang="ko-KR" sz="1600" dirty="0"/>
              <a:t>COM </a:t>
            </a:r>
            <a:r>
              <a:rPr lang="ko-KR" altLang="en-US" sz="1600" dirty="0"/>
              <a:t>객체 </a:t>
            </a:r>
            <a:r>
              <a:rPr lang="ko-KR" altLang="en-US" sz="1600" dirty="0" err="1"/>
              <a:t>추가시</a:t>
            </a:r>
            <a:r>
              <a:rPr lang="ko-KR" altLang="en-US" sz="1600" dirty="0"/>
              <a:t> 자동으로 </a:t>
            </a:r>
            <a:r>
              <a:rPr lang="en-US" altLang="ko-KR" sz="1600" dirty="0"/>
              <a:t>RCW </a:t>
            </a:r>
            <a:r>
              <a:rPr lang="ko-KR" altLang="en-US" sz="1600" dirty="0"/>
              <a:t>생성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.NET </a:t>
            </a:r>
            <a:r>
              <a:rPr lang="ko-KR" altLang="en-US" sz="1600" dirty="0"/>
              <a:t>클래스 라이브를 사용하듯 </a:t>
            </a:r>
            <a:r>
              <a:rPr lang="en-US" altLang="ko-KR" sz="1600" dirty="0"/>
              <a:t>COM API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과 </a:t>
            </a:r>
            <a:r>
              <a:rPr lang="en-US" altLang="ko-KR" sz="1800" dirty="0"/>
              <a:t>COM </a:t>
            </a:r>
            <a:r>
              <a:rPr lang="ko-KR" altLang="en-US" sz="1800" dirty="0"/>
              <a:t>사이의 상호 </a:t>
            </a:r>
            <a:r>
              <a:rPr lang="ko-KR" altLang="en-US" sz="1800" dirty="0" err="1"/>
              <a:t>운용성을</a:t>
            </a:r>
            <a:r>
              <a:rPr lang="ko-KR" altLang="en-US" sz="1800" dirty="0"/>
              <a:t> 좋지 않게 만든 원인</a:t>
            </a:r>
          </a:p>
          <a:p>
            <a:pPr lvl="1"/>
            <a:r>
              <a:rPr lang="en-US" altLang="ko-KR" sz="1600" dirty="0"/>
              <a:t>COM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결과를 반환할 때 실제 형식이 아닌 </a:t>
            </a:r>
            <a:r>
              <a:rPr lang="en-US" altLang="ko-KR" sz="1600" dirty="0"/>
              <a:t>object </a:t>
            </a:r>
            <a:r>
              <a:rPr lang="ko-KR" altLang="en-US" sz="1600" dirty="0"/>
              <a:t>형식으로 반환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C# 4.0</a:t>
            </a:r>
            <a:r>
              <a:rPr lang="ko-KR" altLang="en-US" sz="1600" dirty="0"/>
              <a:t>에서 </a:t>
            </a:r>
            <a:r>
              <a:rPr lang="en-US" altLang="ko-KR" sz="1600" b="1" dirty="0"/>
              <a:t>dynamic </a:t>
            </a:r>
            <a:r>
              <a:rPr lang="ko-KR" altLang="en-US" sz="1600" b="1" dirty="0"/>
              <a:t>도입</a:t>
            </a:r>
            <a:r>
              <a:rPr lang="ko-KR" altLang="en-US" sz="1600" dirty="0"/>
              <a:t>해 해결</a:t>
            </a:r>
          </a:p>
          <a:p>
            <a:pPr lvl="1"/>
            <a:r>
              <a:rPr lang="en-US" altLang="ko-KR" sz="1600" dirty="0"/>
              <a:t>COM</a:t>
            </a:r>
            <a:r>
              <a:rPr lang="ko-KR" altLang="en-US" sz="1600" dirty="0"/>
              <a:t>은 오버로딩을 지원하지않고 </a:t>
            </a:r>
            <a:r>
              <a:rPr lang="ko-KR" altLang="en-US" sz="1600" dirty="0" err="1"/>
              <a:t>메소드의</a:t>
            </a:r>
            <a:r>
              <a:rPr lang="ko-KR" altLang="en-US" sz="1600" dirty="0"/>
              <a:t> 선택적 매개 변수와 기본값 매개 변수 지원</a:t>
            </a:r>
          </a:p>
          <a:p>
            <a:pPr lvl="1"/>
            <a:r>
              <a:rPr lang="en-US" altLang="ko-KR" sz="1600" dirty="0"/>
              <a:t>-&gt;C#</a:t>
            </a:r>
            <a:r>
              <a:rPr lang="ko-KR" altLang="en-US" sz="1600" dirty="0"/>
              <a:t>은 </a:t>
            </a:r>
            <a:r>
              <a:rPr lang="en-US" altLang="ko-KR" sz="1600" dirty="0"/>
              <a:t>4.0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선택적 매개 변수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기본값 매개 변수 </a:t>
            </a:r>
            <a:r>
              <a:rPr lang="ko-KR" altLang="en-US" sz="1600" dirty="0"/>
              <a:t>지원으로 해결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63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COM</a:t>
            </a:r>
            <a:r>
              <a:rPr lang="ko-KR" altLang="en-US" sz="3200" dirty="0"/>
              <a:t>과 </a:t>
            </a:r>
            <a:r>
              <a:rPr lang="en-US" altLang="ko-KR" sz="3200" dirty="0"/>
              <a:t>.NET</a:t>
            </a:r>
            <a:r>
              <a:rPr lang="ko-KR" altLang="en-US" sz="3200" dirty="0"/>
              <a:t>의 상호 </a:t>
            </a:r>
            <a:r>
              <a:rPr lang="ko-KR" altLang="en-US" sz="3200" dirty="0" err="1"/>
              <a:t>운용성을</a:t>
            </a:r>
            <a:r>
              <a:rPr lang="ko-KR" altLang="en-US" sz="3200" dirty="0"/>
              <a:t> 위한 </a:t>
            </a:r>
            <a:r>
              <a:rPr lang="en-US" altLang="ko-KR" sz="3200" dirty="0"/>
              <a:t>dynamic </a:t>
            </a:r>
            <a:r>
              <a:rPr lang="ko-KR" altLang="en-US" sz="3200" dirty="0"/>
              <a:t>형식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C# 3.0</a:t>
            </a:r>
            <a:r>
              <a:rPr lang="ko-KR" altLang="en-US" dirty="0"/>
              <a:t>과 </a:t>
            </a:r>
            <a:r>
              <a:rPr lang="en-US" altLang="ko-KR" dirty="0"/>
              <a:t>4.0</a:t>
            </a:r>
            <a:r>
              <a:rPr lang="ko-KR" altLang="en-US" dirty="0"/>
              <a:t>의 </a:t>
            </a:r>
            <a:r>
              <a:rPr lang="en-US" altLang="ko-KR" dirty="0"/>
              <a:t>COM </a:t>
            </a:r>
            <a:r>
              <a:rPr lang="ko-KR" altLang="en-US" dirty="0"/>
              <a:t>상호 </a:t>
            </a:r>
            <a:r>
              <a:rPr lang="ko-KR" altLang="en-US" dirty="0" err="1"/>
              <a:t>운용성</a:t>
            </a:r>
            <a:r>
              <a:rPr lang="ko-KR" altLang="en-US" dirty="0"/>
              <a:t> 비교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데모 예제 </a:t>
            </a:r>
            <a:r>
              <a:rPr lang="en-US" altLang="ko-KR" dirty="0"/>
              <a:t>- </a:t>
            </a:r>
            <a:r>
              <a:rPr lang="en-US" altLang="ko-KR" dirty="0" err="1"/>
              <a:t>COMInterop</a:t>
            </a:r>
            <a:endParaRPr lang="ko-KR" altLang="en-US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38" y="1739589"/>
            <a:ext cx="6515678" cy="4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93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Managed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은 </a:t>
            </a:r>
            <a:r>
              <a:rPr lang="en-US" altLang="ko-KR" sz="1600" dirty="0"/>
              <a:t>Managed code</a:t>
            </a:r>
          </a:p>
          <a:p>
            <a:r>
              <a:rPr lang="en-US" altLang="ko-KR" sz="1600" dirty="0"/>
              <a:t>COM</a:t>
            </a:r>
            <a:r>
              <a:rPr lang="ko-KR" altLang="en-US" sz="1600" dirty="0"/>
              <a:t>은 </a:t>
            </a:r>
            <a:r>
              <a:rPr lang="en-US" altLang="ko-KR" sz="1600" dirty="0"/>
              <a:t>Unmanaged code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Managed code</a:t>
            </a:r>
            <a:r>
              <a:rPr lang="ko-KR" altLang="en-US" sz="1600" dirty="0"/>
              <a:t>는 </a:t>
            </a:r>
            <a:r>
              <a:rPr lang="en-US" altLang="ko-KR" sz="1600" dirty="0"/>
              <a:t>CLR</a:t>
            </a:r>
            <a:r>
              <a:rPr lang="ko-KR" altLang="en-US" sz="1600" dirty="0"/>
              <a:t>에 의해 제공되는 </a:t>
            </a:r>
            <a:r>
              <a:rPr lang="ko-KR" altLang="en-US" sz="1600" dirty="0" err="1"/>
              <a:t>실행시의</a:t>
            </a:r>
            <a:r>
              <a:rPr lang="ko-KR" altLang="en-US" sz="1600" dirty="0"/>
              <a:t> 각종 서비스 </a:t>
            </a:r>
            <a:r>
              <a:rPr lang="en-US" altLang="ko-KR" sz="1600" dirty="0"/>
              <a:t>(</a:t>
            </a:r>
            <a:r>
              <a:rPr lang="ko-KR" altLang="en-US" sz="1600" dirty="0"/>
              <a:t>보안 및 메모리 관련</a:t>
            </a:r>
            <a:r>
              <a:rPr lang="en-US" altLang="ko-KR" sz="1600" dirty="0"/>
              <a:t>)</a:t>
            </a:r>
            <a:r>
              <a:rPr lang="ko-KR" altLang="en-US" sz="1600" dirty="0"/>
              <a:t>를 받을 수 있는 것을 말한다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Managed code</a:t>
            </a:r>
            <a:r>
              <a:rPr lang="ko-KR" altLang="en-US" sz="1600" dirty="0"/>
              <a:t>는 </a:t>
            </a:r>
            <a:r>
              <a:rPr lang="en-US" altLang="ko-KR" sz="1600" dirty="0"/>
              <a:t>CLR</a:t>
            </a:r>
            <a:r>
              <a:rPr lang="ko-KR" altLang="en-US" sz="1600" dirty="0"/>
              <a:t>에 의해 해당 컴퓨터에 적합한 기계 언어를 능동적으로 생성하여 범용성을 높였다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Unmanaged code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실행시의</a:t>
            </a:r>
            <a:r>
              <a:rPr lang="ko-KR" altLang="en-US" sz="1600" dirty="0"/>
              <a:t> </a:t>
            </a:r>
            <a:r>
              <a:rPr lang="en-US" altLang="ko-KR" sz="1600" dirty="0"/>
              <a:t>CLR</a:t>
            </a:r>
            <a:r>
              <a:rPr lang="ko-KR" altLang="en-US" sz="1600" dirty="0"/>
              <a:t>이 제공하는 서비스를 제공받을 수 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Unmanaged code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컴파일할때</a:t>
            </a:r>
            <a:r>
              <a:rPr lang="ko-KR" altLang="en-US" sz="1600" dirty="0"/>
              <a:t> 컴퓨터의 환경에 적합한 기계어만 생성하므로 범용성이 매우 낮다</a:t>
            </a:r>
            <a:r>
              <a:rPr lang="en-US" altLang="ko-KR" sz="16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Native code</a:t>
            </a:r>
            <a:r>
              <a:rPr lang="ko-KR" altLang="en-US" sz="1400" dirty="0"/>
              <a:t>는 </a:t>
            </a:r>
            <a:r>
              <a:rPr lang="en-US" altLang="ko-KR" sz="1400" dirty="0"/>
              <a:t>'</a:t>
            </a:r>
            <a:r>
              <a:rPr lang="ko-KR" altLang="en-US" sz="1400" dirty="0"/>
              <a:t>기계 언어</a:t>
            </a:r>
            <a:r>
              <a:rPr lang="en-US" altLang="ko-KR" sz="1400" dirty="0"/>
              <a:t>'</a:t>
            </a:r>
            <a:r>
              <a:rPr lang="ko-KR" altLang="en-US" sz="1400" dirty="0"/>
              <a:t>라고 보는 것이 적합하며 </a:t>
            </a:r>
            <a:r>
              <a:rPr lang="en-US" altLang="ko-KR" sz="1400" dirty="0"/>
              <a:t>Native code</a:t>
            </a:r>
            <a:r>
              <a:rPr lang="ko-KR" altLang="en-US" sz="1400" dirty="0"/>
              <a:t>를 </a:t>
            </a:r>
            <a:r>
              <a:rPr lang="en-US" altLang="ko-KR" sz="1400" dirty="0"/>
              <a:t>Unmanaged code</a:t>
            </a:r>
            <a:r>
              <a:rPr lang="ko-KR" altLang="en-US" sz="1400" dirty="0"/>
              <a:t>라고 생각하면 안된다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Visual C++</a:t>
            </a:r>
            <a:r>
              <a:rPr lang="ko-KR" altLang="en-US" sz="1400" dirty="0"/>
              <a:t>는 </a:t>
            </a:r>
            <a:r>
              <a:rPr lang="en-US" altLang="ko-KR" sz="1400" dirty="0"/>
              <a:t>Managed Type</a:t>
            </a:r>
            <a:r>
              <a:rPr lang="ko-KR" altLang="en-US" sz="1400" dirty="0"/>
              <a:t>과 </a:t>
            </a:r>
            <a:r>
              <a:rPr lang="en-US" altLang="ko-KR" sz="1400" dirty="0"/>
              <a:t>Unmanaged Type</a:t>
            </a:r>
            <a:r>
              <a:rPr lang="ko-KR" altLang="en-US" sz="1400" dirty="0"/>
              <a:t>의 클래스를 생성할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Managed Type </a:t>
            </a:r>
            <a:r>
              <a:rPr lang="ko-KR" altLang="en-US" sz="1400" dirty="0"/>
              <a:t>클래스는 </a:t>
            </a:r>
            <a:r>
              <a:rPr lang="ko-KR" altLang="en-US" sz="1400" dirty="0" err="1"/>
              <a:t>힙에</a:t>
            </a:r>
            <a:r>
              <a:rPr lang="ko-KR" altLang="en-US" sz="1400" dirty="0"/>
              <a:t> 생성되면 자동으로 메모리 수거되는 반면 </a:t>
            </a:r>
            <a:r>
              <a:rPr lang="en-US" altLang="ko-KR" sz="1400" dirty="0"/>
              <a:t>Unmanaged Type </a:t>
            </a:r>
            <a:r>
              <a:rPr lang="ko-KR" altLang="en-US" sz="1400" dirty="0"/>
              <a:t>클래스는 사용자가 수거해야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__</a:t>
            </a:r>
            <a:r>
              <a:rPr lang="en-US" altLang="ko-KR" sz="1400" dirty="0" err="1"/>
              <a:t>gc</a:t>
            </a:r>
            <a:r>
              <a:rPr lang="ko-KR" altLang="en-US" sz="1400" dirty="0"/>
              <a:t>를 클래스 </a:t>
            </a:r>
            <a:r>
              <a:rPr lang="ko-KR" altLang="en-US" sz="1400" dirty="0" err="1"/>
              <a:t>선언시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Managed Type </a:t>
            </a:r>
            <a:r>
              <a:rPr lang="ko-KR" altLang="en-US" sz="1400" dirty="0"/>
              <a:t>클래스를 선언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31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언어와의 상호 </a:t>
            </a:r>
            <a:r>
              <a:rPr lang="ko-KR" altLang="en-US" dirty="0" err="1"/>
              <a:t>운용성을</a:t>
            </a:r>
            <a:r>
              <a:rPr lang="ko-KR" altLang="en-US" dirty="0"/>
              <a:t> 위한 </a:t>
            </a:r>
            <a:r>
              <a:rPr lang="en-US" altLang="ko-KR" dirty="0"/>
              <a:t>dynamic </a:t>
            </a:r>
            <a:r>
              <a:rPr lang="ko-KR" altLang="en-US" dirty="0"/>
              <a:t>형식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파이썬</a:t>
            </a:r>
            <a:r>
              <a:rPr lang="en-US" altLang="ko-KR" sz="1800" dirty="0"/>
              <a:t>/</a:t>
            </a:r>
            <a:r>
              <a:rPr lang="ko-KR" altLang="en-US" sz="1800" dirty="0"/>
              <a:t>루비처럼 실행 시 코드를 해석해 실행하는 동적 언어 지원</a:t>
            </a:r>
          </a:p>
          <a:p>
            <a:pPr lvl="1"/>
            <a:r>
              <a:rPr lang="ko-KR" altLang="en-US" sz="1600" b="1" dirty="0"/>
              <a:t>동적 언어</a:t>
            </a:r>
            <a:r>
              <a:rPr lang="ko-KR" altLang="en-US" sz="1600" dirty="0"/>
              <a:t> 실행 플랫폼 </a:t>
            </a:r>
            <a:r>
              <a:rPr lang="en-US" altLang="ko-KR" sz="1600" b="1" dirty="0"/>
              <a:t>DLR</a:t>
            </a:r>
            <a:r>
              <a:rPr lang="en-US" altLang="ko-KR" sz="1600" dirty="0"/>
              <a:t> (</a:t>
            </a:r>
            <a:r>
              <a:rPr lang="en-US" altLang="ko-KR" sz="1600" b="1" dirty="0"/>
              <a:t>CLR</a:t>
            </a:r>
            <a:r>
              <a:rPr lang="en-US" altLang="ko-KR" sz="1600" dirty="0"/>
              <a:t> </a:t>
            </a:r>
            <a:r>
              <a:rPr lang="ko-KR" altLang="en-US" sz="1600" dirty="0"/>
              <a:t>위에서 동작</a:t>
            </a:r>
            <a:r>
              <a:rPr lang="en-US" altLang="ko-KR" sz="1600" dirty="0"/>
              <a:t>) </a:t>
            </a:r>
          </a:p>
          <a:p>
            <a:pPr lvl="1"/>
            <a:r>
              <a:rPr lang="ko-KR" altLang="en-US" sz="1600" dirty="0"/>
              <a:t>동적 언어에서 만든 객체에 </a:t>
            </a:r>
            <a:r>
              <a:rPr lang="en-US" altLang="ko-KR" sz="1600" dirty="0"/>
              <a:t>C#/ VB </a:t>
            </a:r>
            <a:r>
              <a:rPr lang="ko-KR" altLang="en-US" sz="1600" dirty="0"/>
              <a:t>같은 </a:t>
            </a:r>
            <a:r>
              <a:rPr lang="ko-KR" altLang="en-US" sz="1600" b="1" dirty="0"/>
              <a:t>정적 언어</a:t>
            </a:r>
            <a:r>
              <a:rPr lang="ko-KR" altLang="en-US" sz="1600" dirty="0"/>
              <a:t>의 접근 가능</a:t>
            </a:r>
          </a:p>
          <a:p>
            <a:pPr lvl="1"/>
            <a:r>
              <a:rPr lang="ko-KR" altLang="en-US" sz="1600" dirty="0"/>
              <a:t>미리 형식 검사를 할 수 없는 동적 형식 언어에서 만든 객체를 </a:t>
            </a:r>
            <a:r>
              <a:rPr lang="en-US" altLang="ko-KR" sz="1600" dirty="0"/>
              <a:t>C#</a:t>
            </a:r>
            <a:r>
              <a:rPr lang="ko-KR" altLang="en-US" sz="1600" dirty="0"/>
              <a:t>의 </a:t>
            </a:r>
            <a:r>
              <a:rPr lang="en-US" altLang="ko-KR" sz="1600" dirty="0"/>
              <a:t>dynamic </a:t>
            </a:r>
            <a:r>
              <a:rPr lang="ko-KR" altLang="en-US" sz="1600" dirty="0"/>
              <a:t>형식으로 해결 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75" y="2828162"/>
            <a:ext cx="438521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16133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135</TotalTime>
  <Words>608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dynamic 형식 소개</vt:lpstr>
      <vt:lpstr>오리 타이핑</vt:lpstr>
      <vt:lpstr>오리 타이핑의 장점과 단점</vt:lpstr>
      <vt:lpstr>COM과 .NET의 상호 운용성을 위한 dynamic 형식(1)</vt:lpstr>
      <vt:lpstr>COM과 .NET의 상호 운용성을 위한 dynamic 형식(2)</vt:lpstr>
      <vt:lpstr>Managed code</vt:lpstr>
      <vt:lpstr>동적 언어와의 상호 운용성을 위한 dynamic 형식(1)</vt:lpstr>
      <vt:lpstr>동적 언어와의 상호 운용성을 위한 dynamic 형식(2)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26</cp:revision>
  <dcterms:created xsi:type="dcterms:W3CDTF">2020-12-29T09:04:30Z</dcterms:created>
  <dcterms:modified xsi:type="dcterms:W3CDTF">2021-12-15T14:27:18Z</dcterms:modified>
</cp:coreProperties>
</file>