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2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5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7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5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1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7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파일 처리</a:t>
            </a:r>
            <a:r>
              <a:rPr lang="en-US" altLang="ko-KR" dirty="0"/>
              <a:t>, </a:t>
            </a:r>
            <a:r>
              <a:rPr lang="en-US" altLang="ko-KR" dirty="0" err="1"/>
              <a:t>StreamWriter</a:t>
            </a:r>
            <a:r>
              <a:rPr lang="en-US" altLang="ko-KR" dirty="0"/>
              <a:t>/</a:t>
            </a:r>
            <a:r>
              <a:rPr lang="en-US" altLang="ko-KR" dirty="0" err="1"/>
              <a:t>StreamReader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Stream</a:t>
            </a:r>
            <a:r>
              <a:rPr lang="ko-KR" altLang="en-US" dirty="0"/>
              <a:t>으로부터 파생된 클래스의 인스턴스와 같이 사용</a:t>
            </a:r>
          </a:p>
          <a:p>
            <a:r>
              <a:rPr lang="en-US" altLang="ko-KR" dirty="0" err="1"/>
              <a:t>StreamWriter</a:t>
            </a:r>
            <a:r>
              <a:rPr lang="ko-KR" altLang="en-US" dirty="0"/>
              <a:t>의 사용 예제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/>
              <a:t>StreamReader</a:t>
            </a:r>
            <a:r>
              <a:rPr lang="ko-KR" altLang="en-US" dirty="0"/>
              <a:t>의 사용 예제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데모 예제 </a:t>
            </a:r>
            <a:r>
              <a:rPr lang="en-US" altLang="ko-KR" dirty="0"/>
              <a:t>– </a:t>
            </a:r>
            <a:r>
              <a:rPr lang="en-US" altLang="ko-KR" dirty="0" err="1"/>
              <a:t>TextFile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0" y="2025126"/>
            <a:ext cx="656113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0" y="3973904"/>
            <a:ext cx="65849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81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직렬화하기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직접 정의한 클래스나 구조체 같은 복합 데이터 형식 지원</a:t>
            </a:r>
          </a:p>
          <a:p>
            <a:r>
              <a:rPr lang="ko-KR" altLang="en-US" sz="1600" dirty="0"/>
              <a:t>복합 데이터 형식 쓰기와 읽기</a:t>
            </a:r>
          </a:p>
          <a:p>
            <a:pPr lvl="1"/>
            <a:r>
              <a:rPr lang="ko-KR" altLang="en-US" sz="1400" dirty="0"/>
              <a:t>그 형식이 가진 필드 값의 저장 순서 정의 후</a:t>
            </a:r>
            <a:r>
              <a:rPr lang="en-US" altLang="ko-KR" sz="1400" dirty="0"/>
              <a:t>, </a:t>
            </a:r>
            <a:r>
              <a:rPr lang="ko-KR" altLang="en-US" sz="1400" dirty="0"/>
              <a:t>이 순서대로 저장</a:t>
            </a:r>
            <a:r>
              <a:rPr lang="en-US" altLang="ko-KR" sz="1400" dirty="0"/>
              <a:t>/</a:t>
            </a:r>
            <a:r>
              <a:rPr lang="ko-KR" altLang="en-US" sz="1400" dirty="0"/>
              <a:t>읽기</a:t>
            </a:r>
          </a:p>
          <a:p>
            <a:r>
              <a:rPr lang="ko-KR" altLang="en-US" sz="1600" dirty="0"/>
              <a:t>직렬화</a:t>
            </a:r>
          </a:p>
          <a:p>
            <a:pPr lvl="1"/>
            <a:r>
              <a:rPr lang="en-US" altLang="ko-KR" sz="1400" dirty="0"/>
              <a:t>C#</a:t>
            </a:r>
            <a:r>
              <a:rPr lang="ko-KR" altLang="en-US" sz="1400" dirty="0"/>
              <a:t>의 복합 데이터 형식 스트림 읽기 지원 메커니즘</a:t>
            </a:r>
          </a:p>
          <a:p>
            <a:pPr lvl="1"/>
            <a:r>
              <a:rPr lang="ko-KR" altLang="en-US" sz="1400" dirty="0" err="1"/>
              <a:t>객체상태를</a:t>
            </a:r>
            <a:r>
              <a:rPr lang="ko-KR" altLang="en-US" sz="1400" dirty="0"/>
              <a:t> 메모리나 영구 저장 가능한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의 순서로 바꾸는 것</a:t>
            </a:r>
          </a:p>
          <a:p>
            <a:pPr lvl="1"/>
            <a:r>
              <a:rPr lang="ko-KR" altLang="en-US" sz="1400" dirty="0"/>
              <a:t>클래스 </a:t>
            </a:r>
            <a:r>
              <a:rPr lang="ko-KR" altLang="en-US" sz="1400" dirty="0" err="1"/>
              <a:t>선언부에</a:t>
            </a:r>
            <a:r>
              <a:rPr lang="ko-KR" altLang="en-US" sz="1400" dirty="0"/>
              <a:t> </a:t>
            </a:r>
            <a:r>
              <a:rPr lang="en-US" altLang="ko-KR" sz="1400" dirty="0"/>
              <a:t>[Serializable] </a:t>
            </a:r>
            <a:r>
              <a:rPr lang="ko-KR" altLang="en-US" sz="1400" dirty="0" err="1"/>
              <a:t>애트리뷰트</a:t>
            </a:r>
            <a:r>
              <a:rPr lang="ko-KR" altLang="en-US" sz="1400" dirty="0"/>
              <a:t> 작성</a:t>
            </a:r>
          </a:p>
          <a:p>
            <a:pPr lvl="1"/>
            <a:r>
              <a:rPr lang="en-US" altLang="ko-KR" sz="1400" dirty="0"/>
              <a:t>Stream </a:t>
            </a:r>
            <a:r>
              <a:rPr lang="ko-KR" altLang="en-US" sz="1400" dirty="0"/>
              <a:t>클래스와 </a:t>
            </a:r>
            <a:r>
              <a:rPr lang="en-US" altLang="ko-KR" sz="1400" dirty="0" err="1"/>
              <a:t>BinaryFormatter</a:t>
            </a:r>
            <a:r>
              <a:rPr lang="en-US" altLang="ko-KR" sz="1400" dirty="0"/>
              <a:t> </a:t>
            </a:r>
            <a:r>
              <a:rPr lang="ko-KR" altLang="en-US" sz="1400" dirty="0"/>
              <a:t>이용</a:t>
            </a:r>
          </a:p>
          <a:p>
            <a:pPr lvl="1"/>
            <a:r>
              <a:rPr lang="ko-KR" altLang="en-US" sz="1400" dirty="0"/>
              <a:t>역 직렬화 예</a:t>
            </a:r>
          </a:p>
          <a:p>
            <a:pPr lvl="1"/>
            <a:r>
              <a:rPr lang="ko-KR" altLang="en-US" sz="1400" dirty="0"/>
              <a:t>직렬화 하고 싶지 않은 필드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NonSerialized</a:t>
            </a:r>
            <a:r>
              <a:rPr lang="en-US" altLang="ko-KR" sz="1400" dirty="0"/>
              <a:t>] </a:t>
            </a:r>
            <a:r>
              <a:rPr lang="ko-KR" altLang="en-US" sz="1400" dirty="0" err="1"/>
              <a:t>애트리뷰트로</a:t>
            </a:r>
            <a:r>
              <a:rPr lang="ko-KR" altLang="en-US" sz="1400" dirty="0"/>
              <a:t> 수식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Serialization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53" y="4181139"/>
            <a:ext cx="4533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20" y="4181139"/>
            <a:ext cx="593566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4181139"/>
            <a:ext cx="6799262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40" y="4181139"/>
            <a:ext cx="62484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7" y="1303428"/>
            <a:ext cx="36115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PlayerPrefs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 err="1"/>
              <a:t>PlayerPrefs</a:t>
            </a:r>
            <a:endParaRPr lang="en-US" altLang="ko-KR" dirty="0"/>
          </a:p>
          <a:p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81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정보와 디렉토리 정보 다루기</a:t>
            </a:r>
          </a:p>
          <a:p>
            <a:r>
              <a:rPr lang="ko-KR" altLang="en-US" dirty="0"/>
              <a:t>파일을 읽고 쓰기 위해 알아야 할 것들</a:t>
            </a:r>
          </a:p>
          <a:p>
            <a:r>
              <a:rPr lang="ko-KR" altLang="en-US" dirty="0"/>
              <a:t>이진 데이터 처리</a:t>
            </a:r>
            <a:r>
              <a:rPr lang="en-US" altLang="ko-KR" dirty="0"/>
              <a:t>, </a:t>
            </a:r>
            <a:r>
              <a:rPr lang="en-US" altLang="ko-KR" dirty="0" err="1"/>
              <a:t>BinaryWriter</a:t>
            </a:r>
            <a:r>
              <a:rPr lang="en-US" altLang="ko-KR" dirty="0"/>
              <a:t>/</a:t>
            </a:r>
            <a:r>
              <a:rPr lang="en-US" altLang="ko-KR" dirty="0" err="1"/>
              <a:t>BinaryReader</a:t>
            </a:r>
            <a:endParaRPr lang="en-US" altLang="ko-KR" dirty="0"/>
          </a:p>
          <a:p>
            <a:r>
              <a:rPr lang="ko-KR" altLang="en-US" dirty="0"/>
              <a:t>텍스트 파일 처리</a:t>
            </a:r>
            <a:r>
              <a:rPr lang="en-US" altLang="ko-KR" dirty="0"/>
              <a:t>, </a:t>
            </a:r>
            <a:r>
              <a:rPr lang="en-US" altLang="ko-KR" dirty="0" err="1"/>
              <a:t>StreamWriter</a:t>
            </a:r>
            <a:r>
              <a:rPr lang="en-US" altLang="ko-KR" dirty="0"/>
              <a:t>/</a:t>
            </a:r>
            <a:r>
              <a:rPr lang="en-US" altLang="ko-KR" dirty="0" err="1"/>
              <a:t>StreamReader</a:t>
            </a:r>
            <a:endParaRPr lang="en-US" altLang="ko-KR" dirty="0"/>
          </a:p>
          <a:p>
            <a:r>
              <a:rPr lang="ko-KR" altLang="en-US" dirty="0"/>
              <a:t>객체 </a:t>
            </a:r>
            <a:r>
              <a:rPr lang="ko-KR" altLang="en-US" dirty="0" err="1"/>
              <a:t>직렬화하기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 err="1"/>
              <a:t>PlayerPrefs</a:t>
            </a:r>
            <a:endParaRPr lang="en-US" altLang="ko-KR" dirty="0"/>
          </a:p>
          <a:p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5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정보와 디렉토리 정보 다루기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System.IO </a:t>
            </a:r>
            <a:r>
              <a:rPr lang="ko-KR" altLang="en-US" sz="1600" dirty="0"/>
              <a:t>네임스페이스의 클래스 </a:t>
            </a:r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주요 </a:t>
            </a:r>
            <a:r>
              <a:rPr lang="ko-KR" altLang="en-US" sz="1600" dirty="0" err="1"/>
              <a:t>메소드와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프로퍼티</a:t>
            </a:r>
            <a:endParaRPr lang="ko-KR" altLang="en-US" sz="1600" dirty="0"/>
          </a:p>
        </p:txBody>
      </p:sp>
      <p:pic>
        <p:nvPicPr>
          <p:cNvPr id="4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54" y="1609675"/>
            <a:ext cx="7213303" cy="172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54" y="3776256"/>
            <a:ext cx="6641952" cy="27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76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정보와 디렉토리 정보 다루기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/>
              <a:t>File </a:t>
            </a:r>
            <a:r>
              <a:rPr lang="ko-KR" altLang="en-US" sz="1600" b="1" dirty="0"/>
              <a:t>클래스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FileInfo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클래스의 사용 스타일 </a:t>
            </a:r>
          </a:p>
          <a:p>
            <a:r>
              <a:rPr lang="en-US" altLang="ko-KR" sz="1600" b="1" dirty="0"/>
              <a:t>Directory </a:t>
            </a:r>
            <a:r>
              <a:rPr lang="ko-KR" altLang="en-US" sz="1600" b="1" dirty="0"/>
              <a:t>클래스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DirectoryInfo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클래스의 사용 방법</a:t>
            </a:r>
          </a:p>
        </p:txBody>
      </p:sp>
      <p:pic>
        <p:nvPicPr>
          <p:cNvPr id="4" name="Picture 5" descr="C:\Users\STEELF~1\AppData\Local\Temp\SNAGHTML296b144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07" y="2138494"/>
            <a:ext cx="6699417" cy="450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9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정보와 디렉토리 정보 다루기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예제 프로그램</a:t>
            </a:r>
            <a:r>
              <a:rPr lang="en-US" altLang="ko-KR" sz="1800" dirty="0"/>
              <a:t>: </a:t>
            </a:r>
            <a:r>
              <a:rPr lang="ko-KR" altLang="en-US" sz="1800" dirty="0"/>
              <a:t>디렉토리</a:t>
            </a:r>
            <a:r>
              <a:rPr lang="en-US" altLang="ko-KR" sz="1800" dirty="0"/>
              <a:t>/</a:t>
            </a:r>
            <a:r>
              <a:rPr lang="ko-KR" altLang="en-US" sz="1800" dirty="0"/>
              <a:t>파일 정보 조회하기</a:t>
            </a:r>
          </a:p>
          <a:p>
            <a:pPr lvl="1"/>
            <a:r>
              <a:rPr lang="ko-KR" altLang="en-US" sz="1600" dirty="0"/>
              <a:t>매개 변수를 입력하지 않으면 현재 디렉토리 조회</a:t>
            </a:r>
          </a:p>
          <a:p>
            <a:pPr lvl="1"/>
            <a:r>
              <a:rPr lang="ko-KR" altLang="en-US" sz="1600" dirty="0"/>
              <a:t>매개 변수 입력하면</a:t>
            </a:r>
            <a:r>
              <a:rPr lang="en-US" altLang="ko-KR" sz="1600" dirty="0"/>
              <a:t>, </a:t>
            </a:r>
            <a:r>
              <a:rPr lang="ko-KR" altLang="en-US" sz="1600" dirty="0"/>
              <a:t>입력한 디렉터리 조회</a:t>
            </a:r>
          </a:p>
          <a:p>
            <a:pPr lvl="1"/>
            <a:r>
              <a:rPr lang="ko-KR" altLang="en-US" sz="1600" dirty="0"/>
              <a:t>출력</a:t>
            </a:r>
          </a:p>
          <a:p>
            <a:pPr lvl="2"/>
            <a:r>
              <a:rPr lang="ko-KR" altLang="en-US" sz="1400" dirty="0"/>
              <a:t>디렉터리</a:t>
            </a:r>
            <a:r>
              <a:rPr lang="en-US" altLang="ko-KR" sz="1400" dirty="0"/>
              <a:t>: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속성 </a:t>
            </a:r>
          </a:p>
          <a:p>
            <a:pPr lvl="2"/>
            <a:r>
              <a:rPr lang="ko-KR" altLang="en-US" sz="1400" dirty="0"/>
              <a:t>파일</a:t>
            </a:r>
            <a:r>
              <a:rPr lang="en-US" altLang="ko-KR" sz="1400" dirty="0"/>
              <a:t>: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크기</a:t>
            </a:r>
            <a:r>
              <a:rPr lang="en-US" altLang="ko-KR" sz="1400" dirty="0"/>
              <a:t>, </a:t>
            </a:r>
            <a:r>
              <a:rPr lang="ko-KR" altLang="en-US" sz="1400" dirty="0"/>
              <a:t>속성 </a:t>
            </a:r>
          </a:p>
          <a:p>
            <a:pPr lvl="1"/>
            <a:r>
              <a:rPr lang="ko-KR" altLang="en-US" sz="1600" dirty="0"/>
              <a:t>데모 예제 </a:t>
            </a:r>
            <a:r>
              <a:rPr lang="en-US" altLang="ko-KR" sz="1600" dirty="0"/>
              <a:t>- Dir</a:t>
            </a:r>
          </a:p>
          <a:p>
            <a:endParaRPr lang="en-US" altLang="ko-KR" sz="1800" dirty="0"/>
          </a:p>
          <a:p>
            <a:r>
              <a:rPr lang="ko-KR" altLang="en-US" sz="1800" dirty="0"/>
              <a:t>예제 프로그램</a:t>
            </a:r>
            <a:r>
              <a:rPr lang="en-US" altLang="ko-KR" sz="1800" dirty="0"/>
              <a:t>: </a:t>
            </a:r>
            <a:r>
              <a:rPr lang="ko-KR" altLang="en-US" sz="1800" dirty="0"/>
              <a:t>디렉토리</a:t>
            </a:r>
            <a:r>
              <a:rPr lang="en-US" altLang="ko-KR" sz="1800" dirty="0"/>
              <a:t>/</a:t>
            </a:r>
            <a:r>
              <a:rPr lang="ko-KR" altLang="en-US" sz="1800" dirty="0"/>
              <a:t>파일 생성하기</a:t>
            </a:r>
          </a:p>
          <a:p>
            <a:pPr lvl="1"/>
            <a:r>
              <a:rPr lang="ko-KR" altLang="en-US" sz="1600" dirty="0"/>
              <a:t>매개 변수로 입력 받은 경로에 새 디렉터리나 파일 생성</a:t>
            </a:r>
          </a:p>
          <a:p>
            <a:pPr lvl="1"/>
            <a:r>
              <a:rPr lang="ko-KR" altLang="en-US" sz="1600" dirty="0"/>
              <a:t>이미 존재하는 경우 최종 </a:t>
            </a:r>
            <a:r>
              <a:rPr lang="ko-KR" altLang="en-US" sz="1600" dirty="0" err="1"/>
              <a:t>수정시간만</a:t>
            </a:r>
            <a:r>
              <a:rPr lang="ko-KR" altLang="en-US" sz="1600" dirty="0"/>
              <a:t> 갱신</a:t>
            </a:r>
          </a:p>
          <a:p>
            <a:pPr lvl="1"/>
            <a:r>
              <a:rPr lang="ko-KR" altLang="en-US" sz="1600" dirty="0"/>
              <a:t>데모 예제 </a:t>
            </a:r>
            <a:r>
              <a:rPr lang="en-US" altLang="ko-KR" sz="1600" dirty="0"/>
              <a:t>- Touch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140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읽고 쓰기 위해 알아야 할 것들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스트림</a:t>
            </a:r>
            <a:r>
              <a:rPr lang="en-US" altLang="ko-KR" sz="1800" dirty="0"/>
              <a:t>(Stream)</a:t>
            </a:r>
            <a:endParaRPr lang="ko-KR" altLang="en-US" sz="1800" dirty="0"/>
          </a:p>
          <a:p>
            <a:pPr lvl="1"/>
            <a:r>
              <a:rPr lang="ko-KR" altLang="en-US" sz="1600" dirty="0"/>
              <a:t>데이터가 흐르는 통로</a:t>
            </a:r>
          </a:p>
          <a:p>
            <a:pPr lvl="1"/>
            <a:r>
              <a:rPr lang="ko-KR" altLang="en-US" sz="1600" dirty="0"/>
              <a:t>순차 접근 방식</a:t>
            </a:r>
          </a:p>
          <a:p>
            <a:pPr lvl="2"/>
            <a:r>
              <a:rPr lang="ko-KR" altLang="en-US" sz="1400" dirty="0"/>
              <a:t>네트워크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백업 장치</a:t>
            </a:r>
          </a:p>
          <a:p>
            <a:pPr lvl="1"/>
            <a:r>
              <a:rPr lang="ko-KR" altLang="en-US" sz="1600" dirty="0"/>
              <a:t>임의 접근 방식</a:t>
            </a:r>
          </a:p>
          <a:p>
            <a:pPr lvl="2"/>
            <a:r>
              <a:rPr lang="ko-KR" altLang="en-US" sz="1400" dirty="0"/>
              <a:t>하드 디스크</a:t>
            </a:r>
            <a:endParaRPr lang="en-US" altLang="ko-KR" sz="1400" dirty="0"/>
          </a:p>
          <a:p>
            <a:pPr lvl="2"/>
            <a:endParaRPr lang="ko-KR" altLang="en-US" sz="1400" dirty="0"/>
          </a:p>
          <a:p>
            <a:r>
              <a:rPr lang="en-US" altLang="ko-KR" sz="1800" dirty="0" err="1"/>
              <a:t>System.IO.Stream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</a:t>
            </a:r>
            <a:endParaRPr lang="en-US" altLang="ko-KR" sz="1800" dirty="0"/>
          </a:p>
          <a:p>
            <a:pPr lvl="1">
              <a:spcAft>
                <a:spcPts val="600"/>
              </a:spcAft>
              <a:defRPr/>
            </a:pP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입력 스트림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출력 스트림의 역할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</a:t>
            </a:r>
          </a:p>
          <a:p>
            <a:pPr lvl="1">
              <a:spcAft>
                <a:spcPts val="600"/>
              </a:spcAft>
              <a:defRPr/>
            </a:pP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순차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임의 접근 방식 모두 지원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  <a:defRPr/>
            </a:pP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파생된 클래스 이용</a:t>
            </a:r>
            <a:r>
              <a:rPr lang="ko-KR" altLang="en-US" sz="1600" dirty="0"/>
              <a:t> </a:t>
            </a: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00" y="1205344"/>
            <a:ext cx="4041027" cy="227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613" y="3563122"/>
            <a:ext cx="5943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89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읽고 쓰기 위해 알아야 할 것들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FileStream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클래스의 인스턴스 생성</a:t>
            </a:r>
            <a:endParaRPr lang="en-US" altLang="ko-KR" sz="1800" dirty="0"/>
          </a:p>
          <a:p>
            <a:r>
              <a:rPr lang="en-US" altLang="ko-KR" sz="1800" dirty="0" err="1"/>
              <a:t>FileStream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클래스로 데이터 쓰기 </a:t>
            </a:r>
          </a:p>
          <a:p>
            <a:pPr lvl="1"/>
            <a:r>
              <a:rPr lang="en-US" altLang="ko-KR" sz="1600" dirty="0"/>
              <a:t>Stream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Write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WriteByte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endParaRPr lang="ko-KR" altLang="en-US" sz="1600" dirty="0"/>
          </a:p>
          <a:p>
            <a:pPr lvl="1"/>
            <a:r>
              <a:rPr lang="en-US" altLang="ko-KR" sz="1600" dirty="0"/>
              <a:t>byte </a:t>
            </a:r>
            <a:r>
              <a:rPr lang="ko-KR" altLang="en-US" sz="1600" dirty="0"/>
              <a:t>배열로 변환해주는 </a:t>
            </a:r>
            <a:r>
              <a:rPr lang="en-US" altLang="ko-KR" sz="1600" dirty="0" err="1"/>
              <a:t>BitConverter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r>
              <a:rPr lang="en-US" altLang="ko-KR" sz="1800" dirty="0" err="1"/>
              <a:t>FileStream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클래스로 데이터 읽어 오기</a:t>
            </a:r>
          </a:p>
          <a:p>
            <a:pPr lvl="1"/>
            <a:r>
              <a:rPr lang="en-US" altLang="ko-KR" sz="1600" dirty="0"/>
              <a:t>Stream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Read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ReadByte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endParaRPr lang="ko-KR" altLang="en-US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BasicIO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41" y="3772564"/>
            <a:ext cx="7242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69" y="3266955"/>
            <a:ext cx="7280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28" y="3310810"/>
            <a:ext cx="72802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812" y="3316337"/>
            <a:ext cx="7551738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681" y="3316035"/>
            <a:ext cx="7224712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7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읽고 쓰기 위해 알아야 할 것들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Write(), </a:t>
            </a:r>
            <a:r>
              <a:rPr lang="en-US" altLang="ko-KR" sz="1800" dirty="0" err="1"/>
              <a:t>WriteByte</a:t>
            </a:r>
            <a:r>
              <a:rPr lang="en-US" altLang="ko-KR" sz="1800" dirty="0"/>
              <a:t>(), Read(), </a:t>
            </a:r>
            <a:r>
              <a:rPr lang="en-US" altLang="ko-KR" sz="1800" dirty="0" err="1"/>
              <a:t>ReadByte</a:t>
            </a:r>
            <a:r>
              <a:rPr lang="en-US" altLang="ko-KR" sz="1800" dirty="0"/>
              <a:t>() </a:t>
            </a:r>
            <a:r>
              <a:rPr lang="ko-KR" altLang="en-US" sz="1800" dirty="0"/>
              <a:t>호출</a:t>
            </a:r>
          </a:p>
          <a:p>
            <a:pPr lvl="1"/>
            <a:r>
              <a:rPr lang="ko-KR" altLang="en-US" sz="1600" dirty="0"/>
              <a:t>현재 스트림의 읽는 위치 또는 쓰는 위치를 나타내는 </a:t>
            </a:r>
            <a:r>
              <a:rPr lang="en-US" altLang="ko-KR" sz="1600" dirty="0"/>
              <a:t>Position </a:t>
            </a:r>
            <a:r>
              <a:rPr lang="ko-KR" altLang="en-US" sz="1600" dirty="0" err="1"/>
              <a:t>프로퍼티</a:t>
            </a:r>
            <a:endParaRPr lang="ko-KR" altLang="en-US" sz="1600" dirty="0"/>
          </a:p>
          <a:p>
            <a:pPr lvl="1"/>
            <a:r>
              <a:rPr lang="en-US" altLang="ko-KR" sz="1600" dirty="0"/>
              <a:t>Write() / </a:t>
            </a:r>
            <a:r>
              <a:rPr lang="en-US" altLang="ko-KR" sz="1600" dirty="0" err="1"/>
              <a:t>WriteByte</a:t>
            </a:r>
            <a:r>
              <a:rPr lang="en-US" altLang="ko-KR" sz="1600" dirty="0"/>
              <a:t>() / Read() / </a:t>
            </a:r>
            <a:r>
              <a:rPr lang="en-US" altLang="ko-KR" sz="1600" dirty="0" err="1"/>
              <a:t>ReadByte</a:t>
            </a:r>
            <a:r>
              <a:rPr lang="en-US" altLang="ko-KR" sz="1600" dirty="0"/>
              <a:t>() </a:t>
            </a:r>
            <a:r>
              <a:rPr lang="ko-KR" altLang="en-US" sz="1600" dirty="0"/>
              <a:t>호출 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Position 1</a:t>
            </a:r>
            <a:r>
              <a:rPr lang="ko-KR" altLang="en-US" sz="1600" dirty="0"/>
              <a:t>씩 자동 증가</a:t>
            </a:r>
          </a:p>
          <a:p>
            <a:pPr lvl="1"/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순차 접근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altLang="ko-KR" sz="1800" dirty="0"/>
          </a:p>
          <a:p>
            <a:r>
              <a:rPr lang="en-US" altLang="ko-KR" sz="1800" dirty="0"/>
              <a:t>Seek()</a:t>
            </a:r>
            <a:r>
              <a:rPr lang="ko-KR" altLang="en-US" sz="1800" dirty="0"/>
              <a:t>를 호출 </a:t>
            </a:r>
            <a:r>
              <a:rPr lang="en-US" altLang="ko-KR" sz="1800" dirty="0"/>
              <a:t>/ Position </a:t>
            </a:r>
            <a:r>
              <a:rPr lang="ko-KR" altLang="en-US" sz="1800" dirty="0" err="1"/>
              <a:t>프로퍼티에</a:t>
            </a:r>
            <a:r>
              <a:rPr lang="ko-KR" altLang="en-US" sz="1800" dirty="0"/>
              <a:t> 직접 값 대입</a:t>
            </a:r>
          </a:p>
          <a:p>
            <a:pPr lvl="1"/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임의 접근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en-US" altLang="ko-KR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SeqNRand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50" y="4056993"/>
            <a:ext cx="7667853" cy="121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55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데이터 처리</a:t>
            </a:r>
            <a:r>
              <a:rPr lang="en-US" altLang="ko-KR" dirty="0"/>
              <a:t>, </a:t>
            </a:r>
            <a:r>
              <a:rPr lang="en-US" altLang="ko-KR" dirty="0" err="1"/>
              <a:t>BinaryWriter</a:t>
            </a:r>
            <a:r>
              <a:rPr lang="en-US" altLang="ko-KR" dirty="0"/>
              <a:t>/</a:t>
            </a:r>
            <a:r>
              <a:rPr lang="en-US" altLang="ko-KR" dirty="0" err="1"/>
              <a:t>BinaryReader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err="1"/>
              <a:t>FileStream</a:t>
            </a:r>
            <a:r>
              <a:rPr lang="ko-KR" altLang="en-US" sz="1600" dirty="0"/>
              <a:t>의 </a:t>
            </a:r>
            <a:r>
              <a:rPr lang="en-US" altLang="ko-KR" sz="1600" dirty="0"/>
              <a:t>byte </a:t>
            </a:r>
            <a:r>
              <a:rPr lang="ko-KR" altLang="en-US" sz="1600" dirty="0"/>
              <a:t>형식</a:t>
            </a:r>
            <a:r>
              <a:rPr lang="en-US" altLang="ko-KR" sz="1600" dirty="0"/>
              <a:t>/byte</a:t>
            </a:r>
            <a:r>
              <a:rPr lang="ko-KR" altLang="en-US" sz="1600" dirty="0"/>
              <a:t>의 배열 형식 변환 문제 해결 </a:t>
            </a:r>
          </a:p>
          <a:p>
            <a:pPr lvl="1"/>
            <a:r>
              <a:rPr lang="en-US" altLang="ko-KR" sz="1600" dirty="0"/>
              <a:t>Stream</a:t>
            </a:r>
            <a:r>
              <a:rPr lang="ko-KR" altLang="en-US" sz="1600" dirty="0"/>
              <a:t>으로부터 파생된 클래스의 인스턴스와 같이 사용</a:t>
            </a:r>
          </a:p>
          <a:p>
            <a:r>
              <a:rPr lang="en-US" altLang="ko-KR" sz="1600" dirty="0" err="1"/>
              <a:t>BinaryWriter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FileStream</a:t>
            </a:r>
            <a:r>
              <a:rPr lang="ko-KR" altLang="en-US" sz="1600" dirty="0"/>
              <a:t>과 함께 이용하는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 err="1"/>
              <a:t>BinaryReader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FileStream</a:t>
            </a:r>
            <a:r>
              <a:rPr lang="ko-KR" altLang="en-US" sz="1600" dirty="0"/>
              <a:t>과 함께 이용하는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BinaryFile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58" y="2448261"/>
            <a:ext cx="65992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3" y="4533655"/>
            <a:ext cx="65833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177692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71</TotalTime>
  <Words>466</Words>
  <Application>Microsoft Office PowerPoint</Application>
  <PresentationFormat>와이드스크린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Wingdings</vt:lpstr>
      <vt:lpstr>kdw</vt:lpstr>
      <vt:lpstr>C# 프로그래밍</vt:lpstr>
      <vt:lpstr>학습내용</vt:lpstr>
      <vt:lpstr>파일 정보와 디렉토리 정보 다루기(1)</vt:lpstr>
      <vt:lpstr>파일 정보와 디렉토리 정보 다루기(2)</vt:lpstr>
      <vt:lpstr>파일 정보와 디렉토리 정보 다루기(3)</vt:lpstr>
      <vt:lpstr>파일을 읽고 쓰기 위해 알아야 할 것들 (1)</vt:lpstr>
      <vt:lpstr>파일을 읽고 쓰기 위해 알아야 할 것들 (2)</vt:lpstr>
      <vt:lpstr>파일을 읽고 쓰기 위해 알아야 할 것들 (3)</vt:lpstr>
      <vt:lpstr>이진 데이터 처리, BinaryWriter/BinaryReader</vt:lpstr>
      <vt:lpstr>텍스트 파일 처리, StreamWriter/StreamReader</vt:lpstr>
      <vt:lpstr>객체 직렬화하기</vt:lpstr>
      <vt:lpstr>PlayerPrefs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21</cp:revision>
  <dcterms:created xsi:type="dcterms:W3CDTF">2020-12-29T09:04:30Z</dcterms:created>
  <dcterms:modified xsi:type="dcterms:W3CDTF">2021-12-19T03:10:14Z</dcterms:modified>
</cp:coreProperties>
</file>