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3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4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3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6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1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1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클래스와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추상클래스에서는 </a:t>
            </a:r>
            <a:r>
              <a:rPr lang="ko-KR" altLang="en-US" sz="1600" b="1" dirty="0"/>
              <a:t>구현된 프로퍼티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구현되지 않은 프로퍼티 </a:t>
            </a:r>
            <a:r>
              <a:rPr lang="ko-KR" altLang="en-US" sz="1600" dirty="0"/>
              <a:t>모두 가능</a:t>
            </a:r>
          </a:p>
          <a:p>
            <a:r>
              <a:rPr lang="ko-KR" altLang="en-US" sz="1600" dirty="0"/>
              <a:t>구현되지 않은 </a:t>
            </a:r>
            <a:r>
              <a:rPr lang="ko-KR" altLang="en-US" sz="1600" dirty="0" err="1"/>
              <a:t>프로퍼티</a:t>
            </a:r>
            <a:endParaRPr lang="ko-KR" altLang="en-US" sz="1600" dirty="0"/>
          </a:p>
          <a:p>
            <a:pPr lvl="1"/>
            <a:r>
              <a:rPr lang="en-US" altLang="ko-KR" sz="1600" dirty="0">
                <a:solidFill>
                  <a:srgbClr val="3333FF"/>
                </a:solidFill>
              </a:rPr>
              <a:t>abstract</a:t>
            </a:r>
            <a:r>
              <a:rPr lang="en-US" altLang="ko-KR" sz="1600" dirty="0"/>
              <a:t> </a:t>
            </a:r>
            <a:r>
              <a:rPr lang="ko-KR" altLang="en-US" sz="1600" dirty="0"/>
              <a:t>한정자 사용 </a:t>
            </a:r>
            <a:r>
              <a:rPr lang="en-US" altLang="ko-KR" sz="1600" dirty="0"/>
              <a:t>-&gt;</a:t>
            </a:r>
            <a:r>
              <a:rPr lang="ko-KR" altLang="en-US" sz="1600" dirty="0"/>
              <a:t> 구현 필수	</a:t>
            </a:r>
          </a:p>
          <a:p>
            <a:r>
              <a:rPr lang="ko-KR" altLang="en-US" sz="1600" dirty="0"/>
              <a:t>선언 형식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PropertiesInAbstractClass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89" y="2996119"/>
            <a:ext cx="3607661" cy="234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76" y="1786345"/>
            <a:ext cx="5876624" cy="450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99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public </a:t>
            </a:r>
            <a:r>
              <a:rPr lang="ko-KR" altLang="en-US" sz="1600" dirty="0"/>
              <a:t>필드의 유혹</a:t>
            </a:r>
          </a:p>
          <a:p>
            <a:r>
              <a:rPr lang="ko-KR" altLang="en-US" sz="1600" dirty="0" err="1"/>
              <a:t>메소드보다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프로퍼티</a:t>
            </a:r>
            <a:endParaRPr lang="ko-KR" altLang="en-US" sz="1600" dirty="0"/>
          </a:p>
          <a:p>
            <a:r>
              <a:rPr lang="ko-KR" altLang="en-US" sz="1600" dirty="0"/>
              <a:t>자동 구현 </a:t>
            </a:r>
            <a:r>
              <a:rPr lang="ko-KR" altLang="en-US" sz="1600" dirty="0" err="1"/>
              <a:t>프로퍼티</a:t>
            </a:r>
            <a:endParaRPr lang="ko-KR" altLang="en-US" sz="1600" dirty="0"/>
          </a:p>
          <a:p>
            <a:r>
              <a:rPr lang="ko-KR" altLang="en-US" sz="1600" dirty="0" err="1"/>
              <a:t>프로퍼티와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</a:t>
            </a:r>
            <a:endParaRPr lang="ko-KR" altLang="en-US" sz="1600" dirty="0"/>
          </a:p>
          <a:p>
            <a:r>
              <a:rPr lang="ko-KR" altLang="en-US" sz="1600" dirty="0"/>
              <a:t>인터페이스의 프로퍼티</a:t>
            </a:r>
          </a:p>
          <a:p>
            <a:r>
              <a:rPr lang="ko-KR" altLang="en-US" sz="1600" dirty="0"/>
              <a:t>추상 클래스와 프로퍼티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무명 형식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91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 </a:t>
            </a:r>
            <a:r>
              <a:rPr lang="ko-KR" altLang="en-US" dirty="0"/>
              <a:t>필드의 유혹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할당 연산자 </a:t>
            </a:r>
            <a:r>
              <a:rPr lang="en-US" altLang="ko-KR" sz="1600" dirty="0"/>
              <a:t>= </a:t>
            </a:r>
            <a:r>
              <a:rPr lang="ko-KR" altLang="en-US" sz="1600" dirty="0"/>
              <a:t>를 이용한 필드 액세스의 유혹</a:t>
            </a:r>
          </a:p>
          <a:p>
            <a:pPr lvl="1"/>
            <a:r>
              <a:rPr lang="ko-KR" altLang="en-US" sz="1600" dirty="0"/>
              <a:t>편리하나 클래스의 정보은닉에 맞지 않음</a:t>
            </a:r>
            <a:endParaRPr lang="en-US" altLang="ko-KR" sz="1600" dirty="0"/>
          </a:p>
          <a:p>
            <a:pPr lvl="1"/>
            <a:r>
              <a:rPr lang="ko-KR" altLang="en-US" sz="1600" dirty="0"/>
              <a:t>데이터의 오염 가능성이 높아짐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600" dirty="0"/>
              <a:t>Get/Set </a:t>
            </a:r>
            <a:r>
              <a:rPr lang="ko-KR" altLang="en-US" sz="1600" dirty="0"/>
              <a:t>메소드를 사용해서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은닉하기</a:t>
            </a:r>
          </a:p>
          <a:p>
            <a:pPr lvl="1"/>
            <a:r>
              <a:rPr lang="ko-KR" altLang="en-US" sz="1600" dirty="0"/>
              <a:t>읽고 쓰는 함수를 제공해서 해결</a:t>
            </a:r>
            <a:endParaRPr lang="en-US" altLang="ko-KR" sz="1600" dirty="0"/>
          </a:p>
          <a:p>
            <a:pPr lvl="1"/>
            <a:r>
              <a:rPr lang="ko-KR" altLang="en-US" sz="1600" dirty="0"/>
              <a:t>하지만 번거롭고 귀찮음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은닉성과 편의성을 모두 잡는 방법은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b="1" dirty="0"/>
              <a:t>프로퍼티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Property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사용하자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사용은 </a:t>
            </a:r>
            <a:r>
              <a:rPr lang="ko-KR" altLang="en-US" sz="1400" b="1" dirty="0"/>
              <a:t>변수</a:t>
            </a:r>
            <a:r>
              <a:rPr lang="ko-KR" altLang="en-US" sz="1400" dirty="0"/>
              <a:t>처럼 편리하게 접근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정의는 </a:t>
            </a:r>
            <a:r>
              <a:rPr lang="ko-KR" altLang="en-US" sz="1400" b="1" dirty="0"/>
              <a:t>함수</a:t>
            </a:r>
            <a:r>
              <a:rPr lang="ko-KR" altLang="en-US" sz="1400" dirty="0"/>
              <a:t>처럼 구현되어 은닉 가능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6339840" y="1375954"/>
            <a:ext cx="5013960" cy="45243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a;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obj.SetMyField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(3);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obj.GetMyField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메소드보다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3333FF"/>
                </a:solidFill>
              </a:rPr>
              <a:t>get</a:t>
            </a:r>
            <a:r>
              <a:rPr lang="en-US" altLang="ko-KR" sz="1600" dirty="0"/>
              <a:t> / </a:t>
            </a:r>
            <a:r>
              <a:rPr lang="en-US" altLang="ko-KR" sz="1600" dirty="0">
                <a:solidFill>
                  <a:srgbClr val="3333FF"/>
                </a:solidFill>
              </a:rPr>
              <a:t>set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접근자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3333FF"/>
                </a:solidFill>
              </a:rPr>
              <a:t>value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r>
              <a:rPr lang="ko-KR" altLang="en-US" sz="1600" b="1" dirty="0"/>
              <a:t>선언 형식 및 사용 예</a:t>
            </a:r>
          </a:p>
          <a:p>
            <a:pPr lvl="1"/>
            <a:r>
              <a:rPr lang="en-US" altLang="ko-KR" sz="1400" dirty="0"/>
              <a:t>get, set </a:t>
            </a:r>
            <a:r>
              <a:rPr lang="ko-KR" altLang="en-US" sz="1400" dirty="0"/>
              <a:t>으로 구성</a:t>
            </a:r>
            <a:endParaRPr lang="en-US" altLang="ko-KR" sz="1400" dirty="0"/>
          </a:p>
          <a:p>
            <a:pPr lvl="1"/>
            <a:r>
              <a:rPr lang="en-US" altLang="ko-KR" sz="1400" b="1" dirty="0"/>
              <a:t>get</a:t>
            </a:r>
            <a:r>
              <a:rPr lang="en-US" altLang="ko-KR" sz="1400" dirty="0"/>
              <a:t> </a:t>
            </a:r>
            <a:r>
              <a:rPr lang="ko-KR" altLang="en-US" sz="1400" dirty="0"/>
              <a:t>은 값의 반환 </a:t>
            </a:r>
            <a:r>
              <a:rPr lang="en-US" altLang="ko-KR" sz="1400" dirty="0"/>
              <a:t>(return)</a:t>
            </a:r>
          </a:p>
          <a:p>
            <a:pPr lvl="1"/>
            <a:r>
              <a:rPr lang="en-US" altLang="ko-KR" sz="1400" b="1" dirty="0"/>
              <a:t>set</a:t>
            </a:r>
            <a:r>
              <a:rPr lang="ko-KR" altLang="en-US" sz="1400" dirty="0"/>
              <a:t> 은 값의 할당을 정의할 수 있다</a:t>
            </a:r>
            <a:r>
              <a:rPr lang="en-US" altLang="ko-KR" sz="1400" dirty="0"/>
              <a:t>. (value)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메소드 </a:t>
            </a:r>
            <a:r>
              <a:rPr lang="ko-KR" altLang="en-US" sz="1600" dirty="0"/>
              <a:t>형태로 구현됨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읽기전용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>
                <a:solidFill>
                  <a:srgbClr val="3333FF"/>
                </a:solidFill>
              </a:rPr>
              <a:t>get</a:t>
            </a:r>
            <a:r>
              <a:rPr lang="en-US" altLang="ko-KR" sz="1600" dirty="0"/>
              <a:t> </a:t>
            </a:r>
            <a:r>
              <a:rPr lang="ko-KR" altLang="en-US" sz="1600" dirty="0"/>
              <a:t>접근자만 구현하는 경우</a:t>
            </a:r>
            <a:endParaRPr lang="en-US" altLang="ko-KR" sz="1600" dirty="0"/>
          </a:p>
          <a:p>
            <a:pPr lvl="1"/>
            <a:r>
              <a:rPr lang="en-US" altLang="ko-KR" sz="1400" dirty="0"/>
              <a:t>private</a:t>
            </a:r>
            <a:r>
              <a:rPr lang="ko-KR" altLang="en-US" sz="1400" dirty="0"/>
              <a:t> </a:t>
            </a:r>
            <a:r>
              <a:rPr lang="en-US" altLang="ko-KR" sz="1400" dirty="0"/>
              <a:t>set – set</a:t>
            </a:r>
            <a:r>
              <a:rPr lang="ko-KR" altLang="en-US" sz="1400" dirty="0"/>
              <a:t> 이 접근 불가이므로 동일</a:t>
            </a:r>
            <a:endParaRPr lang="en-US" altLang="ko-KR" sz="1400" dirty="0"/>
          </a:p>
          <a:p>
            <a:pPr marL="685800" lvl="2">
              <a:spcBef>
                <a:spcPts val="1000"/>
              </a:spcBef>
            </a:pPr>
            <a:endParaRPr lang="en-US" altLang="ko-KR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Property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238240" y="1375954"/>
            <a:ext cx="4685725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MyField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38242" y="5425815"/>
            <a:ext cx="4685724" cy="8617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3;     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//set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obj.MyField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//get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6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구현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단순히 필드를 읽고 쓰기만 하는 경우 </a:t>
            </a:r>
            <a:r>
              <a:rPr lang="en-US" altLang="ko-KR" sz="1600" dirty="0"/>
              <a:t>( </a:t>
            </a:r>
            <a:r>
              <a:rPr lang="ko-KR" altLang="en-US" sz="1600" dirty="0"/>
              <a:t>조각모음 </a:t>
            </a:r>
            <a:r>
              <a:rPr lang="en-US" altLang="ko-KR" sz="1600"/>
              <a:t>prop tap ) 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선언과 동시 초기화 </a:t>
            </a:r>
            <a:r>
              <a:rPr lang="en-US" altLang="ko-KR" sz="1600" dirty="0"/>
              <a:t>(7.0)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AutoImplementedProperty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674421" y="1780082"/>
            <a:ext cx="4421579" cy="23391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NameCard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name = value; 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4110" y="1829687"/>
            <a:ext cx="4421579" cy="18466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NameCard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4420" y="4538883"/>
            <a:ext cx="8424619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NameCard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 {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"Unknown"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3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구현 </a:t>
            </a:r>
            <a:r>
              <a:rPr lang="ko-KR" altLang="en-US" dirty="0" err="1"/>
              <a:t>프로퍼티의</a:t>
            </a:r>
            <a:r>
              <a:rPr lang="ko-KR" altLang="en-US" dirty="0"/>
              <a:t> 뒤에서 일어나는 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직접 선언한 </a:t>
            </a:r>
            <a:r>
              <a:rPr lang="ko-KR" altLang="en-US" sz="1600" b="1" dirty="0" err="1"/>
              <a:t>프로퍼티</a:t>
            </a:r>
            <a:r>
              <a:rPr lang="ko-KR" altLang="en-US" sz="1600" dirty="0"/>
              <a:t> </a:t>
            </a:r>
            <a:r>
              <a:rPr lang="en-US" altLang="ko-KR" sz="1600" dirty="0"/>
              <a:t>vs </a:t>
            </a:r>
            <a:r>
              <a:rPr lang="ko-KR" altLang="en-US" sz="1600" b="1" dirty="0"/>
              <a:t>자동 구현 </a:t>
            </a:r>
            <a:r>
              <a:rPr lang="ko-KR" altLang="en-US" sz="1600" b="1" dirty="0" err="1"/>
              <a:t>프로퍼티</a:t>
            </a:r>
            <a:endParaRPr lang="en-US" altLang="ko-KR" sz="1600" b="1" dirty="0"/>
          </a:p>
          <a:p>
            <a:pPr lvl="1"/>
            <a:endParaRPr lang="ko-KR" altLang="en-US" sz="12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컴파일러의 자동 선언 형식</a:t>
            </a:r>
            <a:r>
              <a:rPr lang="en-US" altLang="ko-KR" sz="1600" dirty="0"/>
              <a:t>: &lt;</a:t>
            </a:r>
            <a:r>
              <a:rPr lang="ko-KR" altLang="en-US" sz="1600" dirty="0" err="1"/>
              <a:t>필드명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k_BackingField</a:t>
            </a:r>
            <a:endParaRPr lang="ko-KR" altLang="en-US" sz="1600" dirty="0"/>
          </a:p>
        </p:txBody>
      </p:sp>
      <p:pic>
        <p:nvPicPr>
          <p:cNvPr id="4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10" y="1818381"/>
            <a:ext cx="4568147" cy="380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68" y="1818381"/>
            <a:ext cx="5374821" cy="380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7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객체 생성시 </a:t>
            </a:r>
            <a:r>
              <a:rPr lang="ko-KR" altLang="en-US" sz="1600" dirty="0" err="1"/>
              <a:t>프로퍼티를</a:t>
            </a:r>
            <a:r>
              <a:rPr lang="ko-KR" altLang="en-US" sz="1600" dirty="0"/>
              <a:t> 이용한 필드 초기화</a:t>
            </a:r>
          </a:p>
          <a:p>
            <a:r>
              <a:rPr lang="ko-KR" altLang="en-US" sz="1600" dirty="0"/>
              <a:t>필요한 </a:t>
            </a:r>
            <a:r>
              <a:rPr lang="ko-KR" altLang="en-US" sz="1600" dirty="0" err="1"/>
              <a:t>프로퍼티만</a:t>
            </a:r>
            <a:r>
              <a:rPr lang="ko-KR" altLang="en-US" sz="1600" dirty="0"/>
              <a:t> 초기화 가능</a:t>
            </a:r>
          </a:p>
          <a:p>
            <a:r>
              <a:rPr lang="ko-KR" altLang="en-US" sz="1600" dirty="0"/>
              <a:t>사용 형식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사용 예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ConstructorWithProperty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32" y="2362795"/>
            <a:ext cx="5784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32" y="4439492"/>
            <a:ext cx="4775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3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무명 형식 </a:t>
            </a:r>
            <a:r>
              <a:rPr lang="en-US" altLang="ko-KR" dirty="0"/>
              <a:t>(</a:t>
            </a:r>
            <a:r>
              <a:rPr lang="ko-KR" altLang="en-US" dirty="0"/>
              <a:t>익명형식</a:t>
            </a:r>
            <a:r>
              <a:rPr lang="en-US" altLang="ko-KR" dirty="0"/>
              <a:t>, </a:t>
            </a:r>
            <a:r>
              <a:rPr lang="en-US" altLang="ko-KR" sz="3200" dirty="0" err="1"/>
              <a:t>AnonymousType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형식의 선언과 동시에 인스턴스 할당</a:t>
            </a:r>
          </a:p>
          <a:p>
            <a:r>
              <a:rPr lang="ko-KR" altLang="en-US" sz="1600" dirty="0"/>
              <a:t>인스턴스를 만들고 다시는 사용하지 않을 때</a:t>
            </a:r>
          </a:p>
          <a:p>
            <a:r>
              <a:rPr lang="ko-KR" altLang="en-US" sz="1600" dirty="0"/>
              <a:t>선언 및 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프로퍼티에 할당된 값은 변경 불가 </a:t>
            </a:r>
            <a:r>
              <a:rPr lang="en-US" altLang="ko-KR" sz="1600" dirty="0"/>
              <a:t>(</a:t>
            </a:r>
            <a:r>
              <a:rPr lang="ko-KR" altLang="en-US" sz="1600" dirty="0"/>
              <a:t>읽기전용 프로퍼티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AnonymousType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38922"/>
            <a:ext cx="61817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00200" y="4513169"/>
            <a:ext cx="6804498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Age = 17 };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"Name:{0}, Age:{1}"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a.Age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5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인터페이스에  프로퍼티 선언 가능</a:t>
            </a:r>
            <a:endParaRPr lang="en-US" altLang="ko-KR" sz="1600" dirty="0"/>
          </a:p>
          <a:p>
            <a:pPr lvl="1"/>
            <a:r>
              <a:rPr lang="ko-KR" altLang="en-US" sz="1400" dirty="0"/>
              <a:t> </a:t>
            </a:r>
            <a:r>
              <a:rPr lang="ko-KR" altLang="en-US" sz="1400" b="1" dirty="0"/>
              <a:t>클래스의 자동 구현 프로퍼티 </a:t>
            </a:r>
            <a:r>
              <a:rPr lang="ko-KR" altLang="en-US" sz="1400" dirty="0"/>
              <a:t>선언 동일</a:t>
            </a:r>
          </a:p>
          <a:p>
            <a:pPr lvl="1"/>
            <a:r>
              <a:rPr lang="ko-KR" altLang="en-US" sz="1600" dirty="0"/>
              <a:t>상속하는 클래스에서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구현</a:t>
            </a:r>
          </a:p>
          <a:p>
            <a:r>
              <a:rPr lang="ko-KR" altLang="en-US" sz="1600" dirty="0"/>
              <a:t>선언 형식 및 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PropertiesInInterface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69" y="2044443"/>
            <a:ext cx="6441332" cy="424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922" y="2724668"/>
            <a:ext cx="3230825" cy="18466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interface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IMyInterface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MyProperty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48516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325</TotalTime>
  <Words>547</Words>
  <Application>Microsoft Office PowerPoint</Application>
  <PresentationFormat>와이드스크린</PresentationFormat>
  <Paragraphs>182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학습내용</vt:lpstr>
      <vt:lpstr>public 필드의 유혹</vt:lpstr>
      <vt:lpstr>메소드보다 프로퍼티</vt:lpstr>
      <vt:lpstr>자동 구현 프로퍼티</vt:lpstr>
      <vt:lpstr>자동 구현 프로퍼티의 뒤에서 일어나는 일</vt:lpstr>
      <vt:lpstr>프로퍼티와 생성자</vt:lpstr>
      <vt:lpstr>무명 형식 (익명형식, AnonymousType)</vt:lpstr>
      <vt:lpstr>인터페이스의 프로퍼티</vt:lpstr>
      <vt:lpstr>추상 클래스와 프로퍼티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59</cp:revision>
  <dcterms:created xsi:type="dcterms:W3CDTF">2020-12-29T09:04:30Z</dcterms:created>
  <dcterms:modified xsi:type="dcterms:W3CDTF">2024-02-07T03:08:26Z</dcterms:modified>
</cp:coreProperties>
</file>