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4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0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4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6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예외 클래스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Exception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상속해서 만든다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필요한 경우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특별한 데이터를 담아서 예외 처리 루틴에 추가 정보 제공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예외 상황을 더 잘 설명하고 싶을 때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데모 예제 </a:t>
            </a:r>
            <a:r>
              <a:rPr lang="en-US" altLang="ko-KR" sz="1600" dirty="0">
                <a:latin typeface="Consolas" panose="020B0609020204030204" pitchFamily="49" charset="0"/>
              </a:rPr>
              <a:t>- </a:t>
            </a:r>
            <a:r>
              <a:rPr lang="en-US" altLang="ko-KR" sz="1600" dirty="0" err="1">
                <a:latin typeface="Consolas" panose="020B0609020204030204" pitchFamily="49" charset="0"/>
              </a:rPr>
              <a:t>MyException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849" y="1672683"/>
            <a:ext cx="4836151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Exception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...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148BC-2CF4-441A-9F4E-288F9D4AE6D9}"/>
              </a:ext>
            </a:extLst>
          </p:cNvPr>
          <p:cNvSpPr txBox="1"/>
          <p:nvPr/>
        </p:nvSpPr>
        <p:spPr>
          <a:xfrm>
            <a:off x="5220072" y="4031155"/>
            <a:ext cx="6133728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Exception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 클래스 만들기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message) :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(message)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Nickname {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Level {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err="1"/>
              <a:t>필터하기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/>
              <a:t>catch </a:t>
            </a:r>
            <a:r>
              <a:rPr lang="ko-KR" altLang="en-US" sz="1600" b="1" dirty="0"/>
              <a:t>절</a:t>
            </a:r>
            <a:r>
              <a:rPr lang="ko-KR" altLang="en-US" sz="1600" dirty="0"/>
              <a:t>이 처리할 예외 객체에 제약 사항을 명시해서 </a:t>
            </a:r>
            <a:r>
              <a:rPr lang="ko-KR" altLang="en-US" sz="1600" b="1" dirty="0"/>
              <a:t>조건을 만족하는 예외 객체만</a:t>
            </a:r>
            <a:r>
              <a:rPr lang="ko-KR" altLang="en-US" sz="1600" dirty="0"/>
              <a:t> 예외 처리 코드 실행 </a:t>
            </a:r>
            <a:r>
              <a:rPr lang="en-US" altLang="ko-KR" sz="1600" dirty="0"/>
              <a:t>(6.0)</a:t>
            </a:r>
          </a:p>
          <a:p>
            <a:r>
              <a:rPr lang="en-US" altLang="ko-KR" sz="1600" dirty="0"/>
              <a:t>catch() </a:t>
            </a:r>
            <a:r>
              <a:rPr lang="ko-KR" altLang="en-US" sz="1600" dirty="0"/>
              <a:t>문 뒤에 </a:t>
            </a:r>
            <a:r>
              <a:rPr lang="en-US" altLang="ko-KR" sz="1600" b="1" dirty="0">
                <a:solidFill>
                  <a:srgbClr val="3333FF"/>
                </a:solidFill>
              </a:rPr>
              <a:t>when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키워드</a:t>
            </a:r>
            <a:r>
              <a:rPr lang="ko-KR" altLang="en-US" sz="1600" dirty="0"/>
              <a:t>를 이용해 </a:t>
            </a:r>
            <a:r>
              <a:rPr lang="ko-KR" altLang="en-US" sz="1600" b="1" dirty="0"/>
              <a:t>제약 조건 기술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ExceptionFiltering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70878" y="3196926"/>
            <a:ext cx="8686800" cy="2462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Int32.Parse(input);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pt-B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(num&lt; 0 || num&gt; 10)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FilterableException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ErrorNo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($"Output : 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}");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FilterableException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e.ErrorNo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0 )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"Negative input is not allowed."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0878" y="2091435"/>
            <a:ext cx="5136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FilterableException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Exception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ErrorNo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00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다시 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예외 처리 기능이 없었던 시절</a:t>
            </a:r>
            <a:r>
              <a:rPr lang="en-US" altLang="ko-KR" sz="1600" dirty="0"/>
              <a:t>. </a:t>
            </a:r>
            <a:r>
              <a:rPr lang="ko-KR" altLang="en-US" sz="1600" dirty="0"/>
              <a:t>예외를</a:t>
            </a:r>
            <a:r>
              <a:rPr lang="en-US" altLang="ko-KR" sz="1600" dirty="0"/>
              <a:t> </a:t>
            </a:r>
            <a:r>
              <a:rPr lang="ko-KR" altLang="en-US" sz="1600" dirty="0"/>
              <a:t>어떻게 처리했을까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b="1" dirty="0"/>
              <a:t>에러 코드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정의하여 반환 </a:t>
            </a:r>
            <a:r>
              <a:rPr lang="en-US" altLang="ko-KR" sz="1600" dirty="0"/>
              <a:t>( </a:t>
            </a:r>
            <a:r>
              <a:rPr lang="ko-KR" altLang="en-US" sz="1600" dirty="0"/>
              <a:t>보통 정수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 </a:t>
            </a:r>
            <a:r>
              <a:rPr lang="ko-KR" altLang="en-US" sz="1600" dirty="0"/>
              <a:t>활용 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메소드의 반환 값은 에러 코드</a:t>
            </a:r>
            <a:r>
              <a:rPr lang="en-US" altLang="ko-KR" sz="1600" dirty="0"/>
              <a:t>, </a:t>
            </a:r>
            <a:r>
              <a:rPr lang="ko-KR" altLang="en-US" sz="1600" dirty="0"/>
              <a:t>결과는 출력 전용 매개변수</a:t>
            </a:r>
            <a:br>
              <a:rPr lang="ko-KR" altLang="en-US" sz="1600" dirty="0"/>
            </a:br>
            <a:endParaRPr lang="ko-KR" altLang="en-US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예외 처리 </a:t>
            </a:r>
            <a:r>
              <a:rPr lang="en-US" altLang="ko-KR" sz="1600" dirty="0"/>
              <a:t>-&gt;</a:t>
            </a:r>
            <a:r>
              <a:rPr lang="ko-KR" altLang="en-US" sz="1600" dirty="0"/>
              <a:t> 오류를 </a:t>
            </a:r>
            <a:r>
              <a:rPr lang="ko-KR" altLang="en-US" sz="1600" b="1" dirty="0"/>
              <a:t>종류별로 묶어서 처리 가능</a:t>
            </a:r>
          </a:p>
          <a:p>
            <a:r>
              <a:rPr lang="ko-KR" altLang="en-US" sz="1600" dirty="0"/>
              <a:t>디버그 할 때 활용 </a:t>
            </a:r>
            <a:r>
              <a:rPr lang="en-US" altLang="ko-KR" sz="1600" dirty="0"/>
              <a:t>– </a:t>
            </a:r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StackTrace</a:t>
            </a:r>
            <a:r>
              <a:rPr lang="en-US" altLang="ko-KR" sz="1600" dirty="0"/>
              <a:t>  (</a:t>
            </a:r>
            <a:r>
              <a:rPr lang="ko-KR" altLang="en-US" sz="1600" dirty="0"/>
              <a:t>위치 추적 </a:t>
            </a:r>
            <a:r>
              <a:rPr lang="en-US" altLang="ko-KR" sz="1600" dirty="0"/>
              <a:t>, F9 </a:t>
            </a:r>
            <a:r>
              <a:rPr lang="ko-KR" altLang="en-US" sz="1600" dirty="0"/>
              <a:t>디버그 해보자 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63328" y="2338579"/>
            <a:ext cx="6587613" cy="28931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Divide(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divisor,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dividend,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(dividend == 0)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피제수가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이면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result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-1;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 Code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result = divisor / dividend;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3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예외에 대하여</a:t>
            </a:r>
          </a:p>
          <a:p>
            <a:r>
              <a:rPr lang="en-US" altLang="ko-KR" sz="1800" dirty="0" err="1"/>
              <a:t>try~catch</a:t>
            </a:r>
            <a:r>
              <a:rPr lang="ko-KR" altLang="en-US" sz="1800" dirty="0"/>
              <a:t>로 예외 받기</a:t>
            </a:r>
          </a:p>
          <a:p>
            <a:r>
              <a:rPr lang="en-US" altLang="ko-KR" sz="1800" dirty="0" err="1"/>
              <a:t>System.Exception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</a:t>
            </a:r>
          </a:p>
          <a:p>
            <a:r>
              <a:rPr lang="ko-KR" altLang="en-US" sz="1800" dirty="0"/>
              <a:t>예외 던지기</a:t>
            </a:r>
          </a:p>
          <a:p>
            <a:r>
              <a:rPr lang="en-US" altLang="ko-KR" sz="1800" dirty="0" err="1"/>
              <a:t>try~catch</a:t>
            </a:r>
            <a:r>
              <a:rPr lang="ko-KR" altLang="en-US" sz="1800" dirty="0"/>
              <a:t>와 </a:t>
            </a:r>
            <a:r>
              <a:rPr lang="en-US" altLang="ko-KR" sz="1800" dirty="0"/>
              <a:t>finally</a:t>
            </a:r>
          </a:p>
          <a:p>
            <a:r>
              <a:rPr lang="ko-KR" altLang="en-US" sz="1800" dirty="0"/>
              <a:t>사용자 정의 예외 클래스 만들기</a:t>
            </a:r>
          </a:p>
          <a:p>
            <a:r>
              <a:rPr lang="ko-KR" altLang="en-US" sz="1800" dirty="0"/>
              <a:t>예외 </a:t>
            </a:r>
            <a:r>
              <a:rPr lang="ko-KR" altLang="en-US" sz="1800" dirty="0" err="1"/>
              <a:t>필터하기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454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예외에 대하여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프로그래머가 생각하는 시나리오에서 벗어나는 사건 </a:t>
            </a:r>
            <a:r>
              <a:rPr lang="en-US" altLang="ko-KR" sz="1800" dirty="0"/>
              <a:t>(</a:t>
            </a:r>
            <a:r>
              <a:rPr lang="ko-KR" altLang="en-US" sz="1800" dirty="0"/>
              <a:t>예외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프로그램의 오류나 다운으로 이어지지 않도록 처리하는</a:t>
            </a:r>
            <a:r>
              <a:rPr lang="en-US" altLang="ko-KR" sz="1600" dirty="0"/>
              <a:t> </a:t>
            </a:r>
            <a:r>
              <a:rPr lang="ko-KR" altLang="en-US" sz="1600" dirty="0"/>
              <a:t>것 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예외 처리</a:t>
            </a:r>
            <a:r>
              <a:rPr lang="en-US" altLang="ko-KR" sz="1600" dirty="0"/>
              <a:t>)</a:t>
            </a:r>
          </a:p>
          <a:p>
            <a:r>
              <a:rPr lang="ko-KR" altLang="en-US" sz="1800" dirty="0"/>
              <a:t>예외 발생 코드와 결과</a:t>
            </a:r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  <a:p>
            <a:endParaRPr lang="ko-KR" altLang="en-US" sz="1800" dirty="0"/>
          </a:p>
          <a:p>
            <a:endParaRPr lang="en-US" altLang="ko-KR" sz="1800" dirty="0"/>
          </a:p>
          <a:p>
            <a:r>
              <a:rPr lang="ko-KR" altLang="en-US" sz="1800" dirty="0"/>
              <a:t>발생할 예외를 처리하지 않으면 </a:t>
            </a: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r>
              <a:rPr lang="en-US" altLang="ko-KR" sz="1800" dirty="0"/>
              <a:t>CLR</a:t>
            </a:r>
            <a:r>
              <a:rPr lang="ko-KR" altLang="en-US" sz="1800" dirty="0"/>
              <a:t>이 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10" y="5139098"/>
            <a:ext cx="8716591" cy="3715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8410" y="2658006"/>
            <a:ext cx="6096000" cy="13542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{ 1, 2, 3 };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try~catch</a:t>
            </a:r>
            <a:r>
              <a:rPr lang="ko-KR" altLang="en-US" dirty="0"/>
              <a:t>로 예외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발생한 예외를 받아서 처리하는 방법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메커니즘</a:t>
            </a:r>
          </a:p>
          <a:p>
            <a:pPr lvl="1"/>
            <a:r>
              <a:rPr lang="en-US" altLang="ko-KR" sz="1600" b="1" dirty="0"/>
              <a:t>try</a:t>
            </a:r>
            <a:r>
              <a:rPr lang="en-US" altLang="ko-KR" sz="1600" dirty="0"/>
              <a:t> </a:t>
            </a:r>
            <a:r>
              <a:rPr lang="ko-KR" altLang="en-US" sz="1600" dirty="0"/>
              <a:t>절에서 원래 실행하고자 했던 코드 처리</a:t>
            </a:r>
          </a:p>
          <a:p>
            <a:pPr lvl="1"/>
            <a:r>
              <a:rPr lang="ko-KR" altLang="en-US" sz="1600" dirty="0"/>
              <a:t>예외</a:t>
            </a:r>
            <a:r>
              <a:rPr lang="en-US" altLang="ko-KR" sz="1600" dirty="0"/>
              <a:t>(if </a:t>
            </a:r>
            <a:r>
              <a:rPr lang="ko-KR" altLang="en-US" sz="1600" dirty="0"/>
              <a:t>여러 개</a:t>
            </a:r>
            <a:r>
              <a:rPr lang="en-US" altLang="ko-KR" sz="1600" dirty="0"/>
              <a:t>)</a:t>
            </a:r>
            <a:r>
              <a:rPr lang="ko-KR" altLang="en-US" sz="1600" dirty="0"/>
              <a:t>가 던져지면 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 </a:t>
            </a:r>
            <a:r>
              <a:rPr lang="ko-KR" altLang="en-US" sz="1600" dirty="0"/>
              <a:t>블록</a:t>
            </a:r>
            <a:r>
              <a:rPr lang="en-US" altLang="ko-KR" sz="1600" dirty="0"/>
              <a:t>(</a:t>
            </a:r>
            <a:r>
              <a:rPr lang="ko-KR" altLang="en-US" sz="1600" dirty="0"/>
              <a:t>여러 개</a:t>
            </a:r>
            <a:r>
              <a:rPr lang="en-US" altLang="ko-KR" sz="1600" dirty="0"/>
              <a:t>)</a:t>
            </a:r>
            <a:r>
              <a:rPr lang="ko-KR" altLang="en-US" sz="1600" dirty="0"/>
              <a:t>에서 받아서 처리</a:t>
            </a:r>
          </a:p>
          <a:p>
            <a:pPr lvl="1"/>
            <a:r>
              <a:rPr lang="en-US" altLang="ko-KR" sz="1600" dirty="0"/>
              <a:t>catch </a:t>
            </a:r>
            <a:r>
              <a:rPr lang="ko-KR" altLang="en-US" sz="1600" dirty="0"/>
              <a:t>예외 형식 </a:t>
            </a:r>
            <a:r>
              <a:rPr lang="en-US" altLang="ko-KR" sz="1600" dirty="0"/>
              <a:t>= try </a:t>
            </a:r>
            <a:r>
              <a:rPr lang="ko-KR" altLang="en-US" sz="1600" dirty="0"/>
              <a:t>블록에서 던진 예외 형식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TryCatch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338146" y="1706136"/>
            <a:ext cx="4138422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실행할 코드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(Exception)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 발생시 처리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7A22-32A7-4B95-A48E-05D74D0E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43E88-19AC-4876-9672-34938605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8F63C-D8C0-4EFA-B7BF-E4F0E224729A}"/>
              </a:ext>
            </a:extLst>
          </p:cNvPr>
          <p:cNvSpPr txBox="1"/>
          <p:nvPr/>
        </p:nvSpPr>
        <p:spPr>
          <a:xfrm>
            <a:off x="954157" y="1321904"/>
            <a:ext cx="92632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{ 1, 2, 3 };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IndexOutOfRangeException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 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예외가 발생했습니다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e.Message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종료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0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System.Exception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43914"/>
            <a:ext cx="5073074" cy="5145011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모든 예외 클래스의 조상</a:t>
            </a:r>
            <a:endParaRPr lang="en-US" altLang="ko-KR" sz="1600" dirty="0"/>
          </a:p>
          <a:p>
            <a:pPr lvl="1"/>
            <a:r>
              <a:rPr lang="en-US" altLang="ko-KR" sz="1400" dirty="0" err="1"/>
              <a:t>System.</a:t>
            </a:r>
            <a:r>
              <a:rPr lang="en-US" altLang="ko-KR" sz="1400" b="1" dirty="0" err="1"/>
              <a:t>Exception</a:t>
            </a:r>
            <a:endParaRPr lang="ko-KR" altLang="en-US" sz="1200" b="1" dirty="0"/>
          </a:p>
          <a:p>
            <a:endParaRPr lang="en-US" altLang="ko-KR" sz="1600" dirty="0"/>
          </a:p>
          <a:p>
            <a:r>
              <a:rPr lang="ko-KR" altLang="en-US" sz="1600" dirty="0"/>
              <a:t>예외 클래스 상속 관계 </a:t>
            </a:r>
            <a:endParaRPr lang="ko-KR" altLang="en-US" sz="1400" dirty="0"/>
          </a:p>
          <a:p>
            <a:pPr lvl="1"/>
            <a:r>
              <a:rPr lang="ko-KR" altLang="en-US" sz="1400" dirty="0"/>
              <a:t>모든 예외 클래스 </a:t>
            </a:r>
            <a:r>
              <a:rPr lang="en-US" altLang="ko-KR" sz="1400" dirty="0" err="1"/>
              <a:t>System.Exception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형식으로 간주</a:t>
            </a:r>
          </a:p>
          <a:p>
            <a:pPr lvl="1"/>
            <a:r>
              <a:rPr lang="en-US" altLang="ko-KR" sz="1400" dirty="0" err="1"/>
              <a:t>System.Exception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형식 하나로 모든 예외 처리 가능</a:t>
            </a:r>
          </a:p>
          <a:p>
            <a:pPr lvl="1"/>
            <a:r>
              <a:rPr lang="ko-KR" altLang="en-US" sz="1400" dirty="0"/>
              <a:t>예외 상황에 따라 섬세한 예외 처리 곤란</a:t>
            </a:r>
          </a:p>
          <a:p>
            <a:pPr lvl="1"/>
            <a:r>
              <a:rPr lang="ko-KR" altLang="en-US" sz="1400" dirty="0"/>
              <a:t>예상한 예외 외의 예외까지 받아 낼 수 있는 장치로 사용 </a:t>
            </a:r>
            <a:r>
              <a:rPr lang="en-US" altLang="ko-KR" sz="1400" dirty="0"/>
              <a:t>(</a:t>
            </a:r>
            <a:r>
              <a:rPr lang="ko-KR" altLang="en-US" sz="1400" dirty="0"/>
              <a:t>마지막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233532" y="1393902"/>
            <a:ext cx="5040351" cy="4184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실행할 코드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IndexOutOfRangeException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 발생시 처리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DivideByZeroException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 발생시 처리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 발생시 처리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1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던지기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예외를 던지는 방법 </a:t>
            </a:r>
            <a:r>
              <a:rPr lang="en-US" altLang="ko-KR" sz="1600" dirty="0"/>
              <a:t>- </a:t>
            </a:r>
            <a:r>
              <a:rPr lang="en-US" altLang="ko-KR" sz="1600" b="1" dirty="0"/>
              <a:t>throw</a:t>
            </a:r>
            <a:r>
              <a:rPr lang="en-US" altLang="ko-KR" sz="1600" dirty="0"/>
              <a:t> </a:t>
            </a:r>
            <a:r>
              <a:rPr lang="ko-KR" altLang="en-US" sz="1600" dirty="0"/>
              <a:t>문</a:t>
            </a:r>
          </a:p>
          <a:p>
            <a:r>
              <a:rPr lang="ko-KR" altLang="en-US" sz="1600" dirty="0" err="1"/>
              <a:t>메소드</a:t>
            </a:r>
            <a:r>
              <a:rPr lang="ko-KR" altLang="en-US" sz="1600" dirty="0"/>
              <a:t> 내에서 예외를 던진 경우</a:t>
            </a:r>
          </a:p>
          <a:p>
            <a:pPr lvl="1"/>
            <a:r>
              <a:rPr lang="ko-KR" altLang="en-US" sz="1600" dirty="0" err="1"/>
              <a:t>메소드를</a:t>
            </a:r>
            <a:r>
              <a:rPr lang="ko-KR" altLang="en-US" sz="1600" dirty="0"/>
              <a:t> 호출한 </a:t>
            </a:r>
            <a:r>
              <a:rPr lang="en-US" altLang="ko-KR" sz="1600" dirty="0"/>
              <a:t>try ~ catch </a:t>
            </a:r>
            <a:r>
              <a:rPr lang="ko-KR" altLang="en-US" sz="1600" dirty="0"/>
              <a:t>문에서 받음</a:t>
            </a:r>
            <a:br>
              <a:rPr lang="ko-KR" altLang="en-US" sz="1600" dirty="0"/>
            </a:br>
            <a:r>
              <a:rPr lang="ko-KR" altLang="en-US" sz="1600" dirty="0"/>
              <a:t> </a:t>
            </a:r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Throw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973874" y="2711517"/>
            <a:ext cx="4958575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실행할 코드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Exception(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새로운 예외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(Exception e)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//throw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던진 예외를 잡는다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e.Message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8123" y="2062976"/>
            <a:ext cx="5285677" cy="35394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Exception(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새로운 예외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(Exception e)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DoMethod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던진 예외를 잡는다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e.Message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5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던지기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C# 7.0</a:t>
            </a:r>
            <a:r>
              <a:rPr lang="ko-KR" altLang="en-US" sz="1600" dirty="0"/>
              <a:t>의 변화</a:t>
            </a:r>
          </a:p>
          <a:p>
            <a:pPr lvl="1"/>
            <a:r>
              <a:rPr lang="ko-KR" altLang="en-US" sz="1600" dirty="0"/>
              <a:t>식에서 사용 가능 </a:t>
            </a:r>
          </a:p>
          <a:p>
            <a:pPr lvl="1"/>
            <a:r>
              <a:rPr lang="ko-KR" altLang="en-US" sz="1600" dirty="0"/>
              <a:t>조건 연산자에서 사용 가능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ThrowExpression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542586" y="2559425"/>
            <a:ext cx="6096000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a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a ??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ArgumentNullException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2586" y="3546711"/>
            <a:ext cx="6096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{ 1, 2, 3 };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 = 4;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 = array[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index &gt;= 0 &amp;&amp; index &lt; 3 ?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index :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IndexOutOfRangeException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5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try~catch</a:t>
            </a:r>
            <a:r>
              <a:rPr lang="ko-KR" altLang="en-US" dirty="0"/>
              <a:t>와 </a:t>
            </a:r>
            <a:r>
              <a:rPr lang="en-US" altLang="ko-KR" dirty="0"/>
              <a:t>finally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예외가 </a:t>
            </a:r>
            <a:r>
              <a:rPr lang="en-US" altLang="ko-KR" sz="1600" dirty="0"/>
              <a:t>try </a:t>
            </a:r>
            <a:r>
              <a:rPr lang="ko-KR" altLang="en-US" sz="1600" dirty="0"/>
              <a:t>블록의 중요 코드 실행을 못하게 한다면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, try </a:t>
            </a:r>
            <a:r>
              <a:rPr lang="ko-KR" altLang="en-US" sz="1600" dirty="0"/>
              <a:t>블록의 끝에 데이터베이스의 커넥션을 닫는 코드</a:t>
            </a:r>
          </a:p>
          <a:p>
            <a:r>
              <a:rPr lang="ko-KR" altLang="en-US" sz="1600" dirty="0"/>
              <a:t>자원 해제 같은 뒷마무리를 담당하는 </a:t>
            </a:r>
            <a:r>
              <a:rPr lang="en-US" altLang="ko-KR" sz="1600" dirty="0"/>
              <a:t>finally </a:t>
            </a:r>
            <a:r>
              <a:rPr lang="ko-KR" altLang="en-US" sz="1600" dirty="0"/>
              <a:t>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Finally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42224" y="2490274"/>
            <a:ext cx="6096000" cy="31085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dbconn.Open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데이타베이스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처리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(Exception 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예외처리       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finally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dbconn.Close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48226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116</TotalTime>
  <Words>963</Words>
  <Application>Microsoft Office PowerPoint</Application>
  <PresentationFormat>와이드스크린</PresentationFormat>
  <Paragraphs>256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학습내용</vt:lpstr>
      <vt:lpstr>예외에 대하여</vt:lpstr>
      <vt:lpstr>try~catch로 예외 받기</vt:lpstr>
      <vt:lpstr>예제</vt:lpstr>
      <vt:lpstr>System.Exception 클래스</vt:lpstr>
      <vt:lpstr>예외 던지기 (1)</vt:lpstr>
      <vt:lpstr>예외 던지기(2)</vt:lpstr>
      <vt:lpstr>try~catch와 finally</vt:lpstr>
      <vt:lpstr>사용자 정의 예외 클래스 만들기</vt:lpstr>
      <vt:lpstr>예외 필터하기</vt:lpstr>
      <vt:lpstr>예외 처리 다시 생각해보기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41</cp:revision>
  <dcterms:created xsi:type="dcterms:W3CDTF">2020-12-29T09:04:30Z</dcterms:created>
  <dcterms:modified xsi:type="dcterms:W3CDTF">2023-08-27T03:25:23Z</dcterms:modified>
</cp:coreProperties>
</file>