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5" r:id="rId4"/>
    <p:sldId id="266" r:id="rId5"/>
    <p:sldId id="270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5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6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1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4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2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8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Object.GetType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클래스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사용도가 높은 </a:t>
            </a:r>
            <a:r>
              <a:rPr lang="en-US" altLang="ko-KR" sz="1800" b="1" dirty="0"/>
              <a:t>Type</a:t>
            </a:r>
            <a:r>
              <a:rPr lang="en-US" altLang="ko-KR" sz="1800" dirty="0"/>
              <a:t> </a:t>
            </a:r>
            <a:r>
              <a:rPr lang="ko-KR" altLang="en-US" sz="1800" dirty="0"/>
              <a:t>형식의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r>
              <a:rPr lang="en-US" altLang="ko-KR" sz="1800" dirty="0" err="1"/>
              <a:t>System.Reflection.BindingFlags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열거형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GetType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3" y="2141963"/>
            <a:ext cx="77343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리플렉션을</a:t>
            </a:r>
            <a:r>
              <a:rPr lang="ko-KR" altLang="en-US" dirty="0"/>
              <a:t> 이용해서 객체 생성하고 이용하기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코드 안에서 런타임에 특정 형식의 인스턴스를 만드는 이점</a:t>
            </a:r>
          </a:p>
          <a:p>
            <a:pPr lvl="1"/>
            <a:r>
              <a:rPr lang="ko-KR" altLang="en-US" sz="1600" dirty="0"/>
              <a:t>프로그램이 동적으로 동작할 수 있도록 구성 가능</a:t>
            </a:r>
          </a:p>
          <a:p>
            <a:r>
              <a:rPr lang="en-US" altLang="ko-KR" sz="1800" b="1" dirty="0" err="1"/>
              <a:t>System.Activator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클래스</a:t>
            </a:r>
          </a:p>
          <a:p>
            <a:pPr lvl="1"/>
            <a:r>
              <a:rPr lang="ko-KR" altLang="en-US" sz="1600" dirty="0"/>
              <a:t>동적 인스턴스 생성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Activator.CreateInstance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b="1" dirty="0" err="1"/>
              <a:t>PropertyInfo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</a:t>
            </a:r>
          </a:p>
          <a:p>
            <a:pPr lvl="1"/>
            <a:r>
              <a:rPr lang="ko-KR" altLang="en-US" sz="1600" dirty="0" err="1"/>
              <a:t>프로퍼티</a:t>
            </a:r>
            <a:r>
              <a:rPr lang="ko-KR" altLang="en-US" sz="1600" dirty="0"/>
              <a:t> 값 확인과 동적 값 할당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SetValue</a:t>
            </a:r>
            <a:r>
              <a:rPr lang="en-US" altLang="ko-KR" sz="1600" dirty="0"/>
              <a:t>()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GetValue</a:t>
            </a:r>
            <a:r>
              <a:rPr lang="en-US" altLang="ko-KR" sz="1600" dirty="0"/>
              <a:t>() 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86829" y="2902747"/>
            <a:ext cx="7205351" cy="584775"/>
          </a:xfrm>
          <a:prstGeom prst="rect">
            <a:avLst/>
          </a:prstGeom>
          <a:ln w="3175">
            <a:solidFill>
              <a:srgbClr val="5F5F5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Activator.CreateInstance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list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Activator.CreateInstance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&lt;List&lt;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&gt;&gt;();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828" y="4801771"/>
            <a:ext cx="7205351" cy="1077218"/>
          </a:xfrm>
          <a:prstGeom prst="rect">
            <a:avLst/>
          </a:prstGeom>
          <a:ln w="3175">
            <a:solidFill>
              <a:srgbClr val="5F5F5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PropertyInfo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type.GetProperty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특정 이름 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name.SetValue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profile,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name.GetValue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(profile,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7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리플렉션을</a:t>
            </a:r>
            <a:r>
              <a:rPr lang="ko-KR" altLang="en-US" dirty="0"/>
              <a:t> 이용해서 객체 생성하고 이용하기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리플렉션을</a:t>
            </a:r>
            <a:r>
              <a:rPr lang="ko-KR" altLang="en-US" sz="1600" dirty="0"/>
              <a:t> 이용한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</a:p>
          <a:p>
            <a:pPr lvl="1"/>
            <a:r>
              <a:rPr lang="en-US" altLang="ko-KR" sz="1600" b="1" dirty="0" err="1"/>
              <a:t>MethodInfo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Invoke() </a:t>
            </a:r>
            <a:r>
              <a:rPr lang="ko-KR" altLang="en-US" sz="1600" dirty="0" err="1"/>
              <a:t>메소드</a:t>
            </a:r>
            <a:br>
              <a:rPr lang="ko-KR" altLang="en-US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DynamicInstance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761571" y="2029521"/>
            <a:ext cx="6592230" cy="41857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Profile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{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Phone {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Print()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{Name}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{Phone}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(Profile);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Profile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profile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(Profile)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Activator.CreateInstance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(type);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profile.Name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“Peter"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profile.Phone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"010-1234-5678"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MethodInfo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type.GetMethod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"Print"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method.Invoke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(profile,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4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매개변수가</a:t>
            </a:r>
            <a:r>
              <a:rPr lang="en-US" altLang="ko-KR" sz="14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없으므로 </a:t>
            </a:r>
            <a:r>
              <a:rPr lang="en-US" altLang="ko-KR" sz="14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2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내보내기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프로그램이 실행 중에 새 형식을 만들어 내어 </a:t>
            </a:r>
            <a:r>
              <a:rPr lang="en-US" altLang="ko-KR" sz="1600" dirty="0"/>
              <a:t>CLR</a:t>
            </a:r>
            <a:r>
              <a:rPr lang="ko-KR" altLang="en-US" sz="1600" dirty="0"/>
              <a:t>의 메모리에 “내보내는” 기능</a:t>
            </a:r>
          </a:p>
          <a:p>
            <a:pPr lvl="1"/>
            <a:r>
              <a:rPr lang="en-US" altLang="ko-KR" sz="1600" dirty="0" err="1"/>
              <a:t>System.Reflection.Emit</a:t>
            </a:r>
            <a:endParaRPr lang="en-US" altLang="ko-KR" sz="1400" dirty="0"/>
          </a:p>
          <a:p>
            <a:pPr lvl="1"/>
            <a:r>
              <a:rPr lang="en-US" altLang="ko-KR" sz="1400" dirty="0"/>
              <a:t>-&gt;~Builder</a:t>
            </a:r>
            <a:r>
              <a:rPr lang="ko-KR" altLang="en-US" sz="1400" dirty="0"/>
              <a:t>의 꼴의 이름을 갖는 클래스 제공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TypeBuilder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MethodBuilder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r>
              <a:rPr lang="ko-KR" altLang="en-US" sz="1600" dirty="0"/>
              <a:t>클래스를 사용하는 요령</a:t>
            </a:r>
          </a:p>
          <a:p>
            <a:r>
              <a:rPr lang="en-US" altLang="ko-KR" sz="1600" dirty="0"/>
              <a:t>.NET </a:t>
            </a:r>
            <a:r>
              <a:rPr lang="ko-KR" altLang="en-US" sz="1600" dirty="0"/>
              <a:t>프로그램의 계층 구조</a:t>
            </a:r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923412"/>
            <a:ext cx="54102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80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내보내기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8937"/>
            <a:ext cx="8588375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7258"/>
            <a:ext cx="4162425" cy="260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0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내보내기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  ~Builder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ILGenerator</a:t>
            </a:r>
            <a:r>
              <a:rPr lang="ko-KR" altLang="en-US" sz="1800" dirty="0"/>
              <a:t>를 이용해서 새 형식 만들어 보기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System.AppDomain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클래스로 </a:t>
            </a:r>
            <a:r>
              <a:rPr lang="en-US" altLang="ko-KR" sz="1600" dirty="0" err="1"/>
              <a:t>AssemblyBuilder</a:t>
            </a:r>
            <a:r>
              <a:rPr lang="en-US" altLang="ko-KR" sz="1600" dirty="0"/>
              <a:t> </a:t>
            </a:r>
            <a:r>
              <a:rPr lang="ko-KR" altLang="en-US" sz="1600" b="1" dirty="0"/>
              <a:t>어셈블리</a:t>
            </a:r>
            <a:r>
              <a:rPr lang="ko-KR" altLang="en-US" sz="1600" dirty="0"/>
              <a:t> 객체 만들기</a:t>
            </a:r>
          </a:p>
          <a:p>
            <a:pPr lvl="1"/>
            <a:r>
              <a:rPr lang="en-US" altLang="ko-KR" sz="1600" dirty="0" err="1"/>
              <a:t>DefineDynamicModule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메소드로 </a:t>
            </a:r>
            <a:r>
              <a:rPr lang="ko-KR" altLang="en-US" sz="1600" b="1" dirty="0"/>
              <a:t>모듈</a:t>
            </a:r>
            <a:r>
              <a:rPr lang="ko-KR" altLang="en-US" sz="1600" dirty="0"/>
              <a:t> 만들기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 err="1"/>
              <a:t>ModuleBuilder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DefineType</a:t>
            </a:r>
            <a:r>
              <a:rPr lang="en-US" altLang="ko-KR" sz="1600" dirty="0"/>
              <a:t>()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 만들기</a:t>
            </a:r>
          </a:p>
          <a:p>
            <a:pPr lvl="1"/>
            <a:r>
              <a:rPr lang="en-US" altLang="ko-KR" sz="1600" dirty="0" err="1"/>
              <a:t>TypeBuilder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 </a:t>
            </a:r>
            <a:r>
              <a:rPr lang="en-US" altLang="ko-KR" sz="1600" dirty="0" err="1"/>
              <a:t>DefineMethod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메소드로 </a:t>
            </a:r>
            <a:r>
              <a:rPr lang="ko-KR" altLang="en-US" sz="1600" b="1" dirty="0"/>
              <a:t>메소드</a:t>
            </a:r>
            <a:r>
              <a:rPr lang="ko-KR" altLang="en-US" sz="1600" dirty="0"/>
              <a:t> 껍데기 만들기</a:t>
            </a:r>
          </a:p>
          <a:p>
            <a:pPr lvl="1"/>
            <a:r>
              <a:rPr lang="ko-KR" altLang="en-US" sz="1600" dirty="0" err="1"/>
              <a:t>메소드가</a:t>
            </a:r>
            <a:r>
              <a:rPr lang="ko-KR" altLang="en-US" sz="1600" dirty="0"/>
              <a:t> 실행할 코드</a:t>
            </a:r>
            <a:r>
              <a:rPr lang="en-US" altLang="ko-KR" sz="1600" dirty="0"/>
              <a:t>(IL </a:t>
            </a:r>
            <a:r>
              <a:rPr lang="ko-KR" altLang="en-US" sz="1600" dirty="0"/>
              <a:t>명령어</a:t>
            </a:r>
            <a:r>
              <a:rPr lang="en-US" altLang="ko-KR" sz="1600" dirty="0"/>
              <a:t>) </a:t>
            </a:r>
            <a:r>
              <a:rPr lang="ko-KR" altLang="en-US" sz="1600" dirty="0"/>
              <a:t>채워 넣기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클래스를 </a:t>
            </a:r>
            <a:r>
              <a:rPr lang="en-US" altLang="ko-KR" sz="1600" dirty="0"/>
              <a:t>CLR</a:t>
            </a:r>
            <a:r>
              <a:rPr lang="ko-KR" altLang="en-US" sz="1600" dirty="0"/>
              <a:t>에  제출하기</a:t>
            </a:r>
          </a:p>
          <a:p>
            <a:pPr lvl="1"/>
            <a:r>
              <a:rPr lang="ko-KR" altLang="en-US" sz="1600" dirty="0"/>
              <a:t>만든 형식의 인스턴스를 동적으로 생성해 사용하기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Emit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39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애트리뷰트</a:t>
            </a:r>
            <a:endParaRPr lang="ko-KR" altLang="en-US" dirty="0"/>
          </a:p>
          <a:p>
            <a:r>
              <a:rPr lang="ko-KR" altLang="en-US" dirty="0" err="1"/>
              <a:t>리플렉션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06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애트리뷰트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코드에 대한 부가 정보를 기록하고 읽을 수 있는 기능</a:t>
            </a:r>
          </a:p>
          <a:p>
            <a:endParaRPr lang="en-US" altLang="ko-KR" sz="1800" dirty="0"/>
          </a:p>
          <a:p>
            <a:r>
              <a:rPr lang="ko-KR" altLang="en-US" sz="1800" dirty="0"/>
              <a:t>주석 </a:t>
            </a:r>
            <a:r>
              <a:rPr lang="en-US" altLang="ko-KR" sz="1800" dirty="0"/>
              <a:t>vs. </a:t>
            </a:r>
            <a:r>
              <a:rPr lang="ko-KR" altLang="en-US" sz="1800" dirty="0" err="1"/>
              <a:t>애트리뷰트</a:t>
            </a:r>
            <a:endParaRPr lang="ko-KR" altLang="en-US" sz="1800" dirty="0"/>
          </a:p>
          <a:p>
            <a:pPr lvl="1"/>
            <a:r>
              <a:rPr lang="ko-KR" altLang="en-US" sz="1600" b="1" dirty="0"/>
              <a:t>주석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사람이 읽고 쓰는 정보</a:t>
            </a:r>
          </a:p>
          <a:p>
            <a:pPr lvl="1"/>
            <a:r>
              <a:rPr lang="ko-KR" altLang="en-US" sz="1600" b="1" dirty="0" err="1"/>
              <a:t>애트리뷰트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사람이 작성하고 컴퓨터가 읽는 정보</a:t>
            </a:r>
          </a:p>
          <a:p>
            <a:endParaRPr lang="en-US" altLang="ko-KR" sz="1800" dirty="0"/>
          </a:p>
          <a:p>
            <a:r>
              <a:rPr lang="ko-KR" altLang="en-US" sz="1800" dirty="0"/>
              <a:t>예</a:t>
            </a:r>
          </a:p>
          <a:p>
            <a:pPr lvl="1"/>
            <a:r>
              <a:rPr lang="ko-KR" altLang="en-US" sz="1600" dirty="0"/>
              <a:t>새 라이브러리를 배포하면서 이전 </a:t>
            </a:r>
            <a:r>
              <a:rPr lang="ko-KR" altLang="en-US" sz="1600" dirty="0" err="1"/>
              <a:t>메소드의</a:t>
            </a:r>
            <a:r>
              <a:rPr lang="ko-KR" altLang="en-US" sz="1600" dirty="0"/>
              <a:t> 보안 경고를 표시해야 하는 경우</a:t>
            </a:r>
          </a:p>
        </p:txBody>
      </p:sp>
    </p:spTree>
    <p:extLst>
      <p:ext uri="{BB962C8B-B14F-4D97-AF65-F5344CB8AC3E}">
        <p14:creationId xmlns:p14="http://schemas.microsoft.com/office/powerpoint/2010/main" val="391850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애트리뷰트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 형식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사용 사례</a:t>
            </a:r>
          </a:p>
          <a:p>
            <a:pPr lvl="1"/>
            <a:r>
              <a:rPr lang="en-US" altLang="ko-KR" dirty="0"/>
              <a:t>.NET </a:t>
            </a:r>
            <a:r>
              <a:rPr lang="ko-KR" altLang="en-US" dirty="0"/>
              <a:t>프레임워크에서 기본으로 제공하는 </a:t>
            </a:r>
            <a:r>
              <a:rPr lang="en-US" altLang="ko-KR" dirty="0"/>
              <a:t>Obsolete </a:t>
            </a:r>
            <a:r>
              <a:rPr lang="ko-KR" altLang="en-US" dirty="0" err="1"/>
              <a:t>애트리뷰트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sz="1900" dirty="0"/>
              <a:t>데모 예제 </a:t>
            </a:r>
            <a:r>
              <a:rPr lang="en-US" altLang="ko-KR" sz="1900" dirty="0"/>
              <a:t>- </a:t>
            </a:r>
            <a:r>
              <a:rPr lang="en-US" altLang="ko-KR" sz="1900" dirty="0" err="1"/>
              <a:t>BasicAttribute</a:t>
            </a:r>
            <a:endParaRPr lang="ko-KR" altLang="en-US" sz="19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3338414"/>
            <a:ext cx="6710798" cy="155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83" y="1243914"/>
            <a:ext cx="57356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3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0748-46E3-4AC8-A41F-AC3AB018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B12B6-71E0-4B34-9D53-EE0C234E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DF196-4EA1-426C-A107-57E8B66C82B8}"/>
              </a:ext>
            </a:extLst>
          </p:cNvPr>
          <p:cNvSpPr txBox="1"/>
          <p:nvPr/>
        </p:nvSpPr>
        <p:spPr>
          <a:xfrm>
            <a:off x="924339" y="1205343"/>
            <a:ext cx="103366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[Obsolete(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OldMethod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폐기되었습니다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NewMethod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이용하세요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)]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//Attribute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OldMethod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"I'm old"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"I'm new"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r>
              <a:rPr lang="ko-KR" altLang="en-US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obj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obj.OldMethod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obj.NewMethod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9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호출자</a:t>
            </a:r>
            <a:r>
              <a:rPr lang="ko-KR" altLang="en-US" dirty="0"/>
              <a:t> 정보 </a:t>
            </a:r>
            <a:r>
              <a:rPr lang="ko-KR" altLang="en-US" dirty="0" err="1"/>
              <a:t>애트리뷰트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메소드의</a:t>
            </a:r>
            <a:r>
              <a:rPr lang="ko-KR" altLang="en-US" sz="1800" dirty="0"/>
              <a:t> 매개 변수에 사용됨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 err="1"/>
              <a:t>메소드의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호출자</a:t>
            </a:r>
            <a:r>
              <a:rPr lang="ko-KR" altLang="en-US" sz="1600" dirty="0"/>
              <a:t> 이름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호출자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정의되어 있는 소스 파일 경로</a:t>
            </a:r>
            <a:r>
              <a:rPr lang="en-US" altLang="ko-KR" sz="1600" dirty="0"/>
              <a:t>, </a:t>
            </a:r>
            <a:r>
              <a:rPr lang="ko-KR" altLang="en-US" sz="1600" dirty="0"/>
              <a:t>소스 파일 내의 행 번호 파악</a:t>
            </a:r>
          </a:p>
          <a:p>
            <a:r>
              <a:rPr lang="en-US" altLang="ko-KR" sz="1800" dirty="0"/>
              <a:t>3</a:t>
            </a:r>
            <a:r>
              <a:rPr lang="ko-KR" altLang="en-US" sz="1800" dirty="0"/>
              <a:t>가지 </a:t>
            </a:r>
            <a:r>
              <a:rPr lang="ko-KR" altLang="en-US" sz="1800" dirty="0" err="1"/>
              <a:t>호출자</a:t>
            </a:r>
            <a:r>
              <a:rPr lang="ko-KR" altLang="en-US" sz="1800" dirty="0"/>
              <a:t> 정보 </a:t>
            </a:r>
            <a:r>
              <a:rPr lang="ko-KR" altLang="en-US" sz="1800" dirty="0" err="1"/>
              <a:t>애트리뷰트</a:t>
            </a:r>
            <a:endParaRPr lang="ko-KR" altLang="en-US" sz="1800" dirty="0"/>
          </a:p>
          <a:p>
            <a:r>
              <a:rPr lang="ko-KR" altLang="en-US" sz="1800" dirty="0"/>
              <a:t>사용 사례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CallerInfo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13" y="3120177"/>
            <a:ext cx="75279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21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만드는 </a:t>
            </a:r>
            <a:r>
              <a:rPr lang="ko-KR" altLang="en-US" dirty="0" err="1"/>
              <a:t>애트리뷰트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System.Attribute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클래스로부터 상속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 err="1"/>
              <a:t>System.AttributeUsage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애트리뷰트의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애트리뷰트</a:t>
            </a:r>
            <a:endParaRPr lang="ko-KR" altLang="en-US" sz="1600" dirty="0"/>
          </a:p>
          <a:p>
            <a:pPr lvl="1"/>
            <a:r>
              <a:rPr lang="ko-KR" altLang="en-US" sz="1600" dirty="0" err="1"/>
              <a:t>애트리뷰트가</a:t>
            </a:r>
            <a:r>
              <a:rPr lang="ko-KR" altLang="en-US" sz="1600" dirty="0"/>
              <a:t> 설명하는 대상 </a:t>
            </a:r>
            <a:r>
              <a:rPr lang="en-US" altLang="ko-KR" sz="1600" dirty="0"/>
              <a:t>(</a:t>
            </a:r>
            <a:r>
              <a:rPr lang="ko-KR" altLang="en-US" sz="1600" dirty="0"/>
              <a:t>논리 합 연산자 사용 가능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 err="1"/>
              <a:t>애트리뷰트의</a:t>
            </a:r>
            <a:r>
              <a:rPr lang="ko-KR" altLang="en-US" sz="1600" dirty="0"/>
              <a:t> 중복 사용 여부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데모 예제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HistoryAttribute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1665250" y="1703743"/>
            <a:ext cx="561649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History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System.Attribute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5250" y="4436579"/>
            <a:ext cx="8638478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System.AttributeUsage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System.AttributeTargets.Class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AllowMultiple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History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System.Attribute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2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/>
              <a:t>리플렉션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객체의 형식</a:t>
            </a:r>
            <a:r>
              <a:rPr lang="en-US" altLang="ko-KR" sz="1800" dirty="0"/>
              <a:t>(Type) </a:t>
            </a:r>
            <a:r>
              <a:rPr lang="ko-KR" altLang="en-US" sz="1800" dirty="0"/>
              <a:t>정보를 들여다보는 기능</a:t>
            </a:r>
          </a:p>
          <a:p>
            <a:pPr lvl="1"/>
            <a:r>
              <a:rPr lang="ko-KR" altLang="en-US" sz="1600" dirty="0"/>
              <a:t>프로그램 실행 중에 객체의 </a:t>
            </a:r>
            <a:r>
              <a:rPr lang="ko-KR" altLang="en-US" sz="1600" b="1" dirty="0"/>
              <a:t>형식 </a:t>
            </a:r>
            <a:r>
              <a:rPr lang="ko-KR" altLang="en-US" sz="1600" b="1" dirty="0">
                <a:solidFill>
                  <a:srgbClr val="0070C0"/>
                </a:solidFill>
              </a:rPr>
              <a:t>이름</a:t>
            </a:r>
            <a:r>
              <a:rPr lang="ko-KR" altLang="en-US" sz="1600" dirty="0"/>
              <a:t>부터 </a:t>
            </a:r>
            <a:r>
              <a:rPr lang="ko-KR" altLang="en-US" sz="1600" b="1" dirty="0" err="1">
                <a:solidFill>
                  <a:srgbClr val="C00000"/>
                </a:solidFill>
              </a:rPr>
              <a:t>프로퍼티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목록</a:t>
            </a:r>
            <a:r>
              <a:rPr lang="en-US" altLang="ko-KR" sz="1600" dirty="0"/>
              <a:t>, </a:t>
            </a:r>
            <a:r>
              <a:rPr lang="ko-KR" altLang="en-US" sz="1600" b="1" dirty="0" err="1">
                <a:solidFill>
                  <a:srgbClr val="C00000"/>
                </a:solidFill>
              </a:rPr>
              <a:t>메소드</a:t>
            </a:r>
            <a:r>
              <a:rPr lang="ko-KR" altLang="en-US" sz="1600" dirty="0"/>
              <a:t> 목록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필드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이벤트</a:t>
            </a:r>
            <a:r>
              <a:rPr lang="ko-KR" altLang="en-US" sz="1600" dirty="0"/>
              <a:t> 목록 등 확인</a:t>
            </a:r>
          </a:p>
          <a:p>
            <a:endParaRPr lang="en-US" altLang="ko-KR" sz="1800" dirty="0"/>
          </a:p>
          <a:p>
            <a:r>
              <a:rPr lang="ko-KR" altLang="en-US" sz="1800" dirty="0"/>
              <a:t>형식의 이름만 있다면 </a:t>
            </a:r>
            <a:r>
              <a:rPr lang="ko-KR" altLang="en-US" sz="1800" b="1" dirty="0"/>
              <a:t>동적으로</a:t>
            </a:r>
            <a:r>
              <a:rPr lang="ko-KR" altLang="en-US" sz="1800" dirty="0"/>
              <a:t> 인스턴스를 만들고 인스턴스의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가능</a:t>
            </a:r>
          </a:p>
          <a:p>
            <a:r>
              <a:rPr lang="ko-KR" altLang="en-US" sz="1800" b="1" dirty="0"/>
              <a:t>새로운 데이터 형식</a:t>
            </a:r>
            <a:r>
              <a:rPr lang="ko-KR" altLang="en-US" sz="1800" dirty="0"/>
              <a:t>을 동적으로 만들 수 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Object </a:t>
            </a:r>
            <a:r>
              <a:rPr lang="ko-KR" altLang="en-US" sz="1800" dirty="0"/>
              <a:t>형식의 </a:t>
            </a:r>
            <a:r>
              <a:rPr lang="en-US" altLang="ko-KR" sz="1800" dirty="0" err="1"/>
              <a:t>GetType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pPr lvl="1"/>
            <a:r>
              <a:rPr lang="ko-KR" altLang="en-US" sz="1600" dirty="0"/>
              <a:t>모든 형식을 들여다 볼 수 있는 장치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System.Reflection</a:t>
            </a:r>
            <a:r>
              <a:rPr lang="en-US" altLang="ko-KR" dirty="0"/>
              <a:t>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883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Object.GetType() </a:t>
            </a:r>
            <a:r>
              <a:rPr lang="ko-KR" altLang="en-US"/>
              <a:t>메소드와 </a:t>
            </a:r>
            <a:r>
              <a:rPr lang="en-US" altLang="ko-KR"/>
              <a:t>Type </a:t>
            </a:r>
            <a:r>
              <a:rPr lang="ko-KR" altLang="en-US"/>
              <a:t>클래스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모든 데이터 형식이 물려 받은 </a:t>
            </a:r>
            <a:r>
              <a:rPr lang="en-US" altLang="ko-KR" sz="1800" b="1" dirty="0"/>
              <a:t>Object</a:t>
            </a:r>
            <a:r>
              <a:rPr lang="en-US" altLang="ko-KR" sz="1800" dirty="0"/>
              <a:t> </a:t>
            </a:r>
            <a:r>
              <a:rPr lang="ko-KR" altLang="en-US" sz="1800" dirty="0"/>
              <a:t>형식의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pPr lvl="1"/>
            <a:r>
              <a:rPr lang="en-US" altLang="ko-KR" sz="1600" dirty="0"/>
              <a:t>Equals(), </a:t>
            </a:r>
            <a:r>
              <a:rPr lang="en-US" altLang="ko-KR" sz="1600" dirty="0" err="1"/>
              <a:t>GetHashCode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GetType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ReferenceEquals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()</a:t>
            </a:r>
          </a:p>
          <a:p>
            <a:r>
              <a:rPr lang="en-US" altLang="ko-KR" sz="1800" b="1" dirty="0" err="1"/>
              <a:t>GetType</a:t>
            </a:r>
            <a:r>
              <a:rPr lang="en-US" altLang="ko-KR" sz="1800" b="1" dirty="0"/>
              <a:t>()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lvl="1"/>
            <a:r>
              <a:rPr lang="en-US" altLang="ko-KR" sz="1600" dirty="0"/>
              <a:t>Type </a:t>
            </a:r>
            <a:r>
              <a:rPr lang="ko-KR" altLang="en-US" sz="1600" dirty="0"/>
              <a:t>형식의 결과 반환</a:t>
            </a:r>
          </a:p>
          <a:p>
            <a:pPr lvl="1"/>
            <a:r>
              <a:rPr lang="en-US" altLang="ko-KR" sz="1600" dirty="0"/>
              <a:t>Type </a:t>
            </a:r>
            <a:r>
              <a:rPr lang="ko-KR" altLang="en-US" sz="1600" dirty="0"/>
              <a:t>형식 </a:t>
            </a:r>
            <a:r>
              <a:rPr lang="en-US" altLang="ko-KR" sz="1600" dirty="0"/>
              <a:t>: .NET</a:t>
            </a:r>
            <a:r>
              <a:rPr lang="ko-KR" altLang="en-US" sz="1600" dirty="0"/>
              <a:t>에서 사용되는 데이터 형식의 모든 정보 포함</a:t>
            </a:r>
            <a:r>
              <a:rPr lang="en-US" altLang="ko-KR" sz="1600" dirty="0"/>
              <a:t>. </a:t>
            </a:r>
          </a:p>
          <a:p>
            <a:r>
              <a:rPr lang="en-US" altLang="ko-KR" sz="1800" dirty="0" err="1"/>
              <a:t>Object.GetType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</a:t>
            </a:r>
            <a:r>
              <a:rPr lang="en-US" altLang="ko-KR" sz="1800" dirty="0"/>
              <a:t>Type </a:t>
            </a:r>
            <a:r>
              <a:rPr lang="ko-KR" altLang="en-US" sz="1800" dirty="0"/>
              <a:t>형식을 사용하는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5560" y="3803116"/>
            <a:ext cx="9284659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0;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a.GetType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FieldInfo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fields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type.GetFields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FieldInfo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field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fields)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"Type:{0} Name:{1}"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field.FieldType.Name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field.Name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58792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3422DF58-EC5A-47DE-8F74-66504D782E5D}" vid="{7396131D-5197-4D61-9A21-1768C11501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200</TotalTime>
  <Words>808</Words>
  <Application>Microsoft Office PowerPoint</Application>
  <PresentationFormat>와이드스크린</PresentationFormat>
  <Paragraphs>190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학습내용</vt:lpstr>
      <vt:lpstr>애트리뷰트</vt:lpstr>
      <vt:lpstr>애트리뷰트 사용하기</vt:lpstr>
      <vt:lpstr>예제 </vt:lpstr>
      <vt:lpstr>호출자 정보 애트리뷰트</vt:lpstr>
      <vt:lpstr>내가 만드는 애트리뷰트</vt:lpstr>
      <vt:lpstr>리플렉션</vt:lpstr>
      <vt:lpstr>Object.GetType() 메소드와 Type 클래스(1)</vt:lpstr>
      <vt:lpstr>Object.GetType() 메소드와 Type 클래스(2)</vt:lpstr>
      <vt:lpstr>리플렉션을 이용해서 객체 생성하고 이용하기(1)</vt:lpstr>
      <vt:lpstr>리플렉션을 이용해서 객체 생성하고 이용하기(2)</vt:lpstr>
      <vt:lpstr>형식 내보내기</vt:lpstr>
      <vt:lpstr>형식 내보내기(1)</vt:lpstr>
      <vt:lpstr>형식 내보내기(2)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38</cp:revision>
  <dcterms:created xsi:type="dcterms:W3CDTF">2020-12-29T09:04:30Z</dcterms:created>
  <dcterms:modified xsi:type="dcterms:W3CDTF">2023-08-27T03:16:26Z</dcterms:modified>
</cp:coreProperties>
</file>