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CCC06-B09E-42CA-A562-8FD01595F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3D2DAC-8811-40CA-A642-FAF95ECEB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1A6A07-5B45-4AB3-B7A7-D40F1B09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A8ED-4A9B-4561-A224-A0AB5E38DE3F}" type="datetimeFigureOut">
              <a:rPr lang="fr-CH" smtClean="0"/>
              <a:t>12.05.2022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37B190-B583-4202-A396-966E51C9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90ADC2-49A6-47CE-AA41-FD7AE1E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E9CF-E605-4302-AEF9-5C3603864D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842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65F2F-3E38-49F4-A414-D59CF5DB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8834CE-C9EE-4172-A4E0-F5F7F725E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18F4F5-6F47-4DCE-AA0E-74BD1E99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A8ED-4A9B-4561-A224-A0AB5E38DE3F}" type="datetimeFigureOut">
              <a:rPr lang="fr-CH" smtClean="0"/>
              <a:t>12.05.2022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AE250A-9B2F-430C-9F03-3E4399B5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DC055C-9FE0-4385-AF79-81804C59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E9CF-E605-4302-AEF9-5C3603864D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2636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E8DFD26-EE94-4480-BCE2-9D7986293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DD5814-172A-4C5D-A534-4BEB86DEA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7F1EFC-E30E-443A-9B63-0E7F9C12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A8ED-4A9B-4561-A224-A0AB5E38DE3F}" type="datetimeFigureOut">
              <a:rPr lang="fr-CH" smtClean="0"/>
              <a:t>12.05.2022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CA61B-BC6D-443D-88E5-D0A16199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B8AFEE-49E3-406A-AED1-4408EBB1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E9CF-E605-4302-AEF9-5C3603864D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245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BE440-0E1F-42E5-BCD4-3866A235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366F7-9AA4-4090-B1CE-CAF68FEC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8FF65A-2FC5-46EE-A5F6-AACD9926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A8ED-4A9B-4561-A224-A0AB5E38DE3F}" type="datetimeFigureOut">
              <a:rPr lang="fr-CH" smtClean="0"/>
              <a:t>12.05.2022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48D6C7-7D62-435A-98DB-9B7DD86B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B1F113-9168-429F-8E38-1F0809C5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E9CF-E605-4302-AEF9-5C3603864D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5284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8AEBF-E668-4641-ADAD-22D3F48D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FEBD8D-BA09-44DD-88DA-6CA48B522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3C5AEF-416F-41C9-AB7F-7505CC88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A8ED-4A9B-4561-A224-A0AB5E38DE3F}" type="datetimeFigureOut">
              <a:rPr lang="fr-CH" smtClean="0"/>
              <a:t>12.05.2022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06431-8618-49EA-B4CC-4C707B9E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9324B4-95C7-43B6-9009-5EDFF51E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E9CF-E605-4302-AEF9-5C3603864D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8518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30854-ED02-4C37-864C-A31DF5AD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BBBBE-E409-490F-AEF5-7CF48A87D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9703C7-0155-49BC-ACA7-C84734439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EF158A-1A07-4CB6-8B52-EFB835CB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A8ED-4A9B-4561-A224-A0AB5E38DE3F}" type="datetimeFigureOut">
              <a:rPr lang="fr-CH" smtClean="0"/>
              <a:t>12.05.2022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D7E30-45B6-4AA5-A1B0-1276DB12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F1ACC9-F3C2-4032-99EF-E0D81BB7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E9CF-E605-4302-AEF9-5C3603864D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61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195CA-59DA-4D3F-81D2-BA8D02B7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E5C070-2019-4BB0-AAAA-2B1416C56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E629FB-E53B-4E35-8BBB-32A03FAF4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D44C23-FEC3-4B88-94A9-73901B4B1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510C7A-115E-4CA1-8229-A0B59793D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6DFED4E-70CA-41CD-99CC-D1E979CD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A8ED-4A9B-4561-A224-A0AB5E38DE3F}" type="datetimeFigureOut">
              <a:rPr lang="fr-CH" smtClean="0"/>
              <a:t>12.05.2022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406A725-158C-49BF-BC35-E62D10C7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CC0374-6411-4ADA-AA9A-80903FA7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E9CF-E605-4302-AEF9-5C3603864D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704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96806-764A-488D-ADF2-ED94F00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996461-7C0D-492D-9A11-8A7952A7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A8ED-4A9B-4561-A224-A0AB5E38DE3F}" type="datetimeFigureOut">
              <a:rPr lang="fr-CH" smtClean="0"/>
              <a:t>12.05.2022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157196-7332-4DC2-B5EF-FFC5BFF5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3EFE87-8DA0-423F-AE0D-7CCC5E94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E9CF-E605-4302-AEF9-5C3603864D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628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FDACBF-6D89-4DA1-AAE2-3606FACD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A8ED-4A9B-4561-A224-A0AB5E38DE3F}" type="datetimeFigureOut">
              <a:rPr lang="fr-CH" smtClean="0"/>
              <a:t>12.05.2022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3F50FF-8867-4D9A-8022-AB312D85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A65B27-5626-4D7F-BEE9-B32A199D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E9CF-E605-4302-AEF9-5C3603864D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916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72382-D6AA-4CC7-85CD-B62A530E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8B152D-B070-4A74-9CF1-67FF8155E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D88860-AA01-485F-82D5-BFB136817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413CC4-88FF-478B-AFDD-70454A10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A8ED-4A9B-4561-A224-A0AB5E38DE3F}" type="datetimeFigureOut">
              <a:rPr lang="fr-CH" smtClean="0"/>
              <a:t>12.05.2022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DBDC69-B9D4-4DEC-B7EC-488762DD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C2FABA-D68E-4BFB-AC81-21812286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E9CF-E605-4302-AEF9-5C3603864D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03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07A8DC-94A5-4B60-B40B-3E2023C8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3DB7F6-A8AC-47C9-8DFF-F1AEA10EE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2EBAED-9DA0-435E-A01C-F8E2BC250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A3F21D-DE43-4129-8AF8-905DB07D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A8ED-4A9B-4561-A224-A0AB5E38DE3F}" type="datetimeFigureOut">
              <a:rPr lang="fr-CH" smtClean="0"/>
              <a:t>12.05.2022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10BE82-EA88-48E1-9FE4-5AE1873D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474408-0915-4613-B5A1-F4C50BEB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E9CF-E605-4302-AEF9-5C3603864D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544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2DB7442-590E-4648-82BF-7C995F6D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79C720-D204-4BB5-8E89-0092A50B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9D892-3E7E-431C-9CAF-611686E31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8A8ED-4A9B-4561-A224-A0AB5E38DE3F}" type="datetimeFigureOut">
              <a:rPr lang="fr-CH" smtClean="0"/>
              <a:t>12.05.2022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BB432D-2A56-42AB-AB2E-583228344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6047FE-95C9-499C-ACA4-E85AF8A70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BE9CF-E605-4302-AEF9-5C3603864D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774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5397CC-1927-44FA-9F1F-8477211A337A}"/>
              </a:ext>
            </a:extLst>
          </p:cNvPr>
          <p:cNvSpPr/>
          <p:nvPr/>
        </p:nvSpPr>
        <p:spPr>
          <a:xfrm>
            <a:off x="3124200" y="342900"/>
            <a:ext cx="6010275" cy="61721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b="1">
                <a:solidFill>
                  <a:schemeClr val="bg2"/>
                </a:solidFill>
              </a:rPr>
              <a:t>Objet à préserver: dossier, document, livre,</a:t>
            </a:r>
          </a:p>
          <a:p>
            <a:pPr algn="ctr"/>
            <a:r>
              <a:rPr lang="fr-CH" sz="2000" b="1">
                <a:solidFill>
                  <a:schemeClr val="bg2"/>
                </a:solidFill>
              </a:rPr>
              <a:t>article, pièce de musée  (Container LDP)</a:t>
            </a:r>
          </a:p>
          <a:p>
            <a:pPr algn="ctr"/>
            <a:endParaRPr lang="fr-CH" sz="2000" b="1">
              <a:solidFill>
                <a:schemeClr val="bg2"/>
              </a:solidFill>
            </a:endParaRPr>
          </a:p>
          <a:p>
            <a:pPr algn="ctr"/>
            <a:endParaRPr lang="fr-CH" sz="2000" b="1">
              <a:solidFill>
                <a:schemeClr val="bg2"/>
              </a:solidFill>
            </a:endParaRPr>
          </a:p>
          <a:p>
            <a:pPr algn="ctr"/>
            <a:endParaRPr lang="fr-CH" sz="2000" b="1">
              <a:solidFill>
                <a:schemeClr val="bg2"/>
              </a:solidFill>
            </a:endParaRPr>
          </a:p>
          <a:p>
            <a:pPr algn="ctr"/>
            <a:endParaRPr lang="fr-CH" sz="2000" b="1">
              <a:solidFill>
                <a:schemeClr val="bg2"/>
              </a:solidFill>
            </a:endParaRPr>
          </a:p>
          <a:p>
            <a:pPr algn="ctr"/>
            <a:endParaRPr lang="fr-CH" sz="2000">
              <a:solidFill>
                <a:schemeClr val="bg2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5F39B7-7FA7-4A1E-A3F8-19970F350D4C}"/>
              </a:ext>
            </a:extLst>
          </p:cNvPr>
          <p:cNvSpPr/>
          <p:nvPr/>
        </p:nvSpPr>
        <p:spPr>
          <a:xfrm>
            <a:off x="3935125" y="2627355"/>
            <a:ext cx="4532600" cy="33558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tx1"/>
                </a:solidFill>
              </a:rPr>
              <a:t>Association formelle (SHACL)</a:t>
            </a: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FD9974-B3CA-46FC-99F0-1E96741A5550}"/>
              </a:ext>
            </a:extLst>
          </p:cNvPr>
          <p:cNvSpPr/>
          <p:nvPr/>
        </p:nvSpPr>
        <p:spPr>
          <a:xfrm>
            <a:off x="4480559" y="3334243"/>
            <a:ext cx="3440431" cy="87742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tx1"/>
                </a:solidFill>
              </a:rPr>
              <a:t>Description </a:t>
            </a:r>
          </a:p>
          <a:p>
            <a:pPr algn="ctr"/>
            <a:r>
              <a:rPr lang="fr-CH">
                <a:solidFill>
                  <a:schemeClr val="tx1"/>
                </a:solidFill>
              </a:rPr>
              <a:t>(RiC, DublinCore, CIDOC-CRM)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5874E2-B2F0-4EE3-BDF0-C7927AF82E03}"/>
              </a:ext>
            </a:extLst>
          </p:cNvPr>
          <p:cNvSpPr/>
          <p:nvPr/>
        </p:nvSpPr>
        <p:spPr>
          <a:xfrm>
            <a:off x="4480559" y="4574492"/>
            <a:ext cx="3440432" cy="87742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tx1"/>
                </a:solidFill>
              </a:rPr>
              <a:t>Méradonnées de préservation </a:t>
            </a:r>
          </a:p>
          <a:p>
            <a:pPr algn="ctr"/>
            <a:r>
              <a:rPr lang="fr-CH">
                <a:solidFill>
                  <a:schemeClr val="tx1"/>
                </a:solidFill>
              </a:rPr>
              <a:t>(PREMIS)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66789-370E-444A-AF5E-6F24967B68E7}"/>
              </a:ext>
            </a:extLst>
          </p:cNvPr>
          <p:cNvSpPr/>
          <p:nvPr/>
        </p:nvSpPr>
        <p:spPr>
          <a:xfrm>
            <a:off x="3935125" y="1483249"/>
            <a:ext cx="4532600" cy="877425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tx1"/>
                </a:solidFill>
              </a:rPr>
              <a:t>Binaire / instanciation</a:t>
            </a:r>
          </a:p>
          <a:p>
            <a:pPr algn="ctr"/>
            <a:r>
              <a:rPr lang="fr-CH">
                <a:solidFill>
                  <a:schemeClr val="tx1"/>
                </a:solidFill>
              </a:rPr>
              <a:t>(livre.pdf , image.jpg, …)</a:t>
            </a:r>
          </a:p>
        </p:txBody>
      </p:sp>
    </p:spTree>
    <p:extLst>
      <p:ext uri="{BB962C8B-B14F-4D97-AF65-F5344CB8AC3E}">
        <p14:creationId xmlns:p14="http://schemas.microsoft.com/office/powerpoint/2010/main" val="250960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0C5D560-A17F-4B0F-91AF-9E37468A8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01" y="5275408"/>
            <a:ext cx="925788" cy="94833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69AE0AB-6CF4-4EBB-9929-6194F2864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168" y="5275408"/>
            <a:ext cx="925788" cy="94833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CE5404C-DC1E-41E9-9D3E-C228E5BE6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312" y="5275410"/>
            <a:ext cx="925788" cy="9483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A0102A8-5CB3-46B2-BFC1-E4919C8DA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565" y="5275409"/>
            <a:ext cx="925788" cy="94833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50118E5-F70F-46E4-A770-FE9CD456E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164" y="2775928"/>
            <a:ext cx="925788" cy="94833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99374B-D626-4BF8-B115-C569A1BC2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312" y="2775929"/>
            <a:ext cx="925788" cy="94833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D543861-C20F-4A89-B1D4-DEFA3BDE4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060" y="5275409"/>
            <a:ext cx="925788" cy="94833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4E05BA4-3E3C-4ECF-9A7E-AC3349B24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312" y="276448"/>
            <a:ext cx="925788" cy="9483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CCAA042-1F91-401F-B3D9-97CDBF0E4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421" y="2775929"/>
            <a:ext cx="925788" cy="948333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250E0F2-0C25-414E-BBF2-1E7F0AC3733E}"/>
              </a:ext>
            </a:extLst>
          </p:cNvPr>
          <p:cNvCxnSpPr>
            <a:stCxn id="15" idx="2"/>
            <a:endCxn id="13" idx="0"/>
          </p:cNvCxnSpPr>
          <p:nvPr/>
        </p:nvCxnSpPr>
        <p:spPr>
          <a:xfrm>
            <a:off x="6518206" y="1224781"/>
            <a:ext cx="0" cy="1551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380F170-1295-49E6-82D7-40B476A95A7D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6518206" y="3724262"/>
            <a:ext cx="0" cy="1551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2C676AA9-9BB0-4F35-B424-908ACE0CB764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5400000">
            <a:off x="3672187" y="-70090"/>
            <a:ext cx="1551148" cy="414089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1DA013E3-7B09-4ED5-B38B-87612E92D485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 rot="16200000" flipH="1">
            <a:off x="7768559" y="-25572"/>
            <a:ext cx="1551147" cy="405185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09BFB5E0-09E1-4C37-B84A-50397C46E550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 rot="5400000">
            <a:off x="1226632" y="4124725"/>
            <a:ext cx="1551146" cy="75022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8713AEE1-C637-40AB-B6B0-2AF0264D8EEF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rot="16200000" flipH="1">
            <a:off x="1889615" y="4211961"/>
            <a:ext cx="1551146" cy="5757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6EA71BA6-AF32-4A70-B9D5-65F34B9F7C3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5111007" y="3868209"/>
            <a:ext cx="1551147" cy="126325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0BEC7CA0-6638-482D-9BC6-69A32BD4D868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16200000" flipH="1">
            <a:off x="6374259" y="3868208"/>
            <a:ext cx="1551147" cy="126325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F1374097-D87B-4015-99F3-654971CBAFD8}"/>
              </a:ext>
            </a:extLst>
          </p:cNvPr>
          <p:cNvSpPr/>
          <p:nvPr/>
        </p:nvSpPr>
        <p:spPr>
          <a:xfrm>
            <a:off x="238675" y="2554356"/>
            <a:ext cx="4096780" cy="417443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600">
                <a:solidFill>
                  <a:schemeClr val="tx1">
                    <a:lumMod val="95000"/>
                    <a:lumOff val="5000"/>
                  </a:schemeClr>
                </a:solidFill>
              </a:rPr>
              <a:t>AIP1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FF322829-FBAB-42AA-A037-143452FB0C2F}"/>
              </a:ext>
            </a:extLst>
          </p:cNvPr>
          <p:cNvSpPr/>
          <p:nvPr/>
        </p:nvSpPr>
        <p:spPr>
          <a:xfrm>
            <a:off x="3934475" y="2434023"/>
            <a:ext cx="5215087" cy="4423977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600">
                <a:solidFill>
                  <a:schemeClr val="tx1">
                    <a:lumMod val="95000"/>
                    <a:lumOff val="5000"/>
                  </a:schemeClr>
                </a:solidFill>
              </a:rPr>
              <a:t>AIP2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A564035-1C32-4A8C-93FE-557D30445C14}"/>
              </a:ext>
            </a:extLst>
          </p:cNvPr>
          <p:cNvSpPr/>
          <p:nvPr/>
        </p:nvSpPr>
        <p:spPr>
          <a:xfrm>
            <a:off x="9101937" y="2000354"/>
            <a:ext cx="3015513" cy="2830063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600">
                <a:solidFill>
                  <a:schemeClr val="tx1">
                    <a:lumMod val="95000"/>
                    <a:lumOff val="5000"/>
                  </a:schemeClr>
                </a:solidFill>
              </a:rPr>
              <a:t>AIP3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311E4FD-F503-47D6-8645-3B4AEFD37A90}"/>
              </a:ext>
            </a:extLst>
          </p:cNvPr>
          <p:cNvSpPr/>
          <p:nvPr/>
        </p:nvSpPr>
        <p:spPr>
          <a:xfrm>
            <a:off x="5228103" y="43147"/>
            <a:ext cx="2370030" cy="2300379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600">
                <a:solidFill>
                  <a:schemeClr val="tx1">
                    <a:lumMod val="95000"/>
                    <a:lumOff val="5000"/>
                  </a:schemeClr>
                </a:solidFill>
              </a:rPr>
              <a:t>AIP0</a:t>
            </a:r>
          </a:p>
        </p:txBody>
      </p:sp>
    </p:spTree>
    <p:extLst>
      <p:ext uri="{BB962C8B-B14F-4D97-AF65-F5344CB8AC3E}">
        <p14:creationId xmlns:p14="http://schemas.microsoft.com/office/powerpoint/2010/main" val="82028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55</Words>
  <Application>Microsoft Office PowerPoint</Application>
  <PresentationFormat>Grand écran</PresentationFormat>
  <Paragraphs>37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Krause Jan</dc:creator>
  <cp:lastModifiedBy>Krause Jan</cp:lastModifiedBy>
  <cp:revision>12</cp:revision>
  <dcterms:created xsi:type="dcterms:W3CDTF">2022-05-12T09:09:10Z</dcterms:created>
  <dcterms:modified xsi:type="dcterms:W3CDTF">2022-05-12T09:38:07Z</dcterms:modified>
</cp:coreProperties>
</file>