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trave-hesge.ch/parking-du-mont-blanc-et-rade-diapositive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ldp/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architrave-hesge.ch/parking-du-mont-blanc-et-rade-diapositive-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chitrave-hesge.ch/type/" TargetMode="External"/><Relationship Id="rId5" Type="http://schemas.openxmlformats.org/officeDocument/2006/relationships/hyperlink" Target="https://architrave-hesge.ch/" TargetMode="External"/><Relationship Id="rId4" Type="http://schemas.openxmlformats.org/officeDocument/2006/relationships/hyperlink" Target="https://www.ica.org/standards/RiC/ont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F3C7D2-0F4D-4FAD-989E-BBBADAF8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383"/>
            <a:ext cx="12192000" cy="57724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E02854-F139-4CFA-9DE1-31204131D190}"/>
              </a:ext>
            </a:extLst>
          </p:cNvPr>
          <p:cNvSpPr txBox="1"/>
          <p:nvPr/>
        </p:nvSpPr>
        <p:spPr>
          <a:xfrm>
            <a:off x="2584622" y="72771"/>
            <a:ext cx="702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>
                <a:hlinkClick r:id="rId3"/>
              </a:rPr>
              <a:t>https://architrave-hesge.ch/parking-du-mont-blanc-et-rade-diapositive-3</a:t>
            </a:r>
            <a:r>
              <a:rPr lang="fr-CH"/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8B860FB-6265-4582-9F82-BE17082C383C}"/>
              </a:ext>
            </a:extLst>
          </p:cNvPr>
          <p:cNvCxnSpPr/>
          <p:nvPr/>
        </p:nvCxnSpPr>
        <p:spPr>
          <a:xfrm>
            <a:off x="335560" y="568153"/>
            <a:ext cx="1166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4856414" y="134820"/>
            <a:ext cx="7215343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b="1" i="1"/>
              <a:t>Exemple</a:t>
            </a:r>
          </a:p>
          <a:p>
            <a:r>
              <a:rPr lang="fr-CH" b="1" i="1">
                <a:hlinkClick r:id="rId2"/>
              </a:rPr>
              <a:t>https://architrave-hesge.ch/parking-du-mont-blanc-et-rade-diapositive-3</a:t>
            </a:r>
            <a:r>
              <a:rPr lang="fr-CH" b="1" i="1"/>
              <a:t>  </a:t>
            </a:r>
          </a:p>
          <a:p>
            <a:endParaRPr lang="fr-CH" b="1" i="1"/>
          </a:p>
          <a:p>
            <a:r>
              <a:rPr lang="fr-CH" b="1" i="1"/>
              <a:t>Namespaces/Prefixes</a:t>
            </a:r>
          </a:p>
          <a:p>
            <a:r>
              <a:rPr lang="fr-CH"/>
              <a:t>ldp:   </a:t>
            </a:r>
            <a:r>
              <a:rPr lang="fr-CH">
                <a:hlinkClick r:id="rId3"/>
              </a:rPr>
              <a:t>https://www.w3.org/ns/ldp/#</a:t>
            </a:r>
            <a:r>
              <a:rPr lang="fr-CH"/>
              <a:t>   </a:t>
            </a:r>
          </a:p>
          <a:p>
            <a:r>
              <a:rPr lang="fr-CH"/>
              <a:t>rico:  </a:t>
            </a:r>
            <a:r>
              <a:rPr lang="fr-CH">
                <a:hlinkClick r:id="rId4"/>
              </a:rPr>
              <a:t>https://www.ica.org/standards/RiC/ontology.html#</a:t>
            </a:r>
            <a:r>
              <a:rPr lang="fr-CH"/>
              <a:t> </a:t>
            </a:r>
          </a:p>
          <a:p>
            <a:r>
              <a:rPr lang="fr-CH"/>
              <a:t>at:     </a:t>
            </a:r>
            <a:r>
              <a:rPr lang="fr-CH">
                <a:hlinkClick r:id="rId5"/>
              </a:rPr>
              <a:t>https://architrave-hesge.ch/</a:t>
            </a:r>
            <a:r>
              <a:rPr lang="fr-CH"/>
              <a:t> </a:t>
            </a:r>
          </a:p>
          <a:p>
            <a:r>
              <a:rPr lang="fr-CH"/>
              <a:t>type: </a:t>
            </a:r>
            <a:r>
              <a:rPr lang="fr-CH">
                <a:hlinkClick r:id="rId6"/>
              </a:rPr>
              <a:t>https://architrave-hesge.ch/type/</a:t>
            </a:r>
            <a:r>
              <a:rPr lang="fr-CH"/>
              <a:t> </a:t>
            </a:r>
          </a:p>
          <a:p>
            <a:endParaRPr lang="fr-CH"/>
          </a:p>
          <a:p>
            <a:endParaRPr lang="fr-CH"/>
          </a:p>
          <a:p>
            <a:r>
              <a:rPr lang="fr-CH" b="1" i="1"/>
              <a:t>Remarque</a:t>
            </a:r>
          </a:p>
          <a:p>
            <a:r>
              <a:rPr lang="fr-CH"/>
              <a:t>Cet exercice, créé à des fins pédagogiques, n’est pas </a:t>
            </a:r>
          </a:p>
          <a:p>
            <a:r>
              <a:rPr lang="fr-CH"/>
              <a:t>formellement valide (notamment concernant l’usage de RiC).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568138" y="2297871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at:zscc-img</a:t>
            </a:r>
          </a:p>
          <a:p>
            <a:r>
              <a:rPr lang="fr-CH" sz="1400">
                <a:solidFill>
                  <a:schemeClr val="tx1"/>
                </a:solidFill>
              </a:rPr>
              <a:t> 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 type:SubFonds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‘‘Images‘’;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 hasBeginingDate ‘’1967‘’.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568138" y="3819151"/>
            <a:ext cx="483192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at:parking-du-mont-blanc-et-rade</a:t>
            </a:r>
          </a:p>
          <a:p>
            <a:r>
              <a:rPr lang="fr-CH" sz="1400">
                <a:solidFill>
                  <a:schemeClr val="tx1"/>
                </a:solidFill>
              </a:rPr>
              <a:t>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type:Serie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rico:harOrHadTitle ‘’</a:t>
            </a:r>
            <a:r>
              <a:rPr lang="fr-FR" sz="1400">
                <a:solidFill>
                  <a:schemeClr val="tx1"/>
                </a:solidFill>
              </a:rPr>
              <a:t>Parking du Mont-Blanc et Rade</a:t>
            </a:r>
            <a:r>
              <a:rPr lang="fr-CH" sz="1400">
                <a:solidFill>
                  <a:schemeClr val="tx1"/>
                </a:solidFill>
              </a:rPr>
              <a:t>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rico: hasBeginingDate ‘’1967‘’.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496208" y="3429000"/>
            <a:ext cx="487893" cy="39015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685900" y="3388376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888616" y="5471015"/>
            <a:ext cx="83485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at:parking-du-mont-blanc-et-rade-diapositive-3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rdf:type ldp:Container,</a:t>
            </a:r>
          </a:p>
          <a:p>
            <a:r>
              <a:rPr lang="fr-CH" sz="1400">
                <a:solidFill>
                  <a:schemeClr val="tx1"/>
                </a:solidFill>
              </a:rPr>
              <a:t>	      type:Piece.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rico:harOrHadTitle ‘‘Parking Mont-Blanc: diapositive 03 ‘’.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 hasBeginingDate ‘’1986‘’.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984101" y="4950280"/>
            <a:ext cx="2078785" cy="52073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567953" y="5079167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838558" y="5471015"/>
            <a:ext cx="335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at:upload/…141.jpg</a:t>
            </a:r>
            <a:r>
              <a:rPr lang="fr-CH" sz="1400">
                <a:solidFill>
                  <a:schemeClr val="tx1"/>
                </a:solidFill>
              </a:rPr>
              <a:t> rdf:type ldp:Ressource.</a:t>
            </a:r>
            <a:endParaRPr lang="fr-CH" sz="140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DBC3B9E-976D-41AE-8FDE-1C74DDDD0CF1}"/>
              </a:ext>
            </a:extLst>
          </p:cNvPr>
          <p:cNvCxnSpPr>
            <a:cxnSpLocks/>
          </p:cNvCxnSpPr>
          <p:nvPr/>
        </p:nvCxnSpPr>
        <p:spPr>
          <a:xfrm>
            <a:off x="5670958" y="5471015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Alternative 49">
            <a:extLst>
              <a:ext uri="{FF2B5EF4-FFF2-40B4-BE49-F238E27FC236}">
                <a16:creationId xmlns:a16="http://schemas.microsoft.com/office/drawing/2014/main" id="{C6F2A912-1B7C-431E-9091-2783A9919A55}"/>
              </a:ext>
            </a:extLst>
          </p:cNvPr>
          <p:cNvSpPr/>
          <p:nvPr/>
        </p:nvSpPr>
        <p:spPr>
          <a:xfrm>
            <a:off x="187248" y="789977"/>
            <a:ext cx="4496252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at:zschokke-constructions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   type:Fonds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‘ZSCHOKKE Constructions 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rico:hasBeginingDate ‘’1967‘’.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A6D4A3C-11D7-415D-8842-A54BD72C6A3F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2435374" y="1921106"/>
            <a:ext cx="60834" cy="376765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812D9CE-03C8-4499-BA26-CD7C464C8E79}"/>
              </a:ext>
            </a:extLst>
          </p:cNvPr>
          <p:cNvSpPr txBox="1"/>
          <p:nvPr/>
        </p:nvSpPr>
        <p:spPr>
          <a:xfrm>
            <a:off x="2421909" y="1881568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pic>
        <p:nvPicPr>
          <p:cNvPr id="67" name="Image 6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AF4EB4-0BE2-4AB2-8F8E-0E4D2C497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2" y="5766051"/>
            <a:ext cx="1242195" cy="8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252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20</cp:revision>
  <dcterms:created xsi:type="dcterms:W3CDTF">2022-03-22T13:54:55Z</dcterms:created>
  <dcterms:modified xsi:type="dcterms:W3CDTF">2023-02-08T14:08:42Z</dcterms:modified>
</cp:coreProperties>
</file>