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F3350A-4973-4724-AE4A-29F4E7DC26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5CF0081-807A-454E-BF80-E0F355E912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E40FB9-FB0F-4708-8497-CF6101B47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075-ACE4-4AC5-A698-3E16F22F5AEA}" type="datetimeFigureOut">
              <a:rPr lang="fr-CH" smtClean="0"/>
              <a:t>23.03.2022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93FA3B-8673-4E24-A621-1F6A3232B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0036F5-9957-4F8D-A77D-9CF6442F8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F9331-B13B-4376-8153-8CC2C1DF3CE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57462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BB36A2-9C17-4568-ACA3-981AAF6F9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83845D9-D704-4E23-AC9B-7600DAA9B3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AA1E9E-AACA-4388-9BED-BE545C4E9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075-ACE4-4AC5-A698-3E16F22F5AEA}" type="datetimeFigureOut">
              <a:rPr lang="fr-CH" smtClean="0"/>
              <a:t>23.03.2022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4BFE3E-6268-44F2-8C1D-6CAEC0BB4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6087EC-3758-44EB-9297-C624EFC77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F9331-B13B-4376-8153-8CC2C1DF3CE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83631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ABABBFB-1F99-4E61-BCE2-C8F6A339DA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2D5FB61-14DF-4D41-AE29-8A740A3F5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B0F9FB-6BF8-45C4-B06F-F031BF18A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075-ACE4-4AC5-A698-3E16F22F5AEA}" type="datetimeFigureOut">
              <a:rPr lang="fr-CH" smtClean="0"/>
              <a:t>23.03.2022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D1C7A9-944C-40EF-8CD7-D1AFBB55D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CD988E-063D-4188-B449-DF2027B64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F9331-B13B-4376-8153-8CC2C1DF3CE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15578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5F8FAB-F2BD-4A38-8354-E98EE2D86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66AB46-8896-409C-BA18-73494ABA6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5404B4-771E-4F00-A833-3303B7CAB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075-ACE4-4AC5-A698-3E16F22F5AEA}" type="datetimeFigureOut">
              <a:rPr lang="fr-CH" smtClean="0"/>
              <a:t>23.03.2022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E5B84E-FE37-45CF-AFB9-F0FD9BE52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F86245-7EFE-46A8-B234-B94E6E6AB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F9331-B13B-4376-8153-8CC2C1DF3CE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59519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473256-0016-45F0-833B-4DA16B076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C166DB1-E737-4BD6-8793-2F1C96A72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767E5E-79EB-4C73-A568-84880D77A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075-ACE4-4AC5-A698-3E16F22F5AEA}" type="datetimeFigureOut">
              <a:rPr lang="fr-CH" smtClean="0"/>
              <a:t>23.03.2022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190AE3-D630-474F-811E-01A79B03A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17014E-9661-4AF2-BCC0-F4F1AD4FA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F9331-B13B-4376-8153-8CC2C1DF3CE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04588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5D0C1A-DDB6-4904-90C1-608D444C4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A68A22-E547-467B-8E01-1F54C6AFB1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8D46E03-3D60-417E-B83D-26BD9E7C9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A144575-EFD1-4675-A4CA-BDD25B26A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075-ACE4-4AC5-A698-3E16F22F5AEA}" type="datetimeFigureOut">
              <a:rPr lang="fr-CH" smtClean="0"/>
              <a:t>23.03.2022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E4DEB8E-5C8E-449C-A91E-CE6927F98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ACBCFA0-A9F3-4BD6-B339-EF74FBCB5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F9331-B13B-4376-8153-8CC2C1DF3CE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72215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1946B3-0462-4F9D-B7FC-F96594628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5C5678-8288-47F3-943A-D4D045434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73DE2DC-6A59-42E6-B7E2-882D7181E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0332876-FD9E-4B79-B684-AD6209150F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17E12FE-524D-48DF-B647-29B4FA53C6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1AAC0EE-534C-424E-8738-87AC2043C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075-ACE4-4AC5-A698-3E16F22F5AEA}" type="datetimeFigureOut">
              <a:rPr lang="fr-CH" smtClean="0"/>
              <a:t>23.03.2022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7B48ECE-9D1D-4399-927A-864C2CF6A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37A8559-9865-434B-9A85-04BF7CBFC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F9331-B13B-4376-8153-8CC2C1DF3CE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9350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5EFCC1-80F7-40AD-8683-0A2506D47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2AE1061-B2DB-481A-A27D-05C256DE1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075-ACE4-4AC5-A698-3E16F22F5AEA}" type="datetimeFigureOut">
              <a:rPr lang="fr-CH" smtClean="0"/>
              <a:t>23.03.2022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9D81303-8AE6-493F-B5BC-E5D4E36B4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D3BBDC1-CA5E-4C01-AB10-412679200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F9331-B13B-4376-8153-8CC2C1DF3CE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58887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576D6C7-CCEC-433B-8581-1781B726B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075-ACE4-4AC5-A698-3E16F22F5AEA}" type="datetimeFigureOut">
              <a:rPr lang="fr-CH" smtClean="0"/>
              <a:t>23.03.2022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9BF3709-30BE-44AA-BD50-F3D52099C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C78E9B6-1D43-437B-92C1-3FAE031B0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F9331-B13B-4376-8153-8CC2C1DF3CE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590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9ADC1-FFDE-431E-BF1E-6416D7C9F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0C12FA-E22F-4880-BE7D-CA5E59F9E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7C4E07A-1D50-4993-9455-EABC666AA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C8FD05-8585-4970-AB2E-D8A5DE338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075-ACE4-4AC5-A698-3E16F22F5AEA}" type="datetimeFigureOut">
              <a:rPr lang="fr-CH" smtClean="0"/>
              <a:t>23.03.2022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7CC1335-7668-4387-81D4-A75A3DCED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A13A270-854C-421B-A463-51047E088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F9331-B13B-4376-8153-8CC2C1DF3CE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80591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0D100D-9336-4D20-ABE0-43D57E6C0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163114E-1706-4BC8-9877-A778DC5960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FF22E24-D6A9-45A3-9A52-8A9019367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FDD44C-95FB-460A-8E68-AD2E8F2F9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075-ACE4-4AC5-A698-3E16F22F5AEA}" type="datetimeFigureOut">
              <a:rPr lang="fr-CH" smtClean="0"/>
              <a:t>23.03.2022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865A398-0013-45AF-8335-A40A9E208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2F420A-8E27-4830-97FB-5324D6389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F9331-B13B-4376-8153-8CC2C1DF3CE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36640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116CFB5-3489-4353-A69D-2DD0C013C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AA7DC2A-8716-4A2B-B9A9-52C4DEAE4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2A45DA-CC6F-43DF-A9CC-F62C5467F6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C7075-ACE4-4AC5-A698-3E16F22F5AEA}" type="datetimeFigureOut">
              <a:rPr lang="fr-CH" smtClean="0"/>
              <a:t>23.03.2022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A4912F-A170-496B-A5A8-6957713FF1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CD0EFB-5609-45E3-B5E2-78FE6C3DEC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F9331-B13B-4376-8153-8CC2C1DF3CE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78222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trave-hesge.ch/parking-du-mont-blanc-et-rade-diapositive-3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ns/ldp/" TargetMode="External"/><Relationship Id="rId2" Type="http://schemas.openxmlformats.org/officeDocument/2006/relationships/hyperlink" Target="https://architrave-hesge.ch/parking-du-mont-blanc-et-rade-diapositive-3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hyperlink" Target="https://architrave-hesge.ch/" TargetMode="External"/><Relationship Id="rId4" Type="http://schemas.openxmlformats.org/officeDocument/2006/relationships/hyperlink" Target="https://www.ica.org/standards/RiC/ontology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AF3C7D2-0F4D-4FAD-989E-BBBADAF82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383"/>
            <a:ext cx="12192000" cy="577246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EAE02854-F139-4CFA-9DE1-31204131D190}"/>
              </a:ext>
            </a:extLst>
          </p:cNvPr>
          <p:cNvSpPr txBox="1"/>
          <p:nvPr/>
        </p:nvSpPr>
        <p:spPr>
          <a:xfrm>
            <a:off x="2584622" y="72771"/>
            <a:ext cx="7022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>
                <a:hlinkClick r:id="rId3"/>
              </a:rPr>
              <a:t>https://architrave-hesge.ch/parking-du-mont-blanc-et-rade-diapositive-3</a:t>
            </a:r>
            <a:r>
              <a:rPr lang="fr-CH"/>
              <a:t> 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F8B860FB-6265-4582-9F82-BE17082C383C}"/>
              </a:ext>
            </a:extLst>
          </p:cNvPr>
          <p:cNvCxnSpPr/>
          <p:nvPr/>
        </p:nvCxnSpPr>
        <p:spPr>
          <a:xfrm>
            <a:off x="335560" y="568153"/>
            <a:ext cx="116606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283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3AB62B88-EDA9-4C37-B6CB-46DC61DFB913}"/>
              </a:ext>
            </a:extLst>
          </p:cNvPr>
          <p:cNvSpPr txBox="1"/>
          <p:nvPr/>
        </p:nvSpPr>
        <p:spPr>
          <a:xfrm>
            <a:off x="4856414" y="134820"/>
            <a:ext cx="7215343" cy="31393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CH" b="1" i="1"/>
              <a:t>Exemple</a:t>
            </a:r>
          </a:p>
          <a:p>
            <a:r>
              <a:rPr lang="fr-CH" b="1" i="1">
                <a:hlinkClick r:id="rId2"/>
              </a:rPr>
              <a:t>https://architrave-hesge.ch/parking-du-mont-blanc-et-rade-diapositive-3</a:t>
            </a:r>
            <a:r>
              <a:rPr lang="fr-CH" b="1" i="1"/>
              <a:t>  </a:t>
            </a:r>
          </a:p>
          <a:p>
            <a:endParaRPr lang="fr-CH" b="1" i="1"/>
          </a:p>
          <a:p>
            <a:r>
              <a:rPr lang="fr-CH" b="1" i="1"/>
              <a:t>Namespaces/Prefixes</a:t>
            </a:r>
          </a:p>
          <a:p>
            <a:r>
              <a:rPr lang="fr-CH"/>
              <a:t>ldp:   </a:t>
            </a:r>
            <a:r>
              <a:rPr lang="fr-CH">
                <a:hlinkClick r:id="rId3"/>
              </a:rPr>
              <a:t>https://www.w3.org/ns/ldp/#</a:t>
            </a:r>
            <a:r>
              <a:rPr lang="fr-CH"/>
              <a:t>   </a:t>
            </a:r>
          </a:p>
          <a:p>
            <a:r>
              <a:rPr lang="fr-CH"/>
              <a:t>rico:  </a:t>
            </a:r>
            <a:r>
              <a:rPr lang="fr-CH">
                <a:hlinkClick r:id="rId4"/>
              </a:rPr>
              <a:t>https://www.ica.org/standards/RiC/ontology.html#</a:t>
            </a:r>
            <a:r>
              <a:rPr lang="fr-CH"/>
              <a:t> </a:t>
            </a:r>
          </a:p>
          <a:p>
            <a:r>
              <a:rPr lang="fr-CH"/>
              <a:t>at:     </a:t>
            </a:r>
            <a:r>
              <a:rPr lang="fr-CH">
                <a:hlinkClick r:id="rId5"/>
              </a:rPr>
              <a:t>https://architrave-hesge.ch/</a:t>
            </a:r>
            <a:r>
              <a:rPr lang="fr-CH"/>
              <a:t> </a:t>
            </a:r>
          </a:p>
          <a:p>
            <a:endParaRPr lang="fr-CH"/>
          </a:p>
          <a:p>
            <a:r>
              <a:rPr lang="fr-CH" b="1" i="1"/>
              <a:t>Remarque</a:t>
            </a:r>
          </a:p>
          <a:p>
            <a:r>
              <a:rPr lang="fr-CH"/>
              <a:t>Cet exercice, créé à des fins pédagogiques, n’est pas </a:t>
            </a:r>
          </a:p>
          <a:p>
            <a:r>
              <a:rPr lang="fr-CH"/>
              <a:t>formellement valide (notamment concernant l’usage de RiC).</a:t>
            </a:r>
          </a:p>
        </p:txBody>
      </p:sp>
      <p:sp>
        <p:nvSpPr>
          <p:cNvPr id="4" name="Organigramme : Alternative 3">
            <a:extLst>
              <a:ext uri="{FF2B5EF4-FFF2-40B4-BE49-F238E27FC236}">
                <a16:creationId xmlns:a16="http://schemas.microsoft.com/office/drawing/2014/main" id="{871B5B0A-9F6B-4460-AF6F-1A08FBBE3567}"/>
              </a:ext>
            </a:extLst>
          </p:cNvPr>
          <p:cNvSpPr/>
          <p:nvPr/>
        </p:nvSpPr>
        <p:spPr>
          <a:xfrm>
            <a:off x="568138" y="2297871"/>
            <a:ext cx="3856140" cy="1131129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H" sz="1400">
                <a:solidFill>
                  <a:schemeClr val="tx1"/>
                </a:solidFill>
              </a:rPr>
              <a:t>at:zscc-img</a:t>
            </a:r>
          </a:p>
          <a:p>
            <a:r>
              <a:rPr lang="fr-CH" sz="1400">
                <a:solidFill>
                  <a:schemeClr val="tx1"/>
                </a:solidFill>
              </a:rPr>
              <a:t>           rdf:type [ ldp:Container;</a:t>
            </a:r>
          </a:p>
          <a:p>
            <a:r>
              <a:rPr lang="fr-CH" sz="1400">
                <a:solidFill>
                  <a:schemeClr val="tx1"/>
                </a:solidFill>
              </a:rPr>
              <a:t>	      rico:subfonds ] ;</a:t>
            </a:r>
          </a:p>
          <a:p>
            <a:r>
              <a:rPr lang="fr-CH" sz="1400">
                <a:solidFill>
                  <a:schemeClr val="tx1"/>
                </a:solidFill>
              </a:rPr>
              <a:t>            rico:harOrHadTitle ‘‘Images‘’;</a:t>
            </a:r>
          </a:p>
          <a:p>
            <a:r>
              <a:rPr lang="fr-CH" sz="1400">
                <a:solidFill>
                  <a:schemeClr val="tx1"/>
                </a:solidFill>
              </a:rPr>
              <a:t>            rico: hasBeginingDate ‘’1967‘’.</a:t>
            </a:r>
          </a:p>
        </p:txBody>
      </p:sp>
      <p:sp>
        <p:nvSpPr>
          <p:cNvPr id="19" name="Organigramme : Alternative 18">
            <a:extLst>
              <a:ext uri="{FF2B5EF4-FFF2-40B4-BE49-F238E27FC236}">
                <a16:creationId xmlns:a16="http://schemas.microsoft.com/office/drawing/2014/main" id="{911782B2-1AE7-48D3-B41F-7D4A089BB567}"/>
              </a:ext>
            </a:extLst>
          </p:cNvPr>
          <p:cNvSpPr/>
          <p:nvPr/>
        </p:nvSpPr>
        <p:spPr>
          <a:xfrm>
            <a:off x="568138" y="3819151"/>
            <a:ext cx="4831926" cy="1131129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H" sz="1400">
                <a:solidFill>
                  <a:schemeClr val="tx1"/>
                </a:solidFill>
              </a:rPr>
              <a:t>at:parking-du-mont-blanc-et-rade</a:t>
            </a:r>
          </a:p>
          <a:p>
            <a:r>
              <a:rPr lang="fr-CH" sz="1400">
                <a:solidFill>
                  <a:schemeClr val="tx1"/>
                </a:solidFill>
              </a:rPr>
              <a:t>          rdf:type [ ldp:Container;</a:t>
            </a:r>
          </a:p>
          <a:p>
            <a:r>
              <a:rPr lang="fr-CH" sz="1400">
                <a:solidFill>
                  <a:schemeClr val="tx1"/>
                </a:solidFill>
              </a:rPr>
              <a:t>	     rico:serie ] ;</a:t>
            </a:r>
          </a:p>
          <a:p>
            <a:r>
              <a:rPr lang="fr-CH" sz="1400">
                <a:solidFill>
                  <a:schemeClr val="tx1"/>
                </a:solidFill>
              </a:rPr>
              <a:t>          rico:harOrHadTitle ‘’</a:t>
            </a:r>
            <a:r>
              <a:rPr lang="fr-FR" sz="1400">
                <a:solidFill>
                  <a:schemeClr val="tx1"/>
                </a:solidFill>
              </a:rPr>
              <a:t>Parking du Mont-Blanc et Rade</a:t>
            </a:r>
            <a:r>
              <a:rPr lang="fr-CH" sz="1400">
                <a:solidFill>
                  <a:schemeClr val="tx1"/>
                </a:solidFill>
              </a:rPr>
              <a:t>‘’;</a:t>
            </a:r>
          </a:p>
          <a:p>
            <a:r>
              <a:rPr lang="fr-CH" sz="1400">
                <a:solidFill>
                  <a:schemeClr val="tx1"/>
                </a:solidFill>
              </a:rPr>
              <a:t>         rico: hasBeginingDate ‘’1967‘’.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46101253-B24E-4841-842F-F389762B6397}"/>
              </a:ext>
            </a:extLst>
          </p:cNvPr>
          <p:cNvCxnSpPr>
            <a:cxnSpLocks/>
            <a:stCxn id="4" idx="2"/>
            <a:endCxn id="19" idx="0"/>
          </p:cNvCxnSpPr>
          <p:nvPr/>
        </p:nvCxnSpPr>
        <p:spPr>
          <a:xfrm>
            <a:off x="2496208" y="3429000"/>
            <a:ext cx="487893" cy="390151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16698FA2-2982-48BE-A4FA-150452C64237}"/>
              </a:ext>
            </a:extLst>
          </p:cNvPr>
          <p:cNvSpPr txBox="1"/>
          <p:nvPr/>
        </p:nvSpPr>
        <p:spPr>
          <a:xfrm>
            <a:off x="2685900" y="3388376"/>
            <a:ext cx="1077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/>
              <a:t>ldp:contains</a:t>
            </a:r>
          </a:p>
        </p:txBody>
      </p:sp>
      <p:sp>
        <p:nvSpPr>
          <p:cNvPr id="26" name="Organigramme : Alternative 25">
            <a:extLst>
              <a:ext uri="{FF2B5EF4-FFF2-40B4-BE49-F238E27FC236}">
                <a16:creationId xmlns:a16="http://schemas.microsoft.com/office/drawing/2014/main" id="{D2CBBCB1-E9B3-4D7A-B74A-1772336FC2F0}"/>
              </a:ext>
            </a:extLst>
          </p:cNvPr>
          <p:cNvSpPr/>
          <p:nvPr/>
        </p:nvSpPr>
        <p:spPr>
          <a:xfrm>
            <a:off x="888616" y="5471015"/>
            <a:ext cx="8348540" cy="1131129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H" sz="1400">
                <a:solidFill>
                  <a:schemeClr val="tx1"/>
                </a:solidFill>
              </a:rPr>
              <a:t>at:parking-du-mont-blanc-et-rade-diapositive-3</a:t>
            </a:r>
          </a:p>
          <a:p>
            <a:r>
              <a:rPr lang="fr-CH" sz="1400">
                <a:solidFill>
                  <a:schemeClr val="tx1"/>
                </a:solidFill>
              </a:rPr>
              <a:t>             rdf:type ldp:Container,</a:t>
            </a:r>
          </a:p>
          <a:p>
            <a:r>
              <a:rPr lang="fr-CH" sz="1400">
                <a:solidFill>
                  <a:schemeClr val="tx1"/>
                </a:solidFill>
              </a:rPr>
              <a:t>	      rico:piece.</a:t>
            </a:r>
          </a:p>
          <a:p>
            <a:r>
              <a:rPr lang="fr-CH" sz="1400">
                <a:solidFill>
                  <a:schemeClr val="tx1"/>
                </a:solidFill>
              </a:rPr>
              <a:t>             rico:harOrHadTitle ‘‘Parking Mont-Blanc: diapositive 03 ‘’.</a:t>
            </a:r>
          </a:p>
          <a:p>
            <a:r>
              <a:rPr lang="fr-CH" sz="1400">
                <a:solidFill>
                  <a:schemeClr val="tx1"/>
                </a:solidFill>
              </a:rPr>
              <a:t>             rico: hasBeginingDate ‘’1986‘’.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7FDDD315-C8AB-4361-BDB1-2FD44466269B}"/>
              </a:ext>
            </a:extLst>
          </p:cNvPr>
          <p:cNvCxnSpPr>
            <a:cxnSpLocks/>
            <a:stCxn id="19" idx="2"/>
            <a:endCxn id="26" idx="0"/>
          </p:cNvCxnSpPr>
          <p:nvPr/>
        </p:nvCxnSpPr>
        <p:spPr>
          <a:xfrm>
            <a:off x="2984101" y="4950280"/>
            <a:ext cx="2078785" cy="520735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379ADF1C-7272-4429-B28C-AB37451D1F35}"/>
              </a:ext>
            </a:extLst>
          </p:cNvPr>
          <p:cNvSpPr txBox="1"/>
          <p:nvPr/>
        </p:nvSpPr>
        <p:spPr>
          <a:xfrm>
            <a:off x="4567953" y="5079167"/>
            <a:ext cx="1077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/>
              <a:t>ldp:contains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07AB1E8D-DED8-4153-B1DC-892B87A46F34}"/>
              </a:ext>
            </a:extLst>
          </p:cNvPr>
          <p:cNvSpPr txBox="1"/>
          <p:nvPr/>
        </p:nvSpPr>
        <p:spPr>
          <a:xfrm>
            <a:off x="5838558" y="5471015"/>
            <a:ext cx="3356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/>
              <a:t>at:upload/…141.jpg</a:t>
            </a:r>
            <a:r>
              <a:rPr lang="fr-CH" sz="1400">
                <a:solidFill>
                  <a:schemeClr val="tx1"/>
                </a:solidFill>
              </a:rPr>
              <a:t> rdf:type ldp:Ressource.</a:t>
            </a:r>
            <a:endParaRPr lang="fr-CH" sz="1400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9DBC3B9E-976D-41AE-8FDE-1C74DDDD0CF1}"/>
              </a:ext>
            </a:extLst>
          </p:cNvPr>
          <p:cNvCxnSpPr>
            <a:cxnSpLocks/>
          </p:cNvCxnSpPr>
          <p:nvPr/>
        </p:nvCxnSpPr>
        <p:spPr>
          <a:xfrm>
            <a:off x="5670958" y="5471015"/>
            <a:ext cx="0" cy="1131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rganigramme : Alternative 49">
            <a:extLst>
              <a:ext uri="{FF2B5EF4-FFF2-40B4-BE49-F238E27FC236}">
                <a16:creationId xmlns:a16="http://schemas.microsoft.com/office/drawing/2014/main" id="{C6F2A912-1B7C-431E-9091-2783A9919A55}"/>
              </a:ext>
            </a:extLst>
          </p:cNvPr>
          <p:cNvSpPr/>
          <p:nvPr/>
        </p:nvSpPr>
        <p:spPr>
          <a:xfrm>
            <a:off x="187248" y="789977"/>
            <a:ext cx="4496252" cy="1131129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H" sz="1400">
                <a:solidFill>
                  <a:schemeClr val="tx1"/>
                </a:solidFill>
              </a:rPr>
              <a:t>at:zschokke-constructions</a:t>
            </a:r>
          </a:p>
          <a:p>
            <a:r>
              <a:rPr lang="fr-CH" sz="1400">
                <a:solidFill>
                  <a:schemeClr val="tx1"/>
                </a:solidFill>
              </a:rPr>
              <a:t>             rdf:type [ ldp:Container;</a:t>
            </a:r>
          </a:p>
          <a:p>
            <a:r>
              <a:rPr lang="fr-CH" sz="1400">
                <a:solidFill>
                  <a:schemeClr val="tx1"/>
                </a:solidFill>
              </a:rPr>
              <a:t>	        rico:fonds ] ;</a:t>
            </a:r>
          </a:p>
          <a:p>
            <a:r>
              <a:rPr lang="fr-CH" sz="1400">
                <a:solidFill>
                  <a:schemeClr val="tx1"/>
                </a:solidFill>
              </a:rPr>
              <a:t>            rico:harOrHadTitle ‘ZSCHOKKE Constructions ‘’;</a:t>
            </a:r>
          </a:p>
          <a:p>
            <a:r>
              <a:rPr lang="fr-CH" sz="1400">
                <a:solidFill>
                  <a:schemeClr val="tx1"/>
                </a:solidFill>
              </a:rPr>
              <a:t>            rico:hasBeginingDate ‘’1967‘’.</a:t>
            </a:r>
          </a:p>
        </p:txBody>
      </p: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7A6D4A3C-11D7-415D-8842-A54BD72C6A3F}"/>
              </a:ext>
            </a:extLst>
          </p:cNvPr>
          <p:cNvCxnSpPr>
            <a:cxnSpLocks/>
            <a:stCxn id="50" idx="2"/>
            <a:endCxn id="4" idx="0"/>
          </p:cNvCxnSpPr>
          <p:nvPr/>
        </p:nvCxnSpPr>
        <p:spPr>
          <a:xfrm>
            <a:off x="2435374" y="1921106"/>
            <a:ext cx="60834" cy="376765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oneTexte 53">
            <a:extLst>
              <a:ext uri="{FF2B5EF4-FFF2-40B4-BE49-F238E27FC236}">
                <a16:creationId xmlns:a16="http://schemas.microsoft.com/office/drawing/2014/main" id="{1812D9CE-03C8-4499-BA26-CD7C464C8E79}"/>
              </a:ext>
            </a:extLst>
          </p:cNvPr>
          <p:cNvSpPr txBox="1"/>
          <p:nvPr/>
        </p:nvSpPr>
        <p:spPr>
          <a:xfrm>
            <a:off x="2421909" y="1881568"/>
            <a:ext cx="10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400"/>
              <a:t>ldp:contains</a:t>
            </a:r>
          </a:p>
        </p:txBody>
      </p:sp>
      <p:pic>
        <p:nvPicPr>
          <p:cNvPr id="67" name="Image 66" descr="Une image contenant carte&#10;&#10;Description générée automatiquement">
            <a:extLst>
              <a:ext uri="{FF2B5EF4-FFF2-40B4-BE49-F238E27FC236}">
                <a16:creationId xmlns:a16="http://schemas.microsoft.com/office/drawing/2014/main" id="{CCAF4EB4-0BE2-4AB2-8F8E-0E4D2C4975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912" y="5766051"/>
            <a:ext cx="1242195" cy="84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8594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242</Words>
  <Application>Microsoft Office PowerPoint</Application>
  <PresentationFormat>Grand écran</PresentationFormat>
  <Paragraphs>36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Krause Jan</dc:creator>
  <cp:lastModifiedBy>Krause Jan</cp:lastModifiedBy>
  <cp:revision>19</cp:revision>
  <dcterms:created xsi:type="dcterms:W3CDTF">2022-03-22T13:54:55Z</dcterms:created>
  <dcterms:modified xsi:type="dcterms:W3CDTF">2022-03-23T14:11:46Z</dcterms:modified>
</cp:coreProperties>
</file>