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8"/>
  </p:notesMasterIdLst>
  <p:sldIdLst>
    <p:sldId id="256" r:id="rId2"/>
    <p:sldId id="282" r:id="rId3"/>
    <p:sldId id="258" r:id="rId4"/>
    <p:sldId id="259" r:id="rId5"/>
    <p:sldId id="277" r:id="rId6"/>
    <p:sldId id="278" r:id="rId7"/>
    <p:sldId id="281" r:id="rId8"/>
    <p:sldId id="280" r:id="rId9"/>
    <p:sldId id="28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Fira Code" pitchFamily="1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c5fcd8d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c5fcd8d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76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7f9c668d6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7f9c668d6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c5fcd8d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c5fcd8d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c5fcd8d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c5fcd8d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2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c5fcd8d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c5fcd8d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86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c5fcd8d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c5fcd8d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94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c5fcd8d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c5fcd8d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52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c5fcd8d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c5fcd8d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19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LE99EgLRE6WyC091HlDA5Bb_giY0U68E4eKuiK0Gz4/copy#gid=1654711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845625"/>
            <a:ext cx="6594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latinR_22 </a:t>
            </a:r>
            <a:r>
              <a:rPr lang="en" sz="2900">
                <a:solidFill>
                  <a:srgbClr val="666666"/>
                </a:solidFill>
              </a:rPr>
              <a:t>&lt;- </a:t>
            </a:r>
            <a:r>
              <a:rPr lang="en">
                <a:solidFill>
                  <a:srgbClr val="999999"/>
                </a:solidFill>
              </a:rPr>
              <a:t>function</a:t>
            </a:r>
            <a:r>
              <a:rPr lang="en">
                <a:solidFill>
                  <a:srgbClr val="666666"/>
                </a:solidFill>
              </a:rPr>
              <a:t>() {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Joshua Kunst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363084"/>
            <a:ext cx="506100" cy="2736112"/>
            <a:chOff x="1413525" y="1759900"/>
            <a:chExt cx="506100" cy="23540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66666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rgbClr val="66666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latinR_2022_presentación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Rmd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untitled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R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" name="Google Shape;469;p26">
            <a:extLst>
              <a:ext uri="{FF2B5EF4-FFF2-40B4-BE49-F238E27FC236}">
                <a16:creationId xmlns:a16="http://schemas.microsoft.com/office/drawing/2014/main" id="{C86E2E3B-8752-0491-1584-784BEF7FFA0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16290" y="1649184"/>
            <a:ext cx="7446816" cy="1717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[</a:t>
            </a:r>
            <a:r>
              <a:rPr lang="en" sz="3600" dirty="0">
                <a:solidFill>
                  <a:schemeClr val="accent1"/>
                </a:solidFill>
              </a:rPr>
              <a:t>Cómo convertirse en </a:t>
            </a:r>
            <a:r>
              <a:rPr lang="en" sz="3600" dirty="0">
                <a:solidFill>
                  <a:schemeClr val="lt2"/>
                </a:solidFill>
              </a:rPr>
              <a:t>Desarrollado</a:t>
            </a:r>
            <a:r>
              <a:rPr lang="en" sz="3600" dirty="0">
                <a:solidFill>
                  <a:srgbClr val="4A86E8"/>
                </a:solidFill>
              </a:rPr>
              <a:t>R</a:t>
            </a:r>
            <a:r>
              <a:rPr lang="en" sz="3600" dirty="0">
                <a:solidFill>
                  <a:schemeClr val="lt2"/>
                </a:solidFill>
              </a:rPr>
              <a:t> </a:t>
            </a:r>
            <a:r>
              <a:rPr lang="en" sz="3600" dirty="0">
                <a:solidFill>
                  <a:schemeClr val="accent1"/>
                </a:solidFill>
              </a:rPr>
              <a:t>en </a:t>
            </a:r>
            <a:r>
              <a:rPr lang="en" sz="3600" dirty="0">
                <a:solidFill>
                  <a:srgbClr val="E1E7EC"/>
                </a:solidFill>
              </a:rPr>
              <a:t>2</a:t>
            </a:r>
            <a:r>
              <a:rPr lang="en" sz="3600" dirty="0">
                <a:solidFill>
                  <a:schemeClr val="accent1"/>
                </a:solidFill>
              </a:rPr>
              <a:t> pasos</a:t>
            </a:r>
            <a:r>
              <a:rPr lang="en" sz="3600" dirty="0">
                <a:solidFill>
                  <a:schemeClr val="accent6"/>
                </a:solidFill>
              </a:rPr>
              <a:t>] </a:t>
            </a:r>
            <a:endParaRPr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7" name="Google Shape;497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You can enter a subtitle here if you need it &gt;</a:t>
            </a:r>
            <a:endParaRPr/>
          </a:p>
        </p:txBody>
      </p:sp>
      <p:sp>
        <p:nvSpPr>
          <p:cNvPr id="498" name="Google Shape;498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Lesson</a:t>
            </a:r>
            <a:endParaRPr/>
          </a:p>
        </p:txBody>
      </p:sp>
      <p:sp>
        <p:nvSpPr>
          <p:cNvPr id="499" name="Google Shape;499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0" name="Google Shape;500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You can enter a subtitle here if you need it &gt;</a:t>
            </a:r>
            <a:endParaRPr/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502" name="Google Shape;502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You can enter a subtitle here if you need it &gt;</a:t>
            </a:r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</a:t>
            </a:r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06" name="Google Shape;506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07" name="Google Shape;507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8" name="Google Shape;508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0" name="Google Shape;510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" name="Google Shape;486;p27">
            <a:extLst>
              <a:ext uri="{FF2B5EF4-FFF2-40B4-BE49-F238E27FC236}">
                <a16:creationId xmlns:a16="http://schemas.microsoft.com/office/drawing/2014/main" id="{9D1BA864-4907-6A92-1D97-7CFFF8DA9C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224" y="1743300"/>
            <a:ext cx="2640289" cy="2284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</a:t>
            </a:r>
            <a:r>
              <a:rPr lang="en">
                <a:solidFill>
                  <a:schemeClr val="accent2"/>
                </a:solidFill>
              </a:rPr>
              <a:t>‘This Template’;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7" name="Google Shape;517;p3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Here’s what you’ll find in this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Slideshow</a:t>
            </a:r>
            <a:r>
              <a:rPr lang="en">
                <a:solidFill>
                  <a:schemeClr val="accent3"/>
                </a:solidFill>
              </a:rPr>
              <a:t> template: 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slide structure based on a Workshop presentation, which you can easily adapt to your needs. For more info on how to edit the template, please visit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accent3"/>
                </a:solidFill>
              </a:rPr>
              <a:t> or read our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An assortment of graphic resources that are suitable for use in the presentation can be found in the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accent3"/>
                </a:solidFill>
              </a:rPr>
              <a:t>, which you must keep so that proper credits for our design are given.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accent3"/>
                </a:solidFill>
              </a:rPr>
              <a:t>, where you’ll find links to all the elements used in the template.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Final slides with: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The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accent3"/>
                </a:solidFill>
              </a:rPr>
              <a:t> used in the template.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selection of illustrations</a:t>
            </a:r>
            <a:r>
              <a:rPr lang="en" b="1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 You can also customize and animate them as you wish with the online editor. Visit</a:t>
            </a:r>
            <a:r>
              <a:rPr lang="en" b="1">
                <a:solidFill>
                  <a:schemeClr val="accent3"/>
                </a:solidFill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Storysite</a:t>
            </a:r>
            <a:r>
              <a:rPr lang="en">
                <a:solidFill>
                  <a:schemeClr val="accent3"/>
                </a:solidFill>
              </a:rPr>
              <a:t> to find more. 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More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accent3"/>
                </a:solidFill>
              </a:rPr>
              <a:t>, whose size and color can be edited. 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Sets of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accent3"/>
                </a:solidFill>
              </a:rPr>
              <a:t>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 can delete this slide when you’re done editing the presentation.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8" name="Google Shape;518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0" name="Google Shape;520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‘Language’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6" name="Google Shape;526;p31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Here is where your presentation begins &gt;</a:t>
            </a:r>
            <a:endParaRPr/>
          </a:p>
        </p:txBody>
      </p:sp>
      <p:sp>
        <p:nvSpPr>
          <p:cNvPr id="527" name="Google Shape;527;p31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31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Beginners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Workshop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9" name="Google Shape;529;p31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30" name="Google Shape;530;p31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1" name="Google Shape;531;p31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32" name="Google Shape;532;p31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and the smallest one in the Solar System—it’s only a bit larger than the Moon &gt;</a:t>
            </a:r>
            <a:endParaRPr/>
          </a:p>
        </p:txBody>
      </p:sp>
      <p:sp>
        <p:nvSpPr>
          <p:cNvPr id="539" name="Google Shape;539;p32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Venus has a beautiful name and is the second planet from the Sun. It’s hot and has a poisonous atmosphere &gt;</a:t>
            </a:r>
            <a:endParaRPr/>
          </a:p>
        </p:txBody>
      </p:sp>
      <p:sp>
        <p:nvSpPr>
          <p:cNvPr id="540" name="Google Shape;540;p32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Concepts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1" name="Google Shape;541;p32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42" name="Google Shape;542;p32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43" name="Google Shape;543;p32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2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59" name="Google Shape;559;p32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71" name="Google Shape;571;p32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72" name="Google Shape;572;p32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2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75" name="Google Shape;575;p32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2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78" name="Google Shape;578;p3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9" name="Google Shape;579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80" name="Google Shape;580;p32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81" name="Google Shape;581;p3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2" name="Google Shape;582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8" name="Google Shape;588;p33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‘Here you can give a brief description of the topic you want to talk about’</a:t>
            </a:r>
            <a:endParaRPr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For example, if you want to talk about Mercury, you can say that it’s the smallest planet in the entire Solar System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89" name="Google Shape;589;p33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90" name="Google Shape;590;p33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91" name="Google Shape;591;p33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3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93" name="Google Shape;593;p33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4" name="Google Shape;594;p33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95" name="Google Shape;595;p33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6" name="Google Shape;596;p33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7" name="Google Shape;597;p33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2" name="Google Shape;602;p34"/>
          <p:cNvCxnSpPr>
            <a:stCxn id="603" idx="1"/>
            <a:endCxn id="604" idx="1"/>
          </p:cNvCxnSpPr>
          <p:nvPr/>
        </p:nvCxnSpPr>
        <p:spPr>
          <a:xfrm>
            <a:off x="2798125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</a:t>
            </a:r>
            <a:r>
              <a:rPr lang="en">
                <a:solidFill>
                  <a:schemeClr val="accent2"/>
                </a:solidFill>
              </a:rPr>
              <a:t>‘Topic About ?’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06" name="Google Shape;606;p34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07" name="Google Shape;607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08" name="Google Shape;608;p34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9" name="Google Shape;609;p34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>
            <a:off x="1642225" y="298266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Create a web page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>
            <a:off x="209275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Html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2798125" y="1880842"/>
            <a:ext cx="7782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4"/>
          <p:cNvSpPr txBox="1"/>
          <p:nvPr/>
        </p:nvSpPr>
        <p:spPr>
          <a:xfrm>
            <a:off x="2092750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Mercury is the smallest planet in the entire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34"/>
          <p:cNvSpPr txBox="1"/>
          <p:nvPr/>
        </p:nvSpPr>
        <p:spPr>
          <a:xfrm>
            <a:off x="396300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3" name="Google Shape;613;p34"/>
          <p:cNvCxnSpPr>
            <a:stCxn id="614" idx="1"/>
            <a:endCxn id="615" idx="1"/>
          </p:cNvCxnSpPr>
          <p:nvPr/>
        </p:nvCxnSpPr>
        <p:spPr>
          <a:xfrm>
            <a:off x="5745650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4"/>
          <p:cNvSpPr txBox="1"/>
          <p:nvPr/>
        </p:nvSpPr>
        <p:spPr>
          <a:xfrm>
            <a:off x="504027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Css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5745650" y="1880842"/>
            <a:ext cx="5061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 txBox="1"/>
          <p:nvPr/>
        </p:nvSpPr>
        <p:spPr>
          <a:xfrm>
            <a:off x="5040275" y="209478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The Earth is the only one that harbors life in the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4"/>
          <p:cNvSpPr txBox="1"/>
          <p:nvPr/>
        </p:nvSpPr>
        <p:spPr>
          <a:xfrm>
            <a:off x="691052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618" name="Google Shape;618;p34"/>
          <p:cNvGrpSpPr/>
          <p:nvPr/>
        </p:nvGrpSpPr>
        <p:grpSpPr>
          <a:xfrm>
            <a:off x="4288657" y="3527161"/>
            <a:ext cx="365741" cy="365763"/>
            <a:chOff x="1776263" y="1291425"/>
            <a:chExt cx="431400" cy="431375"/>
          </a:xfrm>
        </p:grpSpPr>
        <p:sp>
          <p:nvSpPr>
            <p:cNvPr id="619" name="Google Shape;619;p34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4"/>
          <p:cNvGrpSpPr/>
          <p:nvPr/>
        </p:nvGrpSpPr>
        <p:grpSpPr>
          <a:xfrm>
            <a:off x="6522835" y="3527165"/>
            <a:ext cx="365742" cy="365754"/>
            <a:chOff x="3826463" y="1356825"/>
            <a:chExt cx="366475" cy="366450"/>
          </a:xfrm>
        </p:grpSpPr>
        <p:sp>
          <p:nvSpPr>
            <p:cNvPr id="632" name="Google Shape;632;p34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4"/>
          <p:cNvGrpSpPr/>
          <p:nvPr/>
        </p:nvGrpSpPr>
        <p:grpSpPr>
          <a:xfrm>
            <a:off x="2188928" y="3527177"/>
            <a:ext cx="231293" cy="365730"/>
            <a:chOff x="1461488" y="3250125"/>
            <a:chExt cx="394900" cy="624325"/>
          </a:xfrm>
        </p:grpSpPr>
        <p:sp>
          <p:nvSpPr>
            <p:cNvPr id="645" name="Google Shape;645;p34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34"/>
          <p:cNvSpPr txBox="1"/>
          <p:nvPr/>
        </p:nvSpPr>
        <p:spPr>
          <a:xfrm>
            <a:off x="2479763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nice name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470922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Mars is a cold place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34"/>
          <p:cNvSpPr txBox="1"/>
          <p:nvPr/>
        </p:nvSpPr>
        <p:spPr>
          <a:xfrm>
            <a:off x="697297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Jupiter is a gas giant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3" name="Google Shape;653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</a:t>
            </a:r>
            <a:r>
              <a:rPr lang="en">
                <a:solidFill>
                  <a:schemeClr val="accent2"/>
                </a:solidFill>
              </a:rPr>
              <a:t>‘the Topic’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5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5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Mercury is the closest planet to the Sun and the smallest one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5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35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Saturn is a gas giant and has several rings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5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35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Earth is the only planet that harbors life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35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35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 and is the second planet from the Sun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3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1" name="Google Shape;671;p3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2" name="Google Shape;672;p3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73" name="Google Shape;673;p35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5"/>
          <p:cNvCxnSpPr>
            <a:stCxn id="675" idx="2"/>
            <a:endCxn id="662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5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35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35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35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5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35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87" name="Google Shape;687;p36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Jupiter is a gas giant and the biggest planet in the Solar System &gt;</a:t>
            </a:r>
            <a:endParaRPr/>
          </a:p>
        </p:txBody>
      </p:sp>
      <p:sp>
        <p:nvSpPr>
          <p:cNvPr id="688" name="Google Shape;688;p36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It was named after the Roman god of wealth and agriculture &gt;</a:t>
            </a:r>
            <a:endParaRPr/>
          </a:p>
        </p:txBody>
      </p:sp>
      <p:sp>
        <p:nvSpPr>
          <p:cNvPr id="689" name="Google Shape;689;p36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690" name="Google Shape;690;p36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and the smallest one in the Solar System &gt;</a:t>
            </a:r>
            <a:endParaRPr/>
          </a:p>
        </p:txBody>
      </p:sp>
      <p:sp>
        <p:nvSpPr>
          <p:cNvPr id="691" name="Google Shape;691;p36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92" name="Google Shape;692;p36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693" name="Google Shape;693;p36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94" name="Google Shape;694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95" name="Google Shape;695;p3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6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97" name="Google Shape;697;p36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708" name="Google Shape;708;p36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6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718" name="Google Shape;718;p36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6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723" name="Google Shape;723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6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26" name="Google Shape;726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6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29" name="Google Shape;729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6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2" name="Google Shape;732;p36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3" name="Google Shape;733;p36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Mercury is the closest planet to the Sun &gt;</a:t>
            </a:r>
            <a:endParaRPr/>
          </a:p>
        </p:txBody>
      </p:sp>
      <p:sp>
        <p:nvSpPr>
          <p:cNvPr id="739" name="Google Shape;739;p37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Jupiter is a gas giant and the biggest planet &gt;</a:t>
            </a:r>
            <a:endParaRPr/>
          </a:p>
        </p:txBody>
      </p:sp>
      <p:sp>
        <p:nvSpPr>
          <p:cNvPr id="740" name="Google Shape;740;p37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41" name="Google Shape;741;p37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42" name="Google Shape;742;p37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Venus has a nice name and high temperatures &gt;</a:t>
            </a:r>
            <a:endParaRPr/>
          </a:p>
        </p:txBody>
      </p:sp>
      <p:sp>
        <p:nvSpPr>
          <p:cNvPr id="743" name="Google Shape;743;p37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Saturn is a gas giant and has several rings &gt;</a:t>
            </a:r>
            <a:endParaRPr/>
          </a:p>
        </p:txBody>
      </p:sp>
      <p:sp>
        <p:nvSpPr>
          <p:cNvPr id="744" name="Google Shape;744;p37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45" name="Google Shape;745;p37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46" name="Google Shape;746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About </a:t>
            </a:r>
            <a:r>
              <a:rPr lang="en">
                <a:solidFill>
                  <a:schemeClr val="accent2"/>
                </a:solidFill>
              </a:rPr>
              <a:t>‘The Topic’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47" name="Google Shape;747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48" name="Google Shape;748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49" name="Google Shape;749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37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751" name="Google Shape;751;p37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7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56" name="Google Shape;756;p37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67" name="Google Shape;767;p37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7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777" name="Google Shape;777;p37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90" name="Google Shape;790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7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93" name="Google Shape;793;p3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37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96" name="Google Shape;796;p37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99" name="Google Shape;799;p37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7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2" name="Google Shape;802;p37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3" name="Google Shape;803;p37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Mercury is the smallest planet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The Earth is the planet we live on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Saturn is made of oxygen and helium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10" name="Google Shape;810;p38"/>
          <p:cNvSpPr txBox="1">
            <a:spLocks noGrp="1"/>
          </p:cNvSpPr>
          <p:nvPr>
            <p:ph type="title" idx="2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/1 &gt;</a:t>
            </a:r>
            <a:endParaRPr/>
          </a:p>
        </p:txBody>
      </p:sp>
      <p:sp>
        <p:nvSpPr>
          <p:cNvPr id="811" name="Google Shape;811;p38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Jupiter is a gas giant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Venus has high temperatures</a:t>
            </a:r>
            <a:endParaRPr>
              <a:solidFill>
                <a:schemeClr val="accent3"/>
              </a:solidFill>
            </a:endParaRP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>
                <a:solidFill>
                  <a:schemeClr val="accent3"/>
                </a:solidFill>
              </a:rPr>
              <a:t>Neptune is very far away from the Sun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12" name="Google Shape;812;p38"/>
          <p:cNvSpPr txBox="1">
            <a:spLocks noGrp="1"/>
          </p:cNvSpPr>
          <p:nvPr>
            <p:ph type="title" idx="4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/2 &gt;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Saturn is the fourth-largest object by diameter in the Solar System &gt;</a:t>
            </a:r>
            <a:endParaRPr/>
          </a:p>
        </p:txBody>
      </p:sp>
      <p:sp>
        <p:nvSpPr>
          <p:cNvPr id="814" name="Google Shape;814;p38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5" name="Google Shape;815;p38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17" name="Google Shape;817;p3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818" name="Google Shape;818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19" name="Google Shape;819;p3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845625"/>
            <a:ext cx="6594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latinR_22 </a:t>
            </a:r>
            <a:r>
              <a:rPr lang="en" sz="2900">
                <a:solidFill>
                  <a:srgbClr val="666666"/>
                </a:solidFill>
              </a:rPr>
              <a:t>&lt;- </a:t>
            </a:r>
            <a:r>
              <a:rPr lang="en">
                <a:solidFill>
                  <a:srgbClr val="999999"/>
                </a:solidFill>
              </a:rPr>
              <a:t>function</a:t>
            </a:r>
            <a:r>
              <a:rPr lang="en">
                <a:solidFill>
                  <a:srgbClr val="666666"/>
                </a:solidFill>
              </a:rPr>
              <a:t>() {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Joshua Kunst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363084"/>
            <a:ext cx="506100" cy="2736112"/>
            <a:chOff x="1413525" y="1759900"/>
            <a:chExt cx="506100" cy="23540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66666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rgbClr val="66666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latinR_2022_presentación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Rmd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untitled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R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" name="Google Shape;469;p26">
            <a:extLst>
              <a:ext uri="{FF2B5EF4-FFF2-40B4-BE49-F238E27FC236}">
                <a16:creationId xmlns:a16="http://schemas.microsoft.com/office/drawing/2014/main" id="{C86E2E3B-8752-0491-1584-784BEF7FFA0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16290" y="1649184"/>
            <a:ext cx="7446816" cy="1717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[</a:t>
            </a:r>
            <a:r>
              <a:rPr lang="en" sz="3600" dirty="0">
                <a:solidFill>
                  <a:schemeClr val="accent1"/>
                </a:solidFill>
              </a:rPr>
              <a:t>Cómo convertirse en </a:t>
            </a:r>
            <a:r>
              <a:rPr lang="en" sz="3600" dirty="0">
                <a:solidFill>
                  <a:schemeClr val="lt2"/>
                </a:solidFill>
              </a:rPr>
              <a:t>Desarrollado</a:t>
            </a:r>
            <a:r>
              <a:rPr lang="en" sz="3600" dirty="0">
                <a:solidFill>
                  <a:srgbClr val="4A86E8"/>
                </a:solidFill>
              </a:rPr>
              <a:t>R</a:t>
            </a:r>
            <a:r>
              <a:rPr lang="en" sz="3600" dirty="0">
                <a:solidFill>
                  <a:schemeClr val="lt2"/>
                </a:solidFill>
              </a:rPr>
              <a:t> </a:t>
            </a:r>
            <a:r>
              <a:rPr lang="en" sz="3600" dirty="0">
                <a:solidFill>
                  <a:schemeClr val="accent1"/>
                </a:solidFill>
              </a:rPr>
              <a:t>en </a:t>
            </a:r>
            <a:r>
              <a:rPr lang="en" sz="3600" strike="sngStrike" dirty="0">
                <a:solidFill>
                  <a:srgbClr val="E1E7EC"/>
                </a:solidFill>
              </a:rPr>
              <a:t>2</a:t>
            </a:r>
            <a:r>
              <a:rPr lang="en" sz="3600" dirty="0">
                <a:solidFill>
                  <a:schemeClr val="accent1"/>
                </a:solidFill>
              </a:rPr>
              <a:t> pasos</a:t>
            </a:r>
            <a:r>
              <a:rPr lang="en" sz="3600" dirty="0">
                <a:solidFill>
                  <a:schemeClr val="accent6"/>
                </a:solidFill>
              </a:rPr>
              <a:t>] 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2" name="Google Shape;467;p26">
            <a:extLst>
              <a:ext uri="{FF2B5EF4-FFF2-40B4-BE49-F238E27FC236}">
                <a16:creationId xmlns:a16="http://schemas.microsoft.com/office/drawing/2014/main" id="{49CCA235-AC22-B9F5-C5FA-0D88C3363EDB}"/>
              </a:ext>
            </a:extLst>
          </p:cNvPr>
          <p:cNvSpPr txBox="1">
            <a:spLocks/>
          </p:cNvSpPr>
          <p:nvPr/>
        </p:nvSpPr>
        <p:spPr>
          <a:xfrm>
            <a:off x="1690926" y="3040416"/>
            <a:ext cx="65592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900" dirty="0"/>
              <a:t># quizás en 3, 4… o los que necesites!</a:t>
            </a:r>
          </a:p>
          <a:p>
            <a:pPr marL="0" indent="0"/>
            <a:r>
              <a:rPr lang="es-ES" sz="1900" dirty="0"/>
              <a:t># Consejos con ejemplos.</a:t>
            </a:r>
          </a:p>
        </p:txBody>
      </p:sp>
    </p:spTree>
    <p:extLst>
      <p:ext uri="{BB962C8B-B14F-4D97-AF65-F5344CB8AC3E}">
        <p14:creationId xmlns:p14="http://schemas.microsoft.com/office/powerpoint/2010/main" val="334047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9h 55m 23s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5" name="Google Shape;825;p39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Is Jupiter's rotation period &gt;</a:t>
            </a:r>
            <a:endParaRPr/>
          </a:p>
        </p:txBody>
      </p:sp>
      <p:grpSp>
        <p:nvGrpSpPr>
          <p:cNvPr id="826" name="Google Shape;826;p39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27" name="Google Shape;827;p39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28" name="Google Shape;828;p39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9" name="Google Shape;829;p39"/>
          <p:cNvSpPr txBox="1">
            <a:spLocks noGrp="1"/>
          </p:cNvSpPr>
          <p:nvPr>
            <p:ph type="title" idx="2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333,000.000</a:t>
            </a:r>
            <a:endParaRPr/>
          </a:p>
        </p:txBody>
      </p:sp>
      <p:sp>
        <p:nvSpPr>
          <p:cNvPr id="830" name="Google Shape;830;p39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Earths fit in the Sun’s mass &gt;</a:t>
            </a:r>
            <a:endParaRPr/>
          </a:p>
        </p:txBody>
      </p:sp>
      <p:sp>
        <p:nvSpPr>
          <p:cNvPr id="831" name="Google Shape;831;p39"/>
          <p:cNvSpPr txBox="1">
            <a:spLocks noGrp="1"/>
          </p:cNvSpPr>
          <p:nvPr>
            <p:ph type="title" idx="4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832" name="Google Shape;832;p39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8302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Distance between the Moon and the Earth &gt;</a:t>
            </a:r>
            <a:endParaRPr/>
          </a:p>
        </p:txBody>
      </p:sp>
      <p:sp>
        <p:nvSpPr>
          <p:cNvPr id="833" name="Google Shape;833;p3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4" name="Google Shape;834;p3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5" name="Google Shape;835;p3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Awesome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r>
              <a:rPr lang="en" sz="2800">
                <a:solidFill>
                  <a:schemeClr val="accent3"/>
                </a:solidFill>
              </a:rPr>
              <a:t> </a:t>
            </a:r>
            <a:r>
              <a:rPr lang="en" sz="6000">
                <a:solidFill>
                  <a:schemeClr val="accent2"/>
                </a:solidFill>
              </a:rPr>
              <a:t>Words;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41" name="Google Shape;841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42" name="Google Shape;842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43" name="Google Shape;843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4" name="Google Shape;844;p40"/>
          <p:cNvCxnSpPr>
            <a:endCxn id="843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5" name="Google Shape;845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</a:t>
            </a:r>
            <a:r>
              <a:rPr lang="en">
                <a:solidFill>
                  <a:schemeClr val="accent2"/>
                </a:solidFill>
              </a:rPr>
              <a:t>‘This ?’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1" name="Google Shape;851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2" name="Google Shape;852;p4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3" name="Google Shape;853;p4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854" name="Google Shape;854;p4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700" y="1368438"/>
            <a:ext cx="3109674" cy="247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41"/>
          <p:cNvSpPr txBox="1"/>
          <p:nvPr/>
        </p:nvSpPr>
        <p:spPr>
          <a:xfrm>
            <a:off x="5199275" y="1629175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Mercury is the smallest planet of the Solar System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6" name="Google Shape;856;p41"/>
          <p:cNvSpPr txBox="1"/>
          <p:nvPr/>
        </p:nvSpPr>
        <p:spPr>
          <a:xfrm>
            <a:off x="5199150" y="2261971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 has a beautiful name and high temperatures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41"/>
          <p:cNvSpPr txBox="1"/>
          <p:nvPr/>
        </p:nvSpPr>
        <p:spPr>
          <a:xfrm>
            <a:off x="5199150" y="2894778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Despite being red, Mars is actually a cold place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8" name="Google Shape;858;p41"/>
          <p:cNvSpPr txBox="1"/>
          <p:nvPr/>
        </p:nvSpPr>
        <p:spPr>
          <a:xfrm>
            <a:off x="4278550" y="1717825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36.00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9" name="Google Shape;859;p41"/>
          <p:cNvSpPr txBox="1"/>
          <p:nvPr/>
        </p:nvSpPr>
        <p:spPr>
          <a:xfrm>
            <a:off x="3458575" y="2350621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25.00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0" name="Google Shape;860;p41"/>
          <p:cNvSpPr txBox="1"/>
          <p:nvPr/>
        </p:nvSpPr>
        <p:spPr>
          <a:xfrm>
            <a:off x="2488953" y="2983428"/>
            <a:ext cx="73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12.00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61" name="Google Shape;861;p41"/>
          <p:cNvCxnSpPr>
            <a:stCxn id="855" idx="1"/>
            <a:endCxn id="858" idx="3"/>
          </p:cNvCxnSpPr>
          <p:nvPr/>
        </p:nvCxnSpPr>
        <p:spPr>
          <a:xfrm rot="10800000">
            <a:off x="5015975" y="1921375"/>
            <a:ext cx="183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41"/>
          <p:cNvCxnSpPr>
            <a:stCxn id="856" idx="1"/>
            <a:endCxn id="859" idx="3"/>
          </p:cNvCxnSpPr>
          <p:nvPr/>
        </p:nvCxnSpPr>
        <p:spPr>
          <a:xfrm rot="10800000">
            <a:off x="4195950" y="2554171"/>
            <a:ext cx="100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41"/>
          <p:cNvCxnSpPr>
            <a:stCxn id="857" idx="1"/>
            <a:endCxn id="860" idx="3"/>
          </p:cNvCxnSpPr>
          <p:nvPr/>
        </p:nvCxnSpPr>
        <p:spPr>
          <a:xfrm rot="10800000">
            <a:off x="3226350" y="3186978"/>
            <a:ext cx="1972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Google Shape;864;p41"/>
          <p:cNvSpPr txBox="1"/>
          <p:nvPr/>
        </p:nvSpPr>
        <p:spPr>
          <a:xfrm>
            <a:off x="1603900" y="4071850"/>
            <a:ext cx="6829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Follow the link in the graph to modify its data and then paste the new one here.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5" name="Google Shape;865;p4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66" name="Google Shape;866;p41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2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r>
              <a:rPr lang="en">
                <a:solidFill>
                  <a:schemeClr val="accent2"/>
                </a:solidFill>
              </a:rPr>
              <a:t> ‘Picture’ </a:t>
            </a:r>
            <a:r>
              <a:rPr lang="en">
                <a:solidFill>
                  <a:schemeClr val="lt1"/>
                </a:solidFill>
              </a:rPr>
              <a:t>Always Reinforces The Concept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72" name="Google Shape;872;p42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Images reveal large amounts of data, so remember: use an image instead of a long text. Your audience will appreciate it &gt;</a:t>
            </a:r>
            <a:endParaRPr/>
          </a:p>
        </p:txBody>
      </p:sp>
      <p:sp>
        <p:nvSpPr>
          <p:cNvPr id="873" name="Google Shape;873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4" name="Google Shape;874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5" name="Google Shape;875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876" name="Google Shape;876;p42"/>
          <p:cNvPicPr preferRelativeResize="0"/>
          <p:nvPr/>
        </p:nvPicPr>
        <p:blipFill rotWithShape="1">
          <a:blip r:embed="rId3">
            <a:alphaModFix/>
          </a:blip>
          <a:srcRect l="24205" r="17482"/>
          <a:stretch/>
        </p:blipFill>
        <p:spPr>
          <a:xfrm>
            <a:off x="5575225" y="937613"/>
            <a:ext cx="2858650" cy="326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7" name="Google Shape;877;p42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878" name="Google Shape;878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79" name="Google Shape;879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150,005,630 </a:t>
            </a:r>
            <a:r>
              <a:rPr lang="en" sz="6000">
                <a:solidFill>
                  <a:schemeClr val="accent6"/>
                </a:solidFill>
              </a:rPr>
              <a:t>{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Big numbers catch your audience’s attention &gt;</a:t>
            </a:r>
            <a:endParaRPr/>
          </a:p>
        </p:txBody>
      </p:sp>
      <p:sp>
        <p:nvSpPr>
          <p:cNvPr id="887" name="Google Shape;887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8" name="Google Shape;888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89" name="Google Shape;889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90" name="Google Shape;890;p43"/>
            <p:cNvCxnSpPr>
              <a:endCxn id="891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1" name="Google Shape;891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— Someone </a:t>
            </a:r>
            <a:r>
              <a:rPr lang="en">
                <a:solidFill>
                  <a:schemeClr val="accent2"/>
                </a:solidFill>
              </a:rPr>
              <a:t>‘Famous’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97" name="Google Shape;897;p4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“This is a quote, words full of wisdom that someone important said and can make the reader get inspired.” &gt;</a:t>
            </a:r>
            <a:endParaRPr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9" name="Google Shape;899;p4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</a:t>
            </a:r>
            <a:r>
              <a:rPr lang="en">
                <a:solidFill>
                  <a:schemeClr val="accent2"/>
                </a:solidFill>
              </a:rPr>
              <a:t>‘Concepts’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06" name="Google Shape;906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7" name="Google Shape;907;p4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8" name="Google Shape;908;p4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09" name="Google Shape;909;p45"/>
          <p:cNvGrpSpPr/>
          <p:nvPr/>
        </p:nvGrpSpPr>
        <p:grpSpPr>
          <a:xfrm>
            <a:off x="4299686" y="1531640"/>
            <a:ext cx="4052518" cy="2060409"/>
            <a:chOff x="4329899" y="1362969"/>
            <a:chExt cx="4456744" cy="2265929"/>
          </a:xfrm>
        </p:grpSpPr>
        <p:sp>
          <p:nvSpPr>
            <p:cNvPr id="910" name="Google Shape;910;p45"/>
            <p:cNvSpPr/>
            <p:nvPr/>
          </p:nvSpPr>
          <p:spPr>
            <a:xfrm>
              <a:off x="808273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808273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808273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8130258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130258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8177651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8177651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817765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8225185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8225185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8225185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8225185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8225185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832112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832112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8321126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832112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32112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836915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836915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836915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817765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8130258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808273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7892744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789274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7940153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7940153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940153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987672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7987672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7987672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798767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803520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803520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803520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803520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803520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652803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462824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8462824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8510342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8415165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32023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082739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8225185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8225185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8177651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817765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813025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813025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8605269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8557751" y="345312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8557751" y="340558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8510342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8225185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272719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8272719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827271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827271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827271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827271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827271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8225185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822518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8225185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817765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817765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8177651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817765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8130258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8130258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813025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813025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808273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8082739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8082739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803520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803520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798767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798767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7940153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7940153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7940153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89274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892744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7892744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784522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784522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784522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784522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699013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699013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99013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94259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942596" y="312067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694259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6895062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89506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657689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6657689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6657689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6657689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657689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657689" y="269307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6657689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657689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65768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665768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6657689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657689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665768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6657689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6657689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65768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670508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70508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670508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70508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70508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70508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670508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670508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670508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705082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6705082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6705082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670508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675261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675261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675261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75261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75261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752616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675261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675261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6752616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6752616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752616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752616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800150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680015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6800150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680015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684766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84766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6847668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6847668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68475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6800150" y="278800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6800150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6800150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800150" y="2930574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80015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80015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752616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75261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6705082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705082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70508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705082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665768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642005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42005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42005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42005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642005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642005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6420050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6230071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6230071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230071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6277605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627760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627760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6277605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6277605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632499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6324998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6324998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632499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6324998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6324998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6324998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37253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637253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637253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637253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637253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637253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37253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37253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6420050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6467584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467584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6467584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467584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6467584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6467584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6467584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6515103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6515103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6515103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651510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6515103" y="259802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6515103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515103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6515103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656263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6562636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6562636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6562636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6562636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6562636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656263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56263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56263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656263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6610155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6610155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6610155" y="312067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661015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6610155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6610155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6610155" y="2930574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661015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661015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6610077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6610155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661015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6610155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6610155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6610155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661015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562636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6515103" y="2503096"/>
              <a:ext cx="38804" cy="33191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6467584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699013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6990130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699013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694259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694259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6942596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694259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694259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689506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689506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689506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689506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689506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684766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684766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6847668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6847668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684766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684766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684766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684766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680015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680015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680015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680015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675261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675261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675261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675261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675261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670508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670508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670508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665768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6657689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657689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610155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6610155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661015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6610155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656263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656263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656263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656263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656263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656263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6562636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656263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6515103" y="3073036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6515103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651510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651510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651502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651510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64674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6467584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6467584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6420050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642005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642005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637253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637253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637253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6324998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6324998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6324998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632499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6277605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6277605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6277605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627760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6230071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6230071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6230071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623007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6182552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6182552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6182552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618255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618255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680015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6135018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608762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89506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89506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89506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6895062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689506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689506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689506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6657689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6657689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6467584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651510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651510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656263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6610155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61015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6657689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6657689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70508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70508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70508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70508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75261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75261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75261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75261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75261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75261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80015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80015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800150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80015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80015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80015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680015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84766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84766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84766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684766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684766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684766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684766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84766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689506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694259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694259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694259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6942596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694259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694259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94259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694259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942596" y="169551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689506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84766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84766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80015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680015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80015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80015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75261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75261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675261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675261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675261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6752616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670508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670508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670508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670508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670508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670508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670508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670508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6657689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6657689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657689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665768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665768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65768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665768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665768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65768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661015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6610155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6610155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610155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61015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610155" y="169551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610155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61015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610155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61015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56263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656263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656263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656263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656263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656263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56263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656263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656263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6562636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6562636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651510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51510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6515103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651510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515103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51510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51510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51510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51510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467584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467584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467584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46758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467584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42005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42005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42005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42005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42005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6372532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637253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637253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637253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637253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37253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637253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6324998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6324998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6324998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6324998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6324998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6324998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6324998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627760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627760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627760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627760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623007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6135018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608762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608762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604009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604009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604009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604009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604009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604009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599257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599257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599257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599257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99257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599257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599257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5945039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594503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594503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594503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594503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5945039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594503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594503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589752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589752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589752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5897520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5897520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5897520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589752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5897520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585011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585011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585011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585011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585011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585011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585011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585011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580259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580259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580259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580259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580259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580259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580259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580259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580259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5755059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575505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575505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575505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575505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575505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575505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5755059" y="1458021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575505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575505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570754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570754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570754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570754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570754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5707541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5707541" y="1505414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5707541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5707541" y="141048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5707541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566013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566013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566013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566013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566013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566013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566013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566013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566013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561261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561261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561261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561261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556495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5564954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5564954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551742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551742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589752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5897520" y="2930574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5897520" y="2883056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5850111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5849986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585011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585011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5850111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850111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80259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5802593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580259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580259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580259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580259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5755059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5755059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5755059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575505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5755059" y="2977983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5755059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575505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575505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5707541" y="326314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5707541" y="321560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5707541" y="3168088"/>
              <a:ext cx="38788" cy="33347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5707541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5707541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5707541" y="302550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5707541" y="2977983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5707541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5707541" y="288305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5707541" y="283552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5707541" y="278800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5660131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5660131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5660131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5660131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5660007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5660007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5660007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566013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566013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5660007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5660007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5660007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5660007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5660007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5612613" y="340558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5612613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5612613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5612613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5612613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5612473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561261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5612473" y="3073036"/>
              <a:ext cx="39053" cy="33347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561261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561261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561261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561261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5612613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5612520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5612520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5612613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5612613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5564954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5564954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5564954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5564954" y="3310658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556495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556495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5564954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5564954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5564954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5564954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5564954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5564954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56495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564954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564954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5564954" y="2740470"/>
              <a:ext cx="38928" cy="33363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5564954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556495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556495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556495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5517421" y="359556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5517421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5517421" y="340558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51742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551742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551742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551742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5517421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517421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5517421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551742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5517421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5517421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551742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517421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5517421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5517421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551742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551742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551742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551742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551742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551742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551742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551742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5517421" y="1362969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5470027" y="359556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5470027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5470027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5470027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470027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5470027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5470027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5470027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5470027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5470027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547002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5469933" y="2835522"/>
              <a:ext cx="38897" cy="33269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5469933" y="2788004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5469933" y="2740470"/>
              <a:ext cx="38897" cy="33331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547002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547002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5470027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547002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547002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547002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547002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547002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47002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47002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547002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547002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47002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5470027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5422493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5422493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5422493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5422493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5422493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542249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542249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542241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5422415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5422493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542249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542249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542249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542249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542249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542249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542249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542249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542249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42249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542249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42249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542249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5422493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542249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5422493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5374975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37497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37497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374975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374975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37497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537497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537497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5374975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5374975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37497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5374975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537497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537497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537497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37497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5374975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537497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32744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532744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5327441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5327441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532744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532744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32744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532744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532744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532744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532744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532744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532744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532744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532744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532744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532744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5327441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528004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528004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5280047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5280047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5280047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5280047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5280047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528004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528004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528004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528004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528004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528004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528004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5280047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528004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5232513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523251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523251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523251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5232513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232513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523251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523251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523251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523251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523251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523251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523251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523251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5232513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523251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518499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518499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518499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518499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518499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518499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518499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518499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518499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518499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518499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518499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518499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518499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518499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518499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5184995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518499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5137461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513746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513746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513746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513746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513746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513746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513746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513746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513746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513746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513746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513746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5137461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513746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513746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5089943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5089943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5089943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5089943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5089943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5089943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5089943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5089943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508994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508994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508994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508994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508994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5089943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508994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508994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508994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508994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5089943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504253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504253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504253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504253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504253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504253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504253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504253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504253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504253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504253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504253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504253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504253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504253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504253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504253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504253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99501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99501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99501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499501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499501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499501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499501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499501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499501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499501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499501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499501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499501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499501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499501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4995015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4995015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494748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947481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4947481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4947481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4947481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4947481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4947481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947481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4947481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947481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4947481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94748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947481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94748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494748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94748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94748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94748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4899963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899963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4899963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4899963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489996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4899963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899963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4899963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4899963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899963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4899963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4899963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4899963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4899963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4899963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4852429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4852429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852429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4852429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4852429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852429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4852429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4852429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485242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485242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485242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485242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485242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4852429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852429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0503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0503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0503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80503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80503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80503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0503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80503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805035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75750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75750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4757502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75750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75750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75750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75750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709983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709983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709983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709983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70998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470998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466244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466244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66244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66244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61493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614931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61493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61493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456739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456739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456739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456739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451987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451987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451987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451987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447234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447234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447234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447234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4424951" y="188549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4424951" y="1837965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442495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442495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4424951" y="169551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437741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437741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437741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437741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437741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4377417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432989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432989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432989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432989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6942596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694259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6990130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699013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703764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699013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7370089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737008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737008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737008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737008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7370089" y="1885499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7370089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7370089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7370089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7370089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7370089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7370089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7370089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7370089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713257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713257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713257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713257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713257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713257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713257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713257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713257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713257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713257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713257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689506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689506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6895062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689506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694259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694259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699013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699013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699013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699013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6990130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699013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699013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699013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699013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699013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699013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6990130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703764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703764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703764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703764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703764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703764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703764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703764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703764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703764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703764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703764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708518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708518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708518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708518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708518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708518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708518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708518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708518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08518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708518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708518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713257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713257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7180110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7180110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7180110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180110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7180110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7180110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7180110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7180110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7180110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7180110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180110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7180110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7180110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7180110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722762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722762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722762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722762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722762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227628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22762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722762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722762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22762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227628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22762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722762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722762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722762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727516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727516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727516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727516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727516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727516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727516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727516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727516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727516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727516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727516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727516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727516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7322680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732268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7322680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7322680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7322680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732268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732268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732268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732268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7322680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7322680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7322680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732268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732268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7370089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7370089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741760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741760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7417608" y="169551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741760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741760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741760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7417608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741760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7417608" y="198042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741760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741760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7417608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7417608" y="2170531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741760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741760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741760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741760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741760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7465142" y="155293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746514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746514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7465142" y="169551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746514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746514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746514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7465142" y="188549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746514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7465142" y="198042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746514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746514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7465142" y="212301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7465142" y="2170531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746514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7465142" y="226558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746514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746514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7512660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7512660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7512660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7512660" y="1695519"/>
              <a:ext cx="38897" cy="33207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7512660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7512660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7512660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7512660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7512660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7512660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7512660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7512660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7512660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7512660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7512660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7512660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7512660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7560194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7560194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7560194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7560194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7560194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7560194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7560194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7560194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7560194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7560194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7560194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7560194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7560194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7560194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756019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7560194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756019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7560194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7607712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760771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760771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760771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760771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813025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813025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817765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17765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22518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22518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822518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827271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827271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832023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8605269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8367771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841516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8462824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855775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1034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462824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841516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8367771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832023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832023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827271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822518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817765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813025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84522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84522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89274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89274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89274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789274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9274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9274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89274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89274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789274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940153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940153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94015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794015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794015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794015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7940153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94015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98767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98767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98767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98767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98767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98767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798767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798767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03520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03520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03520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08273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808273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08273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08273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03520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03520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03520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03520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803520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03520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798767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794015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794015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789274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760771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760771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760771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7607712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760771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760771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7607712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7607712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7607712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7607712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7607712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7607712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7607712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7607712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7607712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7655246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7655246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7655246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7655246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7655246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7655246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7655246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7655246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7655246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7655246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7655246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7655246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7655246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7655246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>
              <a:off x="7655246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5"/>
            <p:cNvSpPr/>
            <p:nvPr/>
          </p:nvSpPr>
          <p:spPr>
            <a:xfrm>
              <a:off x="7655246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5"/>
            <p:cNvSpPr/>
            <p:nvPr/>
          </p:nvSpPr>
          <p:spPr>
            <a:xfrm>
              <a:off x="7655246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>
              <a:off x="7655246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>
              <a:off x="7655246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7655246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>
              <a:off x="7655246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>
              <a:off x="770276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5"/>
            <p:cNvSpPr/>
            <p:nvPr/>
          </p:nvSpPr>
          <p:spPr>
            <a:xfrm>
              <a:off x="770276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5"/>
            <p:cNvSpPr/>
            <p:nvPr/>
          </p:nvSpPr>
          <p:spPr>
            <a:xfrm>
              <a:off x="770276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>
              <a:off x="770276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>
              <a:off x="770276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>
              <a:off x="770276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>
              <a:off x="7702764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>
              <a:off x="770276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>
              <a:off x="770276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>
              <a:off x="770276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5"/>
            <p:cNvSpPr/>
            <p:nvPr/>
          </p:nvSpPr>
          <p:spPr>
            <a:xfrm>
              <a:off x="770276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5"/>
            <p:cNvSpPr/>
            <p:nvPr/>
          </p:nvSpPr>
          <p:spPr>
            <a:xfrm>
              <a:off x="770276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5"/>
            <p:cNvSpPr/>
            <p:nvPr/>
          </p:nvSpPr>
          <p:spPr>
            <a:xfrm>
              <a:off x="770276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>
              <a:off x="770276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>
              <a:off x="770276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>
              <a:off x="770276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>
              <a:off x="770276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>
              <a:off x="775029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>
              <a:off x="775029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>
              <a:off x="7750298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775029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775029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775029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775029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775029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775029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>
              <a:off x="775029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>
              <a:off x="775029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775029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775029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775017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775029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775017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779783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7797832" y="1648001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7797832" y="169551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779783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779783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7797832" y="1837965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7797832" y="188549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7797832" y="1932892"/>
              <a:ext cx="38788" cy="33363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779783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784522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784522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784522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784522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784522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784522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7845226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784522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784522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784522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779783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7797832" y="2075478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779783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779783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779769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779783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779769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7797832" y="2218065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775029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770276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7655246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7607712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7560194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7512660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7940153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7940153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798767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798767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7892744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7892744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784522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784522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784522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7797739" y="2835522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7797739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7940153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7892744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784522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7797692" y="2930574"/>
              <a:ext cx="38897" cy="33238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7750298" y="2930574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775029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770276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7702686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7655153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7655153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7607634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7607634" y="2740470"/>
              <a:ext cx="38881" cy="33363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7702686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7655246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7607712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874773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870032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870032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865280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865280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860526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860526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855775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855775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851034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851034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851034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851034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8462824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846282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8462824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8462824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841516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841516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841516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841516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8367771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836777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836777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836777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8367771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832023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8320237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827271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827271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8272719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822518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8225185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817765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817765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817765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817765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5"/>
            <p:cNvSpPr/>
            <p:nvPr/>
          </p:nvSpPr>
          <p:spPr>
            <a:xfrm>
              <a:off x="817765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5"/>
            <p:cNvSpPr/>
            <p:nvPr/>
          </p:nvSpPr>
          <p:spPr>
            <a:xfrm>
              <a:off x="817765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5"/>
            <p:cNvSpPr/>
            <p:nvPr/>
          </p:nvSpPr>
          <p:spPr>
            <a:xfrm>
              <a:off x="817765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5"/>
            <p:cNvSpPr/>
            <p:nvPr/>
          </p:nvSpPr>
          <p:spPr>
            <a:xfrm>
              <a:off x="813025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5"/>
            <p:cNvSpPr/>
            <p:nvPr/>
          </p:nvSpPr>
          <p:spPr>
            <a:xfrm>
              <a:off x="813025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5"/>
            <p:cNvSpPr/>
            <p:nvPr/>
          </p:nvSpPr>
          <p:spPr>
            <a:xfrm>
              <a:off x="813025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5"/>
            <p:cNvSpPr/>
            <p:nvPr/>
          </p:nvSpPr>
          <p:spPr>
            <a:xfrm>
              <a:off x="813025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5"/>
            <p:cNvSpPr/>
            <p:nvPr/>
          </p:nvSpPr>
          <p:spPr>
            <a:xfrm>
              <a:off x="813025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813025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5"/>
            <p:cNvSpPr/>
            <p:nvPr/>
          </p:nvSpPr>
          <p:spPr>
            <a:xfrm>
              <a:off x="813025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8082739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5"/>
            <p:cNvSpPr/>
            <p:nvPr/>
          </p:nvSpPr>
          <p:spPr>
            <a:xfrm>
              <a:off x="8082739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5"/>
            <p:cNvSpPr/>
            <p:nvPr/>
          </p:nvSpPr>
          <p:spPr>
            <a:xfrm>
              <a:off x="8082739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5"/>
            <p:cNvSpPr/>
            <p:nvPr/>
          </p:nvSpPr>
          <p:spPr>
            <a:xfrm>
              <a:off x="808273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5"/>
            <p:cNvSpPr/>
            <p:nvPr/>
          </p:nvSpPr>
          <p:spPr>
            <a:xfrm>
              <a:off x="8082739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5"/>
            <p:cNvSpPr/>
            <p:nvPr/>
          </p:nvSpPr>
          <p:spPr>
            <a:xfrm>
              <a:off x="808273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5"/>
            <p:cNvSpPr/>
            <p:nvPr/>
          </p:nvSpPr>
          <p:spPr>
            <a:xfrm>
              <a:off x="808273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5"/>
            <p:cNvSpPr/>
            <p:nvPr/>
          </p:nvSpPr>
          <p:spPr>
            <a:xfrm>
              <a:off x="808273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5"/>
            <p:cNvSpPr/>
            <p:nvPr/>
          </p:nvSpPr>
          <p:spPr>
            <a:xfrm>
              <a:off x="803520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5"/>
            <p:cNvSpPr/>
            <p:nvPr/>
          </p:nvSpPr>
          <p:spPr>
            <a:xfrm>
              <a:off x="803520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5"/>
            <p:cNvSpPr/>
            <p:nvPr/>
          </p:nvSpPr>
          <p:spPr>
            <a:xfrm>
              <a:off x="803520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5"/>
            <p:cNvSpPr/>
            <p:nvPr/>
          </p:nvSpPr>
          <p:spPr>
            <a:xfrm>
              <a:off x="803520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5"/>
            <p:cNvSpPr/>
            <p:nvPr/>
          </p:nvSpPr>
          <p:spPr>
            <a:xfrm>
              <a:off x="798767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5"/>
            <p:cNvSpPr/>
            <p:nvPr/>
          </p:nvSpPr>
          <p:spPr>
            <a:xfrm>
              <a:off x="798767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5"/>
            <p:cNvSpPr/>
            <p:nvPr/>
          </p:nvSpPr>
          <p:spPr>
            <a:xfrm>
              <a:off x="798767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5"/>
            <p:cNvSpPr/>
            <p:nvPr/>
          </p:nvSpPr>
          <p:spPr>
            <a:xfrm>
              <a:off x="798767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5"/>
            <p:cNvSpPr/>
            <p:nvPr/>
          </p:nvSpPr>
          <p:spPr>
            <a:xfrm>
              <a:off x="798767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5"/>
            <p:cNvSpPr/>
            <p:nvPr/>
          </p:nvSpPr>
          <p:spPr>
            <a:xfrm>
              <a:off x="794015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5"/>
            <p:cNvSpPr/>
            <p:nvPr/>
          </p:nvSpPr>
          <p:spPr>
            <a:xfrm>
              <a:off x="7940153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5"/>
            <p:cNvSpPr/>
            <p:nvPr/>
          </p:nvSpPr>
          <p:spPr>
            <a:xfrm>
              <a:off x="789274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5"/>
            <p:cNvSpPr/>
            <p:nvPr/>
          </p:nvSpPr>
          <p:spPr>
            <a:xfrm>
              <a:off x="789274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5"/>
            <p:cNvSpPr/>
            <p:nvPr/>
          </p:nvSpPr>
          <p:spPr>
            <a:xfrm>
              <a:off x="789274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5"/>
            <p:cNvSpPr/>
            <p:nvPr/>
          </p:nvSpPr>
          <p:spPr>
            <a:xfrm>
              <a:off x="789274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5"/>
            <p:cNvSpPr/>
            <p:nvPr/>
          </p:nvSpPr>
          <p:spPr>
            <a:xfrm>
              <a:off x="789274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5"/>
            <p:cNvSpPr/>
            <p:nvPr/>
          </p:nvSpPr>
          <p:spPr>
            <a:xfrm>
              <a:off x="784522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5"/>
            <p:cNvSpPr/>
            <p:nvPr/>
          </p:nvSpPr>
          <p:spPr>
            <a:xfrm>
              <a:off x="784522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5"/>
            <p:cNvSpPr/>
            <p:nvPr/>
          </p:nvSpPr>
          <p:spPr>
            <a:xfrm>
              <a:off x="7845226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5"/>
            <p:cNvSpPr/>
            <p:nvPr/>
          </p:nvSpPr>
          <p:spPr>
            <a:xfrm>
              <a:off x="784522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5"/>
            <p:cNvSpPr/>
            <p:nvPr/>
          </p:nvSpPr>
          <p:spPr>
            <a:xfrm>
              <a:off x="7845226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5"/>
            <p:cNvSpPr/>
            <p:nvPr/>
          </p:nvSpPr>
          <p:spPr>
            <a:xfrm>
              <a:off x="784522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5"/>
            <p:cNvSpPr/>
            <p:nvPr/>
          </p:nvSpPr>
          <p:spPr>
            <a:xfrm>
              <a:off x="784522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5"/>
            <p:cNvSpPr/>
            <p:nvPr/>
          </p:nvSpPr>
          <p:spPr>
            <a:xfrm>
              <a:off x="779783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5"/>
            <p:cNvSpPr/>
            <p:nvPr/>
          </p:nvSpPr>
          <p:spPr>
            <a:xfrm>
              <a:off x="779783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5"/>
            <p:cNvSpPr/>
            <p:nvPr/>
          </p:nvSpPr>
          <p:spPr>
            <a:xfrm>
              <a:off x="7797739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5"/>
            <p:cNvSpPr/>
            <p:nvPr/>
          </p:nvSpPr>
          <p:spPr>
            <a:xfrm>
              <a:off x="775029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5"/>
            <p:cNvSpPr/>
            <p:nvPr/>
          </p:nvSpPr>
          <p:spPr>
            <a:xfrm>
              <a:off x="775029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5"/>
            <p:cNvSpPr/>
            <p:nvPr/>
          </p:nvSpPr>
          <p:spPr>
            <a:xfrm>
              <a:off x="775029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5"/>
            <p:cNvSpPr/>
            <p:nvPr/>
          </p:nvSpPr>
          <p:spPr>
            <a:xfrm>
              <a:off x="775029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5"/>
            <p:cNvSpPr/>
            <p:nvPr/>
          </p:nvSpPr>
          <p:spPr>
            <a:xfrm>
              <a:off x="775029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5"/>
            <p:cNvSpPr/>
            <p:nvPr/>
          </p:nvSpPr>
          <p:spPr>
            <a:xfrm>
              <a:off x="7750205" y="1458021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5"/>
            <p:cNvSpPr/>
            <p:nvPr/>
          </p:nvSpPr>
          <p:spPr>
            <a:xfrm>
              <a:off x="7702764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5"/>
            <p:cNvSpPr/>
            <p:nvPr/>
          </p:nvSpPr>
          <p:spPr>
            <a:xfrm>
              <a:off x="7702764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5"/>
            <p:cNvSpPr/>
            <p:nvPr/>
          </p:nvSpPr>
          <p:spPr>
            <a:xfrm>
              <a:off x="770276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5"/>
            <p:cNvSpPr/>
            <p:nvPr/>
          </p:nvSpPr>
          <p:spPr>
            <a:xfrm>
              <a:off x="770276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5"/>
            <p:cNvSpPr/>
            <p:nvPr/>
          </p:nvSpPr>
          <p:spPr>
            <a:xfrm>
              <a:off x="770276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5"/>
            <p:cNvSpPr/>
            <p:nvPr/>
          </p:nvSpPr>
          <p:spPr>
            <a:xfrm>
              <a:off x="7702686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5"/>
            <p:cNvSpPr/>
            <p:nvPr/>
          </p:nvSpPr>
          <p:spPr>
            <a:xfrm>
              <a:off x="7655246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5"/>
            <p:cNvSpPr/>
            <p:nvPr/>
          </p:nvSpPr>
          <p:spPr>
            <a:xfrm>
              <a:off x="7655246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5"/>
            <p:cNvSpPr/>
            <p:nvPr/>
          </p:nvSpPr>
          <p:spPr>
            <a:xfrm>
              <a:off x="7655153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5"/>
            <p:cNvSpPr/>
            <p:nvPr/>
          </p:nvSpPr>
          <p:spPr>
            <a:xfrm>
              <a:off x="7607712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5"/>
            <p:cNvSpPr/>
            <p:nvPr/>
          </p:nvSpPr>
          <p:spPr>
            <a:xfrm>
              <a:off x="7607712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5"/>
            <p:cNvSpPr/>
            <p:nvPr/>
          </p:nvSpPr>
          <p:spPr>
            <a:xfrm>
              <a:off x="7607634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5"/>
            <p:cNvSpPr/>
            <p:nvPr/>
          </p:nvSpPr>
          <p:spPr>
            <a:xfrm>
              <a:off x="7560194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7560194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7560194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7560194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7512660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7512660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746514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746514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746514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741760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741760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7417608" y="155293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7370089" y="264554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7370089" y="259802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5"/>
            <p:cNvSpPr/>
            <p:nvPr/>
          </p:nvSpPr>
          <p:spPr>
            <a:xfrm>
              <a:off x="7370089" y="255049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7370089" y="2503096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7370089" y="2455563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7370089" y="2408044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7370089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7370089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732268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732268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732268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732268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732268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732268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7322680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727516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727516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727516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727516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727516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5"/>
            <p:cNvSpPr/>
            <p:nvPr/>
          </p:nvSpPr>
          <p:spPr>
            <a:xfrm>
              <a:off x="727516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5"/>
            <p:cNvSpPr/>
            <p:nvPr/>
          </p:nvSpPr>
          <p:spPr>
            <a:xfrm>
              <a:off x="722762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5"/>
            <p:cNvSpPr/>
            <p:nvPr/>
          </p:nvSpPr>
          <p:spPr>
            <a:xfrm>
              <a:off x="722762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5"/>
            <p:cNvSpPr/>
            <p:nvPr/>
          </p:nvSpPr>
          <p:spPr>
            <a:xfrm>
              <a:off x="722762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5"/>
            <p:cNvSpPr/>
            <p:nvPr/>
          </p:nvSpPr>
          <p:spPr>
            <a:xfrm>
              <a:off x="7227628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5"/>
            <p:cNvSpPr/>
            <p:nvPr/>
          </p:nvSpPr>
          <p:spPr>
            <a:xfrm>
              <a:off x="7180110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7180110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7180110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7180110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7180110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7180110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713257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713257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713257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5"/>
            <p:cNvSpPr/>
            <p:nvPr/>
          </p:nvSpPr>
          <p:spPr>
            <a:xfrm>
              <a:off x="713257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7132576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>
              <a:off x="708518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5"/>
            <p:cNvSpPr/>
            <p:nvPr/>
          </p:nvSpPr>
          <p:spPr>
            <a:xfrm>
              <a:off x="708518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5"/>
            <p:cNvSpPr/>
            <p:nvPr/>
          </p:nvSpPr>
          <p:spPr>
            <a:xfrm>
              <a:off x="708518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5"/>
            <p:cNvSpPr/>
            <p:nvPr/>
          </p:nvSpPr>
          <p:spPr>
            <a:xfrm>
              <a:off x="708518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708518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708518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708518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7085182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703764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703764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703764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703764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703764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703764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703764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7037648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699013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6990130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6990130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699013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699013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699013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694259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694259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5"/>
            <p:cNvSpPr/>
            <p:nvPr/>
          </p:nvSpPr>
          <p:spPr>
            <a:xfrm>
              <a:off x="694259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5"/>
            <p:cNvSpPr/>
            <p:nvPr/>
          </p:nvSpPr>
          <p:spPr>
            <a:xfrm>
              <a:off x="694259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5"/>
            <p:cNvSpPr/>
            <p:nvPr/>
          </p:nvSpPr>
          <p:spPr>
            <a:xfrm>
              <a:off x="694259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5"/>
            <p:cNvSpPr/>
            <p:nvPr/>
          </p:nvSpPr>
          <p:spPr>
            <a:xfrm>
              <a:off x="694259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5"/>
            <p:cNvSpPr/>
            <p:nvPr/>
          </p:nvSpPr>
          <p:spPr>
            <a:xfrm>
              <a:off x="689506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5"/>
            <p:cNvSpPr/>
            <p:nvPr/>
          </p:nvSpPr>
          <p:spPr>
            <a:xfrm>
              <a:off x="689506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5"/>
            <p:cNvSpPr/>
            <p:nvPr/>
          </p:nvSpPr>
          <p:spPr>
            <a:xfrm>
              <a:off x="689506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5"/>
            <p:cNvSpPr/>
            <p:nvPr/>
          </p:nvSpPr>
          <p:spPr>
            <a:xfrm>
              <a:off x="689506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5"/>
            <p:cNvSpPr/>
            <p:nvPr/>
          </p:nvSpPr>
          <p:spPr>
            <a:xfrm>
              <a:off x="684766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5"/>
            <p:cNvSpPr/>
            <p:nvPr/>
          </p:nvSpPr>
          <p:spPr>
            <a:xfrm>
              <a:off x="684766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5"/>
            <p:cNvSpPr/>
            <p:nvPr/>
          </p:nvSpPr>
          <p:spPr>
            <a:xfrm>
              <a:off x="684766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5"/>
            <p:cNvSpPr/>
            <p:nvPr/>
          </p:nvSpPr>
          <p:spPr>
            <a:xfrm>
              <a:off x="684766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5"/>
            <p:cNvSpPr/>
            <p:nvPr/>
          </p:nvSpPr>
          <p:spPr>
            <a:xfrm>
              <a:off x="684766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5"/>
            <p:cNvSpPr/>
            <p:nvPr/>
          </p:nvSpPr>
          <p:spPr>
            <a:xfrm>
              <a:off x="684766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5"/>
            <p:cNvSpPr/>
            <p:nvPr/>
          </p:nvSpPr>
          <p:spPr>
            <a:xfrm>
              <a:off x="680015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680015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5"/>
            <p:cNvSpPr/>
            <p:nvPr/>
          </p:nvSpPr>
          <p:spPr>
            <a:xfrm>
              <a:off x="680015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5"/>
            <p:cNvSpPr/>
            <p:nvPr/>
          </p:nvSpPr>
          <p:spPr>
            <a:xfrm>
              <a:off x="675261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5"/>
            <p:cNvSpPr/>
            <p:nvPr/>
          </p:nvSpPr>
          <p:spPr>
            <a:xfrm>
              <a:off x="675261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2" name="Google Shape;2482;p45"/>
          <p:cNvSpPr txBox="1"/>
          <p:nvPr/>
        </p:nvSpPr>
        <p:spPr>
          <a:xfrm>
            <a:off x="1679433" y="1667388"/>
            <a:ext cx="2278500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Mercury is the closest planet to the Sun and the smallest one in the Solar System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3" name="Google Shape;2483;p45"/>
          <p:cNvSpPr txBox="1"/>
          <p:nvPr/>
        </p:nvSpPr>
        <p:spPr>
          <a:xfrm>
            <a:off x="18949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Venus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4" name="Google Shape;2484;p45"/>
          <p:cNvSpPr/>
          <p:nvPr/>
        </p:nvSpPr>
        <p:spPr>
          <a:xfrm>
            <a:off x="1784213" y="3242188"/>
            <a:ext cx="110700" cy="11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5"/>
          <p:cNvSpPr txBox="1"/>
          <p:nvPr/>
        </p:nvSpPr>
        <p:spPr>
          <a:xfrm>
            <a:off x="28747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Ceres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6" name="Google Shape;2486;p45"/>
          <p:cNvSpPr/>
          <p:nvPr/>
        </p:nvSpPr>
        <p:spPr>
          <a:xfrm>
            <a:off x="2764013" y="3242188"/>
            <a:ext cx="110700" cy="1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5"/>
          <p:cNvSpPr txBox="1"/>
          <p:nvPr/>
        </p:nvSpPr>
        <p:spPr>
          <a:xfrm>
            <a:off x="3854513" y="3118863"/>
            <a:ext cx="8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Saturn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8" name="Google Shape;2488;p45"/>
          <p:cNvSpPr/>
          <p:nvPr/>
        </p:nvSpPr>
        <p:spPr>
          <a:xfrm>
            <a:off x="3743813" y="3242188"/>
            <a:ext cx="110700" cy="11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9" name="Google Shape;2489;p4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90" name="Google Shape;2490;p4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91" name="Google Shape;2491;p4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convertirse_desarrollador.Rmd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untitled.R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769958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Imagen del paquete </a:t>
            </a:r>
            <a:r>
              <a:rPr lang="es-CL" sz="1400" dirty="0">
                <a:solidFill>
                  <a:srgbClr val="666666"/>
                </a:solidFill>
              </a:rPr>
              <a:t>https://csafe-isu.github.io/handwriter/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482" name="Google Shape;482;p27"/>
          <p:cNvSpPr txBox="1">
            <a:spLocks noGrp="1"/>
          </p:cNvSpPr>
          <p:nvPr>
            <p:ph type="title" idx="4294967295"/>
          </p:nvPr>
        </p:nvSpPr>
        <p:spPr>
          <a:xfrm flipH="1">
            <a:off x="1521263" y="6631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r>
              <a:rPr lang="en" sz="44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593975" y="36627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>
                    <a:lumMod val="5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>
                  <a:lumMod val="5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5" name="Google Shape;485;p27"/>
          <p:cNvCxnSpPr>
            <a:endCxn id="484" idx="0"/>
          </p:cNvCxnSpPr>
          <p:nvPr/>
        </p:nvCxnSpPr>
        <p:spPr>
          <a:xfrm>
            <a:off x="1847025" y="15546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83;p27">
            <a:extLst>
              <a:ext uri="{FF2B5EF4-FFF2-40B4-BE49-F238E27FC236}">
                <a16:creationId xmlns:a16="http://schemas.microsoft.com/office/drawing/2014/main" id="{BF009A20-EF3B-FF5E-A4AC-B70045C2B559}"/>
              </a:ext>
            </a:extLst>
          </p:cNvPr>
          <p:cNvSpPr txBox="1">
            <a:spLocks/>
          </p:cNvSpPr>
          <p:nvPr/>
        </p:nvSpPr>
        <p:spPr>
          <a:xfrm>
            <a:off x="2100074" y="2212303"/>
            <a:ext cx="6759908" cy="7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CL" sz="4000" dirty="0">
                <a:solidFill>
                  <a:schemeClr val="accent6"/>
                </a:solidFill>
              </a:rPr>
              <a:t>[</a:t>
            </a:r>
            <a:r>
              <a:rPr lang="en" sz="4000" dirty="0">
                <a:solidFill>
                  <a:schemeClr val="accent1"/>
                </a:solidFill>
              </a:rPr>
              <a:t>Escribir código </a:t>
            </a:r>
            <a:r>
              <a:rPr lang="en" sz="4000" dirty="0">
                <a:solidFill>
                  <a:srgbClr val="4A86E8"/>
                </a:solidFill>
              </a:rPr>
              <a:t>R</a:t>
            </a:r>
            <a:r>
              <a:rPr lang="en" sz="4000" dirty="0">
                <a:solidFill>
                  <a:schemeClr val="accent6"/>
                </a:solidFill>
              </a:rPr>
              <a:t>]</a:t>
            </a:r>
            <a:endParaRPr lang="es-CL"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/>
        </p:nvSpPr>
        <p:spPr>
          <a:xfrm>
            <a:off x="123843" y="505190"/>
            <a:ext cx="5868248" cy="2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Fira Code"/>
              <a:buAutoNum type="arabicPeriod"/>
            </a:pPr>
            <a:r>
              <a:rPr lang="en" sz="2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Tiene que funcionar?</a:t>
            </a:r>
            <a:endParaRPr sz="22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Fira Code"/>
              <a:buAutoNum type="arabicPeriod"/>
            </a:pPr>
            <a:r>
              <a:rPr lang="en" sz="2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Tiene que hacer el trabajo?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Fira Code"/>
              <a:buAutoNum type="arabicPeriod"/>
            </a:pPr>
            <a:r>
              <a:rPr lang="en" sz="2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Tiene que ser bello/elegante?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Fira Code"/>
              <a:buAutoNum type="arabicPeriod"/>
            </a:pPr>
            <a:endParaRPr sz="22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</a:rPr>
              <a:t>convertirse_desarrollador.Rmd</a:t>
            </a:r>
            <a:endParaRPr sz="1400" dirty="0">
              <a:solidFill>
                <a:srgbClr val="999999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untitled.R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769958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Imagen del paquete </a:t>
            </a:r>
            <a:r>
              <a:rPr lang="es-CL" sz="1400" dirty="0">
                <a:solidFill>
                  <a:srgbClr val="666666"/>
                </a:solidFill>
              </a:rPr>
              <a:t>https://csafe-isu.github.io/handwriter/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3" name="Google Shape;479;p27">
            <a:extLst>
              <a:ext uri="{FF2B5EF4-FFF2-40B4-BE49-F238E27FC236}">
                <a16:creationId xmlns:a16="http://schemas.microsoft.com/office/drawing/2014/main" id="{5E7747B3-DE65-3FF1-2B30-375BD3645FC0}"/>
              </a:ext>
            </a:extLst>
          </p:cNvPr>
          <p:cNvSpPr txBox="1">
            <a:spLocks/>
          </p:cNvSpPr>
          <p:nvPr/>
        </p:nvSpPr>
        <p:spPr>
          <a:xfrm>
            <a:off x="1433946" y="1357745"/>
            <a:ext cx="7162799" cy="200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s-CL" sz="1400" dirty="0">
                <a:solidFill>
                  <a:srgbClr val="999999"/>
                </a:solidFill>
              </a:rPr>
              <a:t>datos&lt;-</a:t>
            </a:r>
            <a:r>
              <a:rPr lang="es-CL" sz="1400" dirty="0" err="1">
                <a:solidFill>
                  <a:srgbClr val="999999"/>
                </a:solidFill>
              </a:rPr>
              <a:t>read.table</a:t>
            </a:r>
            <a:r>
              <a:rPr lang="es-CL" sz="1400" dirty="0">
                <a:solidFill>
                  <a:srgbClr val="999999"/>
                </a:solidFill>
              </a:rPr>
              <a:t>("C:/Joshua/Escritorio/Tarea 4/datos.txt")</a:t>
            </a:r>
          </a:p>
          <a:p>
            <a:pPr marL="0" indent="0">
              <a:lnSpc>
                <a:spcPct val="150000"/>
              </a:lnSpc>
            </a:pPr>
            <a:r>
              <a:rPr lang="es-CL" sz="1400" dirty="0" err="1">
                <a:solidFill>
                  <a:srgbClr val="999999"/>
                </a:solidFill>
              </a:rPr>
              <a:t>names</a:t>
            </a:r>
            <a:r>
              <a:rPr lang="es-CL" sz="1400" dirty="0">
                <a:solidFill>
                  <a:srgbClr val="999999"/>
                </a:solidFill>
              </a:rPr>
              <a:t>(datos)</a:t>
            </a:r>
          </a:p>
          <a:p>
            <a:pPr marL="0" indent="0">
              <a:lnSpc>
                <a:spcPct val="150000"/>
              </a:lnSpc>
            </a:pPr>
            <a:r>
              <a:rPr lang="es-CL" sz="1400" dirty="0" err="1">
                <a:solidFill>
                  <a:srgbClr val="999999"/>
                </a:solidFill>
              </a:rPr>
              <a:t>attach</a:t>
            </a:r>
            <a:r>
              <a:rPr lang="es-CL" sz="1400" dirty="0">
                <a:solidFill>
                  <a:srgbClr val="999999"/>
                </a:solidFill>
              </a:rPr>
              <a:t>(datos)</a:t>
            </a:r>
          </a:p>
          <a:p>
            <a:pPr marL="0" indent="0">
              <a:lnSpc>
                <a:spcPct val="150000"/>
              </a:lnSpc>
            </a:pPr>
            <a:r>
              <a:rPr lang="es-CL" sz="1400" dirty="0" err="1">
                <a:solidFill>
                  <a:srgbClr val="999999"/>
                </a:solidFill>
              </a:rPr>
              <a:t>plot</a:t>
            </a:r>
            <a:r>
              <a:rPr lang="es-CL" sz="1400" dirty="0">
                <a:solidFill>
                  <a:srgbClr val="999999"/>
                </a:solidFill>
              </a:rPr>
              <a:t>(V1,V2)</a:t>
            </a:r>
          </a:p>
          <a:p>
            <a:pPr marL="0" indent="0">
              <a:lnSpc>
                <a:spcPct val="150000"/>
              </a:lnSpc>
            </a:pPr>
            <a:r>
              <a:rPr lang="es-CL" sz="1400" dirty="0">
                <a:solidFill>
                  <a:srgbClr val="999999"/>
                </a:solidFill>
              </a:rPr>
              <a:t>x&lt;-datos[,2]</a:t>
            </a:r>
          </a:p>
          <a:p>
            <a:pPr marL="0" indent="0">
              <a:lnSpc>
                <a:spcPct val="150000"/>
              </a:lnSpc>
            </a:pPr>
            <a:r>
              <a:rPr lang="es-CL" sz="1400" dirty="0">
                <a:solidFill>
                  <a:srgbClr val="999999"/>
                </a:solidFill>
              </a:rPr>
              <a:t>x</a:t>
            </a:r>
          </a:p>
          <a:p>
            <a:pPr marL="0" indent="0">
              <a:lnSpc>
                <a:spcPct val="150000"/>
              </a:lnSpc>
            </a:pPr>
            <a:r>
              <a:rPr lang="es-CL" sz="1400" dirty="0" err="1">
                <a:solidFill>
                  <a:srgbClr val="999999"/>
                </a:solidFill>
              </a:rPr>
              <a:t>graphics.off</a:t>
            </a:r>
            <a:r>
              <a:rPr lang="es-CL" sz="1400" dirty="0">
                <a:solidFill>
                  <a:srgbClr val="999999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077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convertirse_desarrollador.Rmd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untitled.R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769958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666666"/>
                </a:solidFill>
              </a:rPr>
              <a:t>@</a:t>
            </a:r>
            <a:r>
              <a:rPr lang="es-CL" sz="1400" dirty="0" err="1">
                <a:solidFill>
                  <a:srgbClr val="666666"/>
                </a:solidFill>
              </a:rPr>
              <a:t>jbkunst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482" name="Google Shape;482;p27"/>
          <p:cNvSpPr txBox="1">
            <a:spLocks noGrp="1"/>
          </p:cNvSpPr>
          <p:nvPr>
            <p:ph type="title" idx="4294967295"/>
          </p:nvPr>
        </p:nvSpPr>
        <p:spPr>
          <a:xfrm flipH="1">
            <a:off x="1521263" y="6631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r>
              <a:rPr lang="en" sz="44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3" name="Google Shape;483;p27"/>
          <p:cNvSpPr txBox="1">
            <a:spLocks noGrp="1"/>
          </p:cNvSpPr>
          <p:nvPr>
            <p:ph type="title" idx="4294967295"/>
          </p:nvPr>
        </p:nvSpPr>
        <p:spPr>
          <a:xfrm>
            <a:off x="2100075" y="2212303"/>
            <a:ext cx="5478360" cy="718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/>
                </a:solidFill>
              </a:rPr>
              <a:t>[</a:t>
            </a:r>
            <a:r>
              <a:rPr lang="es-CL" sz="4000" dirty="0">
                <a:solidFill>
                  <a:schemeClr val="accent1"/>
                </a:solidFill>
              </a:rPr>
              <a:t>Motivación</a:t>
            </a:r>
            <a:r>
              <a:rPr lang="en" sz="4000" dirty="0">
                <a:solidFill>
                  <a:schemeClr val="accent6"/>
                </a:solidFill>
              </a:rPr>
              <a:t>]</a:t>
            </a:r>
            <a:r>
              <a:rPr lang="en" sz="4000" dirty="0">
                <a:solidFill>
                  <a:schemeClr val="accent1"/>
                </a:solidFill>
              </a:rPr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593975" y="36627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>
                    <a:lumMod val="5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>
                  <a:lumMod val="5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5" name="Google Shape;485;p27"/>
          <p:cNvCxnSpPr>
            <a:endCxn id="484" idx="0"/>
          </p:cNvCxnSpPr>
          <p:nvPr/>
        </p:nvCxnSpPr>
        <p:spPr>
          <a:xfrm>
            <a:off x="1847025" y="15546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577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convertirse_desarrollador.Rmd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untitled.R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769958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666666"/>
                </a:solidFill>
              </a:rPr>
              <a:t>@</a:t>
            </a:r>
            <a:r>
              <a:rPr lang="es-CL" sz="1400" dirty="0" err="1">
                <a:solidFill>
                  <a:srgbClr val="666666"/>
                </a:solidFill>
              </a:rPr>
              <a:t>jbkunst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482" name="Google Shape;482;p27"/>
          <p:cNvSpPr txBox="1">
            <a:spLocks noGrp="1"/>
          </p:cNvSpPr>
          <p:nvPr>
            <p:ph type="title" idx="4294967295"/>
          </p:nvPr>
        </p:nvSpPr>
        <p:spPr>
          <a:xfrm flipH="1">
            <a:off x="1521263" y="6631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r>
              <a:rPr lang="en" sz="44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593975" y="36627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>
                    <a:lumMod val="5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>
                  <a:lumMod val="5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5" name="Google Shape;485;p27"/>
          <p:cNvCxnSpPr>
            <a:endCxn id="484" idx="0"/>
          </p:cNvCxnSpPr>
          <p:nvPr/>
        </p:nvCxnSpPr>
        <p:spPr>
          <a:xfrm>
            <a:off x="1847025" y="15546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83;p27">
            <a:extLst>
              <a:ext uri="{FF2B5EF4-FFF2-40B4-BE49-F238E27FC236}">
                <a16:creationId xmlns:a16="http://schemas.microsoft.com/office/drawing/2014/main" id="{4D879C2A-0737-BB38-A775-66D48DA167DC}"/>
              </a:ext>
            </a:extLst>
          </p:cNvPr>
          <p:cNvSpPr txBox="1">
            <a:spLocks/>
          </p:cNvSpPr>
          <p:nvPr/>
        </p:nvSpPr>
        <p:spPr>
          <a:xfrm>
            <a:off x="2100075" y="2212303"/>
            <a:ext cx="5478360" cy="7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CL" sz="4000" dirty="0">
                <a:solidFill>
                  <a:schemeClr val="accent6"/>
                </a:solidFill>
              </a:rPr>
              <a:t>[</a:t>
            </a:r>
            <a:r>
              <a:rPr lang="es-CL" sz="4000" dirty="0">
                <a:solidFill>
                  <a:schemeClr val="accent1"/>
                </a:solidFill>
              </a:rPr>
              <a:t>No tiene que ser algo grande</a:t>
            </a:r>
            <a:r>
              <a:rPr lang="es-CL" sz="4000" dirty="0">
                <a:solidFill>
                  <a:schemeClr val="accent6"/>
                </a:solidFill>
              </a:rPr>
              <a:t>]</a:t>
            </a:r>
            <a:r>
              <a:rPr lang="es-CL" sz="4000" dirty="0">
                <a:solidFill>
                  <a:schemeClr val="accent1"/>
                </a:solidFill>
              </a:rPr>
              <a:t> </a:t>
            </a:r>
            <a:endParaRPr lang="es-CL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9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convertirse_desarrollador.Rmd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untitled.R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769958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666666"/>
                </a:solidFill>
              </a:rPr>
              <a:t>@</a:t>
            </a:r>
            <a:r>
              <a:rPr lang="es-CL" sz="1400" dirty="0" err="1">
                <a:solidFill>
                  <a:srgbClr val="666666"/>
                </a:solidFill>
              </a:rPr>
              <a:t>jbkunst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482" name="Google Shape;482;p27"/>
          <p:cNvSpPr txBox="1">
            <a:spLocks noGrp="1"/>
          </p:cNvSpPr>
          <p:nvPr>
            <p:ph type="title" idx="4294967295"/>
          </p:nvPr>
        </p:nvSpPr>
        <p:spPr>
          <a:xfrm flipH="1">
            <a:off x="1521263" y="6631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r>
              <a:rPr lang="en" sz="44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593975" y="36627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>
                    <a:lumMod val="5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>
                  <a:lumMod val="5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5" name="Google Shape;485;p27"/>
          <p:cNvCxnSpPr>
            <a:endCxn id="484" idx="0"/>
          </p:cNvCxnSpPr>
          <p:nvPr/>
        </p:nvCxnSpPr>
        <p:spPr>
          <a:xfrm>
            <a:off x="1847025" y="15546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83;p27">
            <a:extLst>
              <a:ext uri="{FF2B5EF4-FFF2-40B4-BE49-F238E27FC236}">
                <a16:creationId xmlns:a16="http://schemas.microsoft.com/office/drawing/2014/main" id="{E99C8A88-D328-B3FC-3547-C26D810DEAB8}"/>
              </a:ext>
            </a:extLst>
          </p:cNvPr>
          <p:cNvSpPr txBox="1">
            <a:spLocks/>
          </p:cNvSpPr>
          <p:nvPr/>
        </p:nvSpPr>
        <p:spPr>
          <a:xfrm>
            <a:off x="2100074" y="2212303"/>
            <a:ext cx="5831651" cy="7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CL" sz="4000" dirty="0">
                <a:solidFill>
                  <a:schemeClr val="accent6"/>
                </a:solidFill>
              </a:rPr>
              <a:t>[</a:t>
            </a:r>
            <a:r>
              <a:rPr lang="es-CL" sz="4000" dirty="0">
                <a:solidFill>
                  <a:schemeClr val="accent1"/>
                </a:solidFill>
              </a:rPr>
              <a:t>No tiene por que ser algo nuevo</a:t>
            </a:r>
            <a:r>
              <a:rPr lang="es-CL" sz="4000" dirty="0">
                <a:solidFill>
                  <a:schemeClr val="accent6"/>
                </a:solidFill>
              </a:rPr>
              <a:t>]</a:t>
            </a:r>
            <a:r>
              <a:rPr lang="es-CL" sz="4000" dirty="0">
                <a:solidFill>
                  <a:schemeClr val="accent1"/>
                </a:solidFill>
              </a:rPr>
              <a:t> </a:t>
            </a:r>
            <a:endParaRPr lang="es-CL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9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convertirse_desarrollador.Rmd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untitled.R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769958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666666"/>
                </a:solidFill>
              </a:rPr>
              <a:t>@</a:t>
            </a:r>
            <a:r>
              <a:rPr lang="es-CL" sz="1400" dirty="0" err="1">
                <a:solidFill>
                  <a:srgbClr val="666666"/>
                </a:solidFill>
              </a:rPr>
              <a:t>jbkunst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482" name="Google Shape;482;p27"/>
          <p:cNvSpPr txBox="1">
            <a:spLocks noGrp="1"/>
          </p:cNvSpPr>
          <p:nvPr>
            <p:ph type="title" idx="4294967295"/>
          </p:nvPr>
        </p:nvSpPr>
        <p:spPr>
          <a:xfrm flipH="1">
            <a:off x="1521263" y="6631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r>
              <a:rPr lang="en" sz="4400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593975" y="36627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>
                    <a:lumMod val="5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>
                  <a:lumMod val="5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5" name="Google Shape;485;p27"/>
          <p:cNvCxnSpPr>
            <a:endCxn id="484" idx="0"/>
          </p:cNvCxnSpPr>
          <p:nvPr/>
        </p:nvCxnSpPr>
        <p:spPr>
          <a:xfrm>
            <a:off x="1847025" y="15546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83;p27">
            <a:extLst>
              <a:ext uri="{FF2B5EF4-FFF2-40B4-BE49-F238E27FC236}">
                <a16:creationId xmlns:a16="http://schemas.microsoft.com/office/drawing/2014/main" id="{E99C8A88-D328-B3FC-3547-C26D810DEAB8}"/>
              </a:ext>
            </a:extLst>
          </p:cNvPr>
          <p:cNvSpPr txBox="1">
            <a:spLocks/>
          </p:cNvSpPr>
          <p:nvPr/>
        </p:nvSpPr>
        <p:spPr>
          <a:xfrm>
            <a:off x="2100074" y="2212303"/>
            <a:ext cx="5831651" cy="7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CL" sz="4000" dirty="0">
                <a:solidFill>
                  <a:schemeClr val="accent6"/>
                </a:solidFill>
              </a:rPr>
              <a:t>[</a:t>
            </a:r>
            <a:r>
              <a:rPr lang="es-CL" sz="4000" dirty="0">
                <a:solidFill>
                  <a:schemeClr val="accent1"/>
                </a:solidFill>
              </a:rPr>
              <a:t>No tiene por que estar terminado</a:t>
            </a:r>
            <a:r>
              <a:rPr lang="es-CL" sz="4000" dirty="0">
                <a:solidFill>
                  <a:schemeClr val="accent6"/>
                </a:solidFill>
              </a:rPr>
              <a:t>]</a:t>
            </a:r>
            <a:r>
              <a:rPr lang="es-CL" sz="4000" dirty="0">
                <a:solidFill>
                  <a:schemeClr val="accent1"/>
                </a:solidFill>
              </a:rPr>
              <a:t> </a:t>
            </a:r>
            <a:endParaRPr lang="es-CL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426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1295</Words>
  <Application>Microsoft Office PowerPoint</Application>
  <PresentationFormat>Presentación en pantalla (16:9)</PresentationFormat>
  <Paragraphs>231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Montserrat</vt:lpstr>
      <vt:lpstr>Fira Code</vt:lpstr>
      <vt:lpstr>Arial</vt:lpstr>
      <vt:lpstr>Programming Language Workshop for Beginners by Slidesgo</vt:lpstr>
      <vt:lpstr>latinR_22 &lt;- function() {</vt:lpstr>
      <vt:lpstr>latinR_22 &lt;- function() {</vt:lpstr>
      <vt:lpstr>01{</vt:lpstr>
      <vt:lpstr>Presentación de PowerPoint</vt:lpstr>
      <vt:lpstr>Presentación de PowerPoint</vt:lpstr>
      <vt:lpstr>02{</vt:lpstr>
      <vt:lpstr>02{</vt:lpstr>
      <vt:lpstr>03{</vt:lpstr>
      <vt:lpstr>04{</vt:lpstr>
      <vt:lpstr>01</vt:lpstr>
      <vt:lpstr>Contents Of ‘This Template’;</vt:lpstr>
      <vt:lpstr>Programming ‘Language’ {</vt:lpstr>
      <vt:lpstr>Concepts &lt; /1 &gt; { </vt:lpstr>
      <vt:lpstr>Introduction; {</vt:lpstr>
      <vt:lpstr>What Is this ‘Topic About ?’ {</vt:lpstr>
      <vt:lpstr>Features of ‘the Topic’ {</vt:lpstr>
      <vt:lpstr>Recommendations; {</vt:lpstr>
      <vt:lpstr>Examples About ‘The Topic’{</vt:lpstr>
      <vt:lpstr>Practical Exercise {</vt:lpstr>
      <vt:lpstr>9h 55m 23s {  </vt:lpstr>
      <vt:lpstr>Awesome { Words; </vt:lpstr>
      <vt:lpstr>Did You Know ‘This ?’ {</vt:lpstr>
      <vt:lpstr>A ‘Picture’ Always Reinforces The Concept {</vt:lpstr>
      <vt:lpstr>150,005,630 {</vt:lpstr>
      <vt:lpstr>— Someone ‘Famous’</vt:lpstr>
      <vt:lpstr>Review ‘Concepts’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latinR_22 &lt;- function() {</dc:title>
  <dc:creator>Joshua Kunst</dc:creator>
  <cp:lastModifiedBy>Joshua Kunst</cp:lastModifiedBy>
  <cp:revision>5</cp:revision>
  <dcterms:modified xsi:type="dcterms:W3CDTF">2022-10-10T21:11:26Z</dcterms:modified>
</cp:coreProperties>
</file>