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5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F2F76-C4FB-4596-B2D5-987D34C5D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F0A5AF-67E0-4BDD-B7DF-551F0B12C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8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6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9DD31C-4DAF-454E-868D-28276074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357D-3E50-46BE-AA0A-7BD95DB12FBC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800B40-8F14-4044-AB72-59C8FE84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17D29C-CDD9-4D5F-9536-BEAAB7B8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E625-621A-411B-A7D6-4AE7494DB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5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56F9-5FF7-4DAC-89C9-47895038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C39521-0D47-4224-834E-FB7B7B873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0D946B-1D50-4A38-8F7C-2CF111E5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357D-3E50-46BE-AA0A-7BD95DB12FBC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81812-214F-4CA8-B815-3CFB49D4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3C3279-3257-4169-8234-25B82116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E625-621A-411B-A7D6-4AE7494DB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96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FAA57F-7362-4578-9437-FAA557AD3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AA0E9A-9859-4EAF-8AA4-9FAB62C72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419266-9996-455C-A87A-17CF2989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357D-3E50-46BE-AA0A-7BD95DB12FBC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CDA87E-2FE7-4743-9964-532B21E6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874747-D3A1-45AA-96BE-F3E26EA4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E625-621A-411B-A7D6-4AE7494DB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48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66202-9C72-4AFD-8A84-0C050197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B342C1-D319-4AEC-B066-34F6AFF81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AAEDA7-4B24-4047-B6D2-76D2C02B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357D-3E50-46BE-AA0A-7BD95DB12FBC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3DB8BE-CE64-48F8-B72F-3088B789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AAFB4A-CCDD-43F3-8ACC-4B38A6DC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E625-621A-411B-A7D6-4AE7494DB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78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04093-068F-4143-BFF0-77D2F49C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2CC770-0481-401C-B2EB-14DE2C302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DD0776-E088-412A-8C0F-6515FAA0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357D-3E50-46BE-AA0A-7BD95DB12FBC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C00944-FA50-432A-8CA7-CADC929F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913191-7699-4897-85FA-FCFF6392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E625-621A-411B-A7D6-4AE7494DB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395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C7009-F27A-4577-9599-41163277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A4AC37-9AD6-40A5-98E0-E80627E66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0210B6-99CA-4915-861F-CAAE3C91E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0E193F-B8C0-4192-ACAB-58DBC960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357D-3E50-46BE-AA0A-7BD95DB12FBC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E56007-FDAD-4AD7-B9E5-8E101838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F925B0-0A4D-4835-BC16-D0CD3F16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E625-621A-411B-A7D6-4AE7494DB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80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1FFC5-09F0-4FD1-B168-98364898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4DDDB7-917E-438C-8CA0-D81A28F2F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2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8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6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52B379-6C53-4F2B-8EDB-A732D3154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7DBB62-11F0-4CD0-BA36-13274BB3F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2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8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6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DBD14F-7DB0-4A75-8208-907961462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4BDEA9-17A5-44B3-ABB1-8A635B18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357D-3E50-46BE-AA0A-7BD95DB12FBC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D6A9AA-6257-4350-865D-2DAACAF0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7942CA-50CA-4873-A84F-F9314014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E625-621A-411B-A7D6-4AE7494DB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17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0EEBE-EFEF-4973-BC55-8F985E50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FFF8F5-EB35-4958-BF56-6911228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357D-3E50-46BE-AA0A-7BD95DB12FBC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B6ED96-F678-47AE-A62A-13D5125E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E35D0F-1AA1-4F52-8F54-F7081466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E625-621A-411B-A7D6-4AE7494DB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562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F55A8E1-A754-4ABD-9F3A-2CFE363F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357D-3E50-46BE-AA0A-7BD95DB12FBC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6EEFBC-2C63-471D-BA78-D10F3BE6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D53ADB-438D-439E-8088-6B4C1D52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E625-621A-411B-A7D6-4AE7494DB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186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D7A26-FFF9-4EE0-B336-50086BAC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9CA388-9420-4006-875B-E9B414EE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4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CB7999-A95F-4BCA-B6D9-127522553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8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6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DE5B11-5D7D-4691-A120-0C6603F0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357D-3E50-46BE-AA0A-7BD95DB12FBC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98CAEF-5487-4490-9E68-BF692E4B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2C627D-EA42-4ADA-83C0-94FB06E6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E625-621A-411B-A7D6-4AE7494DB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19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B23C0-85A9-4DBB-919D-549D6260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61447D-E5D9-48A2-BB09-ED39847BA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4"/>
          </a:xfrm>
        </p:spPr>
        <p:txBody>
          <a:bodyPr/>
          <a:lstStyle>
            <a:lvl1pPr marL="0" indent="0">
              <a:buNone/>
              <a:defRPr sz="3199"/>
            </a:lvl1pPr>
            <a:lvl2pPr marL="457178" indent="0">
              <a:buNone/>
              <a:defRPr sz="2799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8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6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18CD1B-5D93-462F-9EDB-C16407178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8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6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565FC8-E4D7-4488-8A91-A4EAE6941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357D-3E50-46BE-AA0A-7BD95DB12FBC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026AAD-775D-4D6B-91C8-FA817FA5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FCEC2C-A338-4E54-8011-1110B5F3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E625-621A-411B-A7D6-4AE7494DB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5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5DF1421-5EF5-407B-A163-6CD7927F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CC242F-745C-4A87-BC0E-A885970E4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C7C700-8665-423E-BB9C-A27CB833F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3357D-3E50-46BE-AA0A-7BD95DB12FBC}" type="datetimeFigureOut">
              <a:rPr lang="es-ES" smtClean="0"/>
              <a:t>06/12/2017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145B20-F876-43BB-A6B3-A10B15BE0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0B10CC-1F4D-41E2-990B-EF70F2654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4E625-621A-411B-A7D6-4AE7494DB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97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8" indent="-228588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1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5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6775A62-99C9-481D-84A3-42695BC32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1" y="1627591"/>
            <a:ext cx="7743825" cy="325791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AF5940E-E471-43A4-B498-11712B1A4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826" y="1285876"/>
            <a:ext cx="44481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2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6775A62-99C9-481D-84A3-42695BC32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1" y="1627591"/>
            <a:ext cx="7743825" cy="325791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AF5940E-E471-43A4-B498-11712B1A4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826" y="1285876"/>
            <a:ext cx="4448175" cy="4000500"/>
          </a:xfrm>
          <a:prstGeom prst="rect">
            <a:avLst/>
          </a:prstGeom>
        </p:spPr>
      </p:pic>
      <p:sp>
        <p:nvSpPr>
          <p:cNvPr id="7" name="Arco 6">
            <a:extLst>
              <a:ext uri="{FF2B5EF4-FFF2-40B4-BE49-F238E27FC236}">
                <a16:creationId xmlns:a16="http://schemas.microsoft.com/office/drawing/2014/main" id="{A373E196-75BB-42C6-81B9-D54925BB97E8}"/>
              </a:ext>
            </a:extLst>
          </p:cNvPr>
          <p:cNvSpPr/>
          <p:nvPr/>
        </p:nvSpPr>
        <p:spPr>
          <a:xfrm>
            <a:off x="4114803" y="854820"/>
            <a:ext cx="4191711" cy="804608"/>
          </a:xfrm>
          <a:custGeom>
            <a:avLst/>
            <a:gdLst>
              <a:gd name="connsiteX0" fmla="*/ 2183451 w 4366901"/>
              <a:gd name="connsiteY0" fmla="*/ 0 h 55964"/>
              <a:gd name="connsiteX1" fmla="*/ 4366902 w 4366901"/>
              <a:gd name="connsiteY1" fmla="*/ 27982 h 55964"/>
              <a:gd name="connsiteX2" fmla="*/ 2183451 w 4366901"/>
              <a:gd name="connsiteY2" fmla="*/ 27982 h 55964"/>
              <a:gd name="connsiteX3" fmla="*/ 2183451 w 4366901"/>
              <a:gd name="connsiteY3" fmla="*/ 0 h 55964"/>
              <a:gd name="connsiteX0" fmla="*/ 2183451 w 4366901"/>
              <a:gd name="connsiteY0" fmla="*/ 0 h 55964"/>
              <a:gd name="connsiteX1" fmla="*/ 4366902 w 4366901"/>
              <a:gd name="connsiteY1" fmla="*/ 27982 h 55964"/>
              <a:gd name="connsiteX0" fmla="*/ 42729 w 2226180"/>
              <a:gd name="connsiteY0" fmla="*/ 632389 h 660371"/>
              <a:gd name="connsiteX1" fmla="*/ 2226180 w 2226180"/>
              <a:gd name="connsiteY1" fmla="*/ 660371 h 660371"/>
              <a:gd name="connsiteX2" fmla="*/ 42729 w 2226180"/>
              <a:gd name="connsiteY2" fmla="*/ 660371 h 660371"/>
              <a:gd name="connsiteX3" fmla="*/ 42729 w 2226180"/>
              <a:gd name="connsiteY3" fmla="*/ 632389 h 660371"/>
              <a:gd name="connsiteX0" fmla="*/ 0 w 2226180"/>
              <a:gd name="connsiteY0" fmla="*/ 0 h 660371"/>
              <a:gd name="connsiteX1" fmla="*/ 2226180 w 2226180"/>
              <a:gd name="connsiteY1" fmla="*/ 660371 h 660371"/>
              <a:gd name="connsiteX0" fmla="*/ 1999715 w 4183166"/>
              <a:gd name="connsiteY0" fmla="*/ 136733 h 164715"/>
              <a:gd name="connsiteX1" fmla="*/ 4183166 w 4183166"/>
              <a:gd name="connsiteY1" fmla="*/ 164715 h 164715"/>
              <a:gd name="connsiteX2" fmla="*/ 1999715 w 4183166"/>
              <a:gd name="connsiteY2" fmla="*/ 164715 h 164715"/>
              <a:gd name="connsiteX3" fmla="*/ 1999715 w 4183166"/>
              <a:gd name="connsiteY3" fmla="*/ 136733 h 164715"/>
              <a:gd name="connsiteX0" fmla="*/ 0 w 4183166"/>
              <a:gd name="connsiteY0" fmla="*/ 0 h 164715"/>
              <a:gd name="connsiteX1" fmla="*/ 4183166 w 4183166"/>
              <a:gd name="connsiteY1" fmla="*/ 164715 h 164715"/>
              <a:gd name="connsiteX0" fmla="*/ 1999715 w 4183166"/>
              <a:gd name="connsiteY0" fmla="*/ 730257 h 758239"/>
              <a:gd name="connsiteX1" fmla="*/ 4183166 w 4183166"/>
              <a:gd name="connsiteY1" fmla="*/ 758239 h 758239"/>
              <a:gd name="connsiteX2" fmla="*/ 1999715 w 4183166"/>
              <a:gd name="connsiteY2" fmla="*/ 758239 h 758239"/>
              <a:gd name="connsiteX3" fmla="*/ 1999715 w 4183166"/>
              <a:gd name="connsiteY3" fmla="*/ 730257 h 758239"/>
              <a:gd name="connsiteX0" fmla="*/ 0 w 4183166"/>
              <a:gd name="connsiteY0" fmla="*/ 593524 h 758239"/>
              <a:gd name="connsiteX1" fmla="*/ 4183166 w 4183166"/>
              <a:gd name="connsiteY1" fmla="*/ 758239 h 758239"/>
              <a:gd name="connsiteX0" fmla="*/ 1999715 w 4191711"/>
              <a:gd name="connsiteY0" fmla="*/ 716805 h 804608"/>
              <a:gd name="connsiteX1" fmla="*/ 4183166 w 4191711"/>
              <a:gd name="connsiteY1" fmla="*/ 744787 h 804608"/>
              <a:gd name="connsiteX2" fmla="*/ 1999715 w 4191711"/>
              <a:gd name="connsiteY2" fmla="*/ 744787 h 804608"/>
              <a:gd name="connsiteX3" fmla="*/ 1999715 w 4191711"/>
              <a:gd name="connsiteY3" fmla="*/ 716805 h 804608"/>
              <a:gd name="connsiteX0" fmla="*/ 0 w 4191711"/>
              <a:gd name="connsiteY0" fmla="*/ 580072 h 804608"/>
              <a:gd name="connsiteX1" fmla="*/ 4191711 w 4191711"/>
              <a:gd name="connsiteY1" fmla="*/ 804608 h 804608"/>
              <a:gd name="connsiteX0" fmla="*/ 1999715 w 4191711"/>
              <a:gd name="connsiteY0" fmla="*/ 716805 h 804608"/>
              <a:gd name="connsiteX1" fmla="*/ 4183166 w 4191711"/>
              <a:gd name="connsiteY1" fmla="*/ 744787 h 804608"/>
              <a:gd name="connsiteX2" fmla="*/ 1999715 w 4191711"/>
              <a:gd name="connsiteY2" fmla="*/ 744787 h 804608"/>
              <a:gd name="connsiteX3" fmla="*/ 1999715 w 4191711"/>
              <a:gd name="connsiteY3" fmla="*/ 716805 h 804608"/>
              <a:gd name="connsiteX0" fmla="*/ 0 w 4191711"/>
              <a:gd name="connsiteY0" fmla="*/ 580072 h 804608"/>
              <a:gd name="connsiteX1" fmla="*/ 4191711 w 4191711"/>
              <a:gd name="connsiteY1" fmla="*/ 804608 h 804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91711" h="804608" stroke="0" extrusionOk="0">
                <a:moveTo>
                  <a:pt x="1999715" y="716805"/>
                </a:moveTo>
                <a:cubicBezTo>
                  <a:pt x="3205602" y="716805"/>
                  <a:pt x="4183166" y="729333"/>
                  <a:pt x="4183166" y="744787"/>
                </a:cubicBezTo>
                <a:lnTo>
                  <a:pt x="1999715" y="744787"/>
                </a:lnTo>
                <a:lnTo>
                  <a:pt x="1999715" y="716805"/>
                </a:lnTo>
                <a:close/>
              </a:path>
              <a:path w="4191711" h="804608" fill="none">
                <a:moveTo>
                  <a:pt x="0" y="580072"/>
                </a:moveTo>
                <a:cubicBezTo>
                  <a:pt x="693139" y="-838530"/>
                  <a:pt x="4191711" y="789154"/>
                  <a:pt x="4191711" y="804608"/>
                </a:cubicBezTo>
              </a:path>
            </a:pathLst>
          </a:custGeom>
          <a:ln w="38100"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09AD699-C3A9-42DC-AAAF-146B217BA948}"/>
              </a:ext>
            </a:extLst>
          </p:cNvPr>
          <p:cNvSpPr/>
          <p:nvPr/>
        </p:nvSpPr>
        <p:spPr>
          <a:xfrm>
            <a:off x="8174182" y="1659429"/>
            <a:ext cx="681952" cy="20323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D8F3A1-4323-4F4D-9911-514D875AB90F}"/>
              </a:ext>
            </a:extLst>
          </p:cNvPr>
          <p:cNvSpPr/>
          <p:nvPr/>
        </p:nvSpPr>
        <p:spPr>
          <a:xfrm>
            <a:off x="85459" y="1507068"/>
            <a:ext cx="7658365" cy="34628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49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6775A62-99C9-481D-84A3-42695BC32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1" y="1627591"/>
            <a:ext cx="7743825" cy="325791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AF5940E-E471-43A4-B498-11712B1A4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826" y="1285876"/>
            <a:ext cx="4448175" cy="4000500"/>
          </a:xfrm>
          <a:prstGeom prst="rect">
            <a:avLst/>
          </a:prstGeom>
        </p:spPr>
      </p:pic>
      <p:sp>
        <p:nvSpPr>
          <p:cNvPr id="7" name="Arco 6">
            <a:extLst>
              <a:ext uri="{FF2B5EF4-FFF2-40B4-BE49-F238E27FC236}">
                <a16:creationId xmlns:a16="http://schemas.microsoft.com/office/drawing/2014/main" id="{A373E196-75BB-42C6-81B9-D54925BB97E8}"/>
              </a:ext>
            </a:extLst>
          </p:cNvPr>
          <p:cNvSpPr/>
          <p:nvPr/>
        </p:nvSpPr>
        <p:spPr>
          <a:xfrm>
            <a:off x="2709334" y="863600"/>
            <a:ext cx="5477935" cy="1142961"/>
          </a:xfrm>
          <a:custGeom>
            <a:avLst/>
            <a:gdLst>
              <a:gd name="connsiteX0" fmla="*/ 2183451 w 4366901"/>
              <a:gd name="connsiteY0" fmla="*/ 0 h 55964"/>
              <a:gd name="connsiteX1" fmla="*/ 4366902 w 4366901"/>
              <a:gd name="connsiteY1" fmla="*/ 27982 h 55964"/>
              <a:gd name="connsiteX2" fmla="*/ 2183451 w 4366901"/>
              <a:gd name="connsiteY2" fmla="*/ 27982 h 55964"/>
              <a:gd name="connsiteX3" fmla="*/ 2183451 w 4366901"/>
              <a:gd name="connsiteY3" fmla="*/ 0 h 55964"/>
              <a:gd name="connsiteX0" fmla="*/ 2183451 w 4366901"/>
              <a:gd name="connsiteY0" fmla="*/ 0 h 55964"/>
              <a:gd name="connsiteX1" fmla="*/ 4366902 w 4366901"/>
              <a:gd name="connsiteY1" fmla="*/ 27982 h 55964"/>
              <a:gd name="connsiteX0" fmla="*/ 42729 w 2226180"/>
              <a:gd name="connsiteY0" fmla="*/ 632389 h 660371"/>
              <a:gd name="connsiteX1" fmla="*/ 2226180 w 2226180"/>
              <a:gd name="connsiteY1" fmla="*/ 660371 h 660371"/>
              <a:gd name="connsiteX2" fmla="*/ 42729 w 2226180"/>
              <a:gd name="connsiteY2" fmla="*/ 660371 h 660371"/>
              <a:gd name="connsiteX3" fmla="*/ 42729 w 2226180"/>
              <a:gd name="connsiteY3" fmla="*/ 632389 h 660371"/>
              <a:gd name="connsiteX0" fmla="*/ 0 w 2226180"/>
              <a:gd name="connsiteY0" fmla="*/ 0 h 660371"/>
              <a:gd name="connsiteX1" fmla="*/ 2226180 w 2226180"/>
              <a:gd name="connsiteY1" fmla="*/ 660371 h 660371"/>
              <a:gd name="connsiteX0" fmla="*/ 1999715 w 4183166"/>
              <a:gd name="connsiteY0" fmla="*/ 136733 h 164715"/>
              <a:gd name="connsiteX1" fmla="*/ 4183166 w 4183166"/>
              <a:gd name="connsiteY1" fmla="*/ 164715 h 164715"/>
              <a:gd name="connsiteX2" fmla="*/ 1999715 w 4183166"/>
              <a:gd name="connsiteY2" fmla="*/ 164715 h 164715"/>
              <a:gd name="connsiteX3" fmla="*/ 1999715 w 4183166"/>
              <a:gd name="connsiteY3" fmla="*/ 136733 h 164715"/>
              <a:gd name="connsiteX0" fmla="*/ 0 w 4183166"/>
              <a:gd name="connsiteY0" fmla="*/ 0 h 164715"/>
              <a:gd name="connsiteX1" fmla="*/ 4183166 w 4183166"/>
              <a:gd name="connsiteY1" fmla="*/ 164715 h 164715"/>
              <a:gd name="connsiteX0" fmla="*/ 1999715 w 4183166"/>
              <a:gd name="connsiteY0" fmla="*/ 730257 h 758239"/>
              <a:gd name="connsiteX1" fmla="*/ 4183166 w 4183166"/>
              <a:gd name="connsiteY1" fmla="*/ 758239 h 758239"/>
              <a:gd name="connsiteX2" fmla="*/ 1999715 w 4183166"/>
              <a:gd name="connsiteY2" fmla="*/ 758239 h 758239"/>
              <a:gd name="connsiteX3" fmla="*/ 1999715 w 4183166"/>
              <a:gd name="connsiteY3" fmla="*/ 730257 h 758239"/>
              <a:gd name="connsiteX0" fmla="*/ 0 w 4183166"/>
              <a:gd name="connsiteY0" fmla="*/ 593524 h 758239"/>
              <a:gd name="connsiteX1" fmla="*/ 4183166 w 4183166"/>
              <a:gd name="connsiteY1" fmla="*/ 758239 h 758239"/>
              <a:gd name="connsiteX0" fmla="*/ 1999715 w 4191711"/>
              <a:gd name="connsiteY0" fmla="*/ 716805 h 804608"/>
              <a:gd name="connsiteX1" fmla="*/ 4183166 w 4191711"/>
              <a:gd name="connsiteY1" fmla="*/ 744787 h 804608"/>
              <a:gd name="connsiteX2" fmla="*/ 1999715 w 4191711"/>
              <a:gd name="connsiteY2" fmla="*/ 744787 h 804608"/>
              <a:gd name="connsiteX3" fmla="*/ 1999715 w 4191711"/>
              <a:gd name="connsiteY3" fmla="*/ 716805 h 804608"/>
              <a:gd name="connsiteX0" fmla="*/ 0 w 4191711"/>
              <a:gd name="connsiteY0" fmla="*/ 580072 h 804608"/>
              <a:gd name="connsiteX1" fmla="*/ 4191711 w 4191711"/>
              <a:gd name="connsiteY1" fmla="*/ 804608 h 804608"/>
              <a:gd name="connsiteX0" fmla="*/ 1999715 w 4191711"/>
              <a:gd name="connsiteY0" fmla="*/ 716805 h 804608"/>
              <a:gd name="connsiteX1" fmla="*/ 4183166 w 4191711"/>
              <a:gd name="connsiteY1" fmla="*/ 744787 h 804608"/>
              <a:gd name="connsiteX2" fmla="*/ 1999715 w 4191711"/>
              <a:gd name="connsiteY2" fmla="*/ 744787 h 804608"/>
              <a:gd name="connsiteX3" fmla="*/ 1999715 w 4191711"/>
              <a:gd name="connsiteY3" fmla="*/ 716805 h 804608"/>
              <a:gd name="connsiteX0" fmla="*/ 0 w 4191711"/>
              <a:gd name="connsiteY0" fmla="*/ 580072 h 804608"/>
              <a:gd name="connsiteX1" fmla="*/ 4191711 w 4191711"/>
              <a:gd name="connsiteY1" fmla="*/ 804608 h 804608"/>
              <a:gd name="connsiteX0" fmla="*/ 1855821 w 4047817"/>
              <a:gd name="connsiteY0" fmla="*/ 697257 h 785060"/>
              <a:gd name="connsiteX1" fmla="*/ 4039272 w 4047817"/>
              <a:gd name="connsiteY1" fmla="*/ 725239 h 785060"/>
              <a:gd name="connsiteX2" fmla="*/ 1855821 w 4047817"/>
              <a:gd name="connsiteY2" fmla="*/ 725239 h 785060"/>
              <a:gd name="connsiteX3" fmla="*/ 1855821 w 4047817"/>
              <a:gd name="connsiteY3" fmla="*/ 697257 h 785060"/>
              <a:gd name="connsiteX0" fmla="*/ 0 w 4047817"/>
              <a:gd name="connsiteY0" fmla="*/ 585648 h 785060"/>
              <a:gd name="connsiteX1" fmla="*/ 4047817 w 4047817"/>
              <a:gd name="connsiteY1" fmla="*/ 785060 h 785060"/>
              <a:gd name="connsiteX0" fmla="*/ 1855821 w 4047817"/>
              <a:gd name="connsiteY0" fmla="*/ 328473 h 416276"/>
              <a:gd name="connsiteX1" fmla="*/ 4039272 w 4047817"/>
              <a:gd name="connsiteY1" fmla="*/ 356455 h 416276"/>
              <a:gd name="connsiteX2" fmla="*/ 1855821 w 4047817"/>
              <a:gd name="connsiteY2" fmla="*/ 356455 h 416276"/>
              <a:gd name="connsiteX3" fmla="*/ 1855821 w 4047817"/>
              <a:gd name="connsiteY3" fmla="*/ 328473 h 416276"/>
              <a:gd name="connsiteX0" fmla="*/ 0 w 4047817"/>
              <a:gd name="connsiteY0" fmla="*/ 216864 h 416276"/>
              <a:gd name="connsiteX1" fmla="*/ 4047817 w 4047817"/>
              <a:gd name="connsiteY1" fmla="*/ 416276 h 41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47817" h="416276" stroke="0" extrusionOk="0">
                <a:moveTo>
                  <a:pt x="1855821" y="328473"/>
                </a:moveTo>
                <a:cubicBezTo>
                  <a:pt x="3061708" y="328473"/>
                  <a:pt x="4039272" y="341001"/>
                  <a:pt x="4039272" y="356455"/>
                </a:cubicBezTo>
                <a:lnTo>
                  <a:pt x="1855821" y="356455"/>
                </a:lnTo>
                <a:lnTo>
                  <a:pt x="1855821" y="328473"/>
                </a:lnTo>
                <a:close/>
              </a:path>
              <a:path w="4047817" h="416276" fill="none">
                <a:moveTo>
                  <a:pt x="0" y="216864"/>
                </a:moveTo>
                <a:cubicBezTo>
                  <a:pt x="1387586" y="-362574"/>
                  <a:pt x="4047817" y="400822"/>
                  <a:pt x="4047817" y="416276"/>
                </a:cubicBezTo>
              </a:path>
            </a:pathLst>
          </a:custGeom>
          <a:ln w="38100"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09AD699-C3A9-42DC-AAAF-146B217BA948}"/>
              </a:ext>
            </a:extLst>
          </p:cNvPr>
          <p:cNvSpPr/>
          <p:nvPr/>
        </p:nvSpPr>
        <p:spPr>
          <a:xfrm>
            <a:off x="8187268" y="2006563"/>
            <a:ext cx="872066" cy="20323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D8F3A1-4323-4F4D-9911-514D875AB90F}"/>
              </a:ext>
            </a:extLst>
          </p:cNvPr>
          <p:cNvSpPr/>
          <p:nvPr/>
        </p:nvSpPr>
        <p:spPr>
          <a:xfrm>
            <a:off x="85460" y="1507068"/>
            <a:ext cx="2556140" cy="2328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2A2691D-8AB4-4D46-991D-286AB19712EB}"/>
              </a:ext>
            </a:extLst>
          </p:cNvPr>
          <p:cNvSpPr/>
          <p:nvPr/>
        </p:nvSpPr>
        <p:spPr>
          <a:xfrm>
            <a:off x="2709332" y="1507069"/>
            <a:ext cx="4966759" cy="337844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2E30D1F-5037-4D53-B67F-20576DA79FAE}"/>
              </a:ext>
            </a:extLst>
          </p:cNvPr>
          <p:cNvSpPr/>
          <p:nvPr/>
        </p:nvSpPr>
        <p:spPr>
          <a:xfrm>
            <a:off x="8128001" y="3094670"/>
            <a:ext cx="736600" cy="2032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4" name="Arco 6">
            <a:extLst>
              <a:ext uri="{FF2B5EF4-FFF2-40B4-BE49-F238E27FC236}">
                <a16:creationId xmlns:a16="http://schemas.microsoft.com/office/drawing/2014/main" id="{B264BE9E-416A-4B50-8EB8-97A40D01E7C1}"/>
              </a:ext>
            </a:extLst>
          </p:cNvPr>
          <p:cNvSpPr/>
          <p:nvPr/>
        </p:nvSpPr>
        <p:spPr>
          <a:xfrm flipV="1">
            <a:off x="7752291" y="3305427"/>
            <a:ext cx="434184" cy="408823"/>
          </a:xfrm>
          <a:custGeom>
            <a:avLst/>
            <a:gdLst>
              <a:gd name="connsiteX0" fmla="*/ 2183451 w 4366901"/>
              <a:gd name="connsiteY0" fmla="*/ 0 h 55964"/>
              <a:gd name="connsiteX1" fmla="*/ 4366902 w 4366901"/>
              <a:gd name="connsiteY1" fmla="*/ 27982 h 55964"/>
              <a:gd name="connsiteX2" fmla="*/ 2183451 w 4366901"/>
              <a:gd name="connsiteY2" fmla="*/ 27982 h 55964"/>
              <a:gd name="connsiteX3" fmla="*/ 2183451 w 4366901"/>
              <a:gd name="connsiteY3" fmla="*/ 0 h 55964"/>
              <a:gd name="connsiteX0" fmla="*/ 2183451 w 4366901"/>
              <a:gd name="connsiteY0" fmla="*/ 0 h 55964"/>
              <a:gd name="connsiteX1" fmla="*/ 4366902 w 4366901"/>
              <a:gd name="connsiteY1" fmla="*/ 27982 h 55964"/>
              <a:gd name="connsiteX0" fmla="*/ 42729 w 2226180"/>
              <a:gd name="connsiteY0" fmla="*/ 632389 h 660371"/>
              <a:gd name="connsiteX1" fmla="*/ 2226180 w 2226180"/>
              <a:gd name="connsiteY1" fmla="*/ 660371 h 660371"/>
              <a:gd name="connsiteX2" fmla="*/ 42729 w 2226180"/>
              <a:gd name="connsiteY2" fmla="*/ 660371 h 660371"/>
              <a:gd name="connsiteX3" fmla="*/ 42729 w 2226180"/>
              <a:gd name="connsiteY3" fmla="*/ 632389 h 660371"/>
              <a:gd name="connsiteX0" fmla="*/ 0 w 2226180"/>
              <a:gd name="connsiteY0" fmla="*/ 0 h 660371"/>
              <a:gd name="connsiteX1" fmla="*/ 2226180 w 2226180"/>
              <a:gd name="connsiteY1" fmla="*/ 660371 h 660371"/>
              <a:gd name="connsiteX0" fmla="*/ 1999715 w 4183166"/>
              <a:gd name="connsiteY0" fmla="*/ 136733 h 164715"/>
              <a:gd name="connsiteX1" fmla="*/ 4183166 w 4183166"/>
              <a:gd name="connsiteY1" fmla="*/ 164715 h 164715"/>
              <a:gd name="connsiteX2" fmla="*/ 1999715 w 4183166"/>
              <a:gd name="connsiteY2" fmla="*/ 164715 h 164715"/>
              <a:gd name="connsiteX3" fmla="*/ 1999715 w 4183166"/>
              <a:gd name="connsiteY3" fmla="*/ 136733 h 164715"/>
              <a:gd name="connsiteX0" fmla="*/ 0 w 4183166"/>
              <a:gd name="connsiteY0" fmla="*/ 0 h 164715"/>
              <a:gd name="connsiteX1" fmla="*/ 4183166 w 4183166"/>
              <a:gd name="connsiteY1" fmla="*/ 164715 h 164715"/>
              <a:gd name="connsiteX0" fmla="*/ 1999715 w 4183166"/>
              <a:gd name="connsiteY0" fmla="*/ 730257 h 758239"/>
              <a:gd name="connsiteX1" fmla="*/ 4183166 w 4183166"/>
              <a:gd name="connsiteY1" fmla="*/ 758239 h 758239"/>
              <a:gd name="connsiteX2" fmla="*/ 1999715 w 4183166"/>
              <a:gd name="connsiteY2" fmla="*/ 758239 h 758239"/>
              <a:gd name="connsiteX3" fmla="*/ 1999715 w 4183166"/>
              <a:gd name="connsiteY3" fmla="*/ 730257 h 758239"/>
              <a:gd name="connsiteX0" fmla="*/ 0 w 4183166"/>
              <a:gd name="connsiteY0" fmla="*/ 593524 h 758239"/>
              <a:gd name="connsiteX1" fmla="*/ 4183166 w 4183166"/>
              <a:gd name="connsiteY1" fmla="*/ 758239 h 758239"/>
              <a:gd name="connsiteX0" fmla="*/ 1999715 w 4191711"/>
              <a:gd name="connsiteY0" fmla="*/ 716805 h 804608"/>
              <a:gd name="connsiteX1" fmla="*/ 4183166 w 4191711"/>
              <a:gd name="connsiteY1" fmla="*/ 744787 h 804608"/>
              <a:gd name="connsiteX2" fmla="*/ 1999715 w 4191711"/>
              <a:gd name="connsiteY2" fmla="*/ 744787 h 804608"/>
              <a:gd name="connsiteX3" fmla="*/ 1999715 w 4191711"/>
              <a:gd name="connsiteY3" fmla="*/ 716805 h 804608"/>
              <a:gd name="connsiteX0" fmla="*/ 0 w 4191711"/>
              <a:gd name="connsiteY0" fmla="*/ 580072 h 804608"/>
              <a:gd name="connsiteX1" fmla="*/ 4191711 w 4191711"/>
              <a:gd name="connsiteY1" fmla="*/ 804608 h 804608"/>
              <a:gd name="connsiteX0" fmla="*/ 1999715 w 4191711"/>
              <a:gd name="connsiteY0" fmla="*/ 716805 h 804608"/>
              <a:gd name="connsiteX1" fmla="*/ 4183166 w 4191711"/>
              <a:gd name="connsiteY1" fmla="*/ 744787 h 804608"/>
              <a:gd name="connsiteX2" fmla="*/ 1999715 w 4191711"/>
              <a:gd name="connsiteY2" fmla="*/ 744787 h 804608"/>
              <a:gd name="connsiteX3" fmla="*/ 1999715 w 4191711"/>
              <a:gd name="connsiteY3" fmla="*/ 716805 h 804608"/>
              <a:gd name="connsiteX0" fmla="*/ 0 w 4191711"/>
              <a:gd name="connsiteY0" fmla="*/ 580072 h 804608"/>
              <a:gd name="connsiteX1" fmla="*/ 4191711 w 4191711"/>
              <a:gd name="connsiteY1" fmla="*/ 804608 h 804608"/>
              <a:gd name="connsiteX0" fmla="*/ 1855821 w 4047817"/>
              <a:gd name="connsiteY0" fmla="*/ 697257 h 785060"/>
              <a:gd name="connsiteX1" fmla="*/ 4039272 w 4047817"/>
              <a:gd name="connsiteY1" fmla="*/ 725239 h 785060"/>
              <a:gd name="connsiteX2" fmla="*/ 1855821 w 4047817"/>
              <a:gd name="connsiteY2" fmla="*/ 725239 h 785060"/>
              <a:gd name="connsiteX3" fmla="*/ 1855821 w 4047817"/>
              <a:gd name="connsiteY3" fmla="*/ 697257 h 785060"/>
              <a:gd name="connsiteX0" fmla="*/ 0 w 4047817"/>
              <a:gd name="connsiteY0" fmla="*/ 585648 h 785060"/>
              <a:gd name="connsiteX1" fmla="*/ 4047817 w 4047817"/>
              <a:gd name="connsiteY1" fmla="*/ 785060 h 785060"/>
              <a:gd name="connsiteX0" fmla="*/ 1855821 w 4047817"/>
              <a:gd name="connsiteY0" fmla="*/ 328473 h 416276"/>
              <a:gd name="connsiteX1" fmla="*/ 4039272 w 4047817"/>
              <a:gd name="connsiteY1" fmla="*/ 356455 h 416276"/>
              <a:gd name="connsiteX2" fmla="*/ 1855821 w 4047817"/>
              <a:gd name="connsiteY2" fmla="*/ 356455 h 416276"/>
              <a:gd name="connsiteX3" fmla="*/ 1855821 w 4047817"/>
              <a:gd name="connsiteY3" fmla="*/ 328473 h 416276"/>
              <a:gd name="connsiteX0" fmla="*/ 0 w 4047817"/>
              <a:gd name="connsiteY0" fmla="*/ 216864 h 416276"/>
              <a:gd name="connsiteX1" fmla="*/ 4047817 w 4047817"/>
              <a:gd name="connsiteY1" fmla="*/ 416276 h 416276"/>
              <a:gd name="connsiteX0" fmla="*/ 1778395 w 3970391"/>
              <a:gd name="connsiteY0" fmla="*/ 350272 h 438075"/>
              <a:gd name="connsiteX1" fmla="*/ 3961846 w 3970391"/>
              <a:gd name="connsiteY1" fmla="*/ 378254 h 438075"/>
              <a:gd name="connsiteX2" fmla="*/ 1778395 w 3970391"/>
              <a:gd name="connsiteY2" fmla="*/ 378254 h 438075"/>
              <a:gd name="connsiteX3" fmla="*/ 1778395 w 3970391"/>
              <a:gd name="connsiteY3" fmla="*/ 350272 h 438075"/>
              <a:gd name="connsiteX0" fmla="*/ 0 w 3970391"/>
              <a:gd name="connsiteY0" fmla="*/ 212062 h 438075"/>
              <a:gd name="connsiteX1" fmla="*/ 3970391 w 3970391"/>
              <a:gd name="connsiteY1" fmla="*/ 438075 h 438075"/>
              <a:gd name="connsiteX0" fmla="*/ 1778395 w 3970391"/>
              <a:gd name="connsiteY0" fmla="*/ 138210 h 226013"/>
              <a:gd name="connsiteX1" fmla="*/ 3961846 w 3970391"/>
              <a:gd name="connsiteY1" fmla="*/ 166192 h 226013"/>
              <a:gd name="connsiteX2" fmla="*/ 1778395 w 3970391"/>
              <a:gd name="connsiteY2" fmla="*/ 166192 h 226013"/>
              <a:gd name="connsiteX3" fmla="*/ 1778395 w 3970391"/>
              <a:gd name="connsiteY3" fmla="*/ 138210 h 226013"/>
              <a:gd name="connsiteX0" fmla="*/ 0 w 3970391"/>
              <a:gd name="connsiteY0" fmla="*/ 0 h 226013"/>
              <a:gd name="connsiteX1" fmla="*/ 3970391 w 3970391"/>
              <a:gd name="connsiteY1" fmla="*/ 226013 h 226013"/>
              <a:gd name="connsiteX0" fmla="*/ 1778395 w 3970391"/>
              <a:gd name="connsiteY0" fmla="*/ 233314 h 321117"/>
              <a:gd name="connsiteX1" fmla="*/ 3961846 w 3970391"/>
              <a:gd name="connsiteY1" fmla="*/ 261296 h 321117"/>
              <a:gd name="connsiteX2" fmla="*/ 1778395 w 3970391"/>
              <a:gd name="connsiteY2" fmla="*/ 261296 h 321117"/>
              <a:gd name="connsiteX3" fmla="*/ 1778395 w 3970391"/>
              <a:gd name="connsiteY3" fmla="*/ 233314 h 321117"/>
              <a:gd name="connsiteX0" fmla="*/ 0 w 3970391"/>
              <a:gd name="connsiteY0" fmla="*/ 95104 h 321117"/>
              <a:gd name="connsiteX1" fmla="*/ 3970391 w 3970391"/>
              <a:gd name="connsiteY1" fmla="*/ 321117 h 32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70391" h="321117" stroke="0" extrusionOk="0">
                <a:moveTo>
                  <a:pt x="1778395" y="233314"/>
                </a:moveTo>
                <a:cubicBezTo>
                  <a:pt x="2984282" y="233314"/>
                  <a:pt x="3961846" y="245842"/>
                  <a:pt x="3961846" y="261296"/>
                </a:cubicBezTo>
                <a:lnTo>
                  <a:pt x="1778395" y="261296"/>
                </a:lnTo>
                <a:lnTo>
                  <a:pt x="1778395" y="233314"/>
                </a:lnTo>
                <a:close/>
              </a:path>
              <a:path w="3970391" h="321117" fill="none">
                <a:moveTo>
                  <a:pt x="0" y="95104"/>
                </a:moveTo>
                <a:cubicBezTo>
                  <a:pt x="3878434" y="-188673"/>
                  <a:pt x="2646927" y="245779"/>
                  <a:pt x="3970391" y="321117"/>
                </a:cubicBezTo>
              </a:path>
            </a:pathLst>
          </a:custGeom>
          <a:ln w="3810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27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6775A62-99C9-481D-84A3-42695BC32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1" y="1627591"/>
            <a:ext cx="7743825" cy="325791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AF5940E-E471-43A4-B498-11712B1A4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826" y="1285876"/>
            <a:ext cx="4448175" cy="4000500"/>
          </a:xfrm>
          <a:prstGeom prst="rect">
            <a:avLst/>
          </a:prstGeom>
        </p:spPr>
      </p:pic>
      <p:sp>
        <p:nvSpPr>
          <p:cNvPr id="7" name="Arco 6">
            <a:extLst>
              <a:ext uri="{FF2B5EF4-FFF2-40B4-BE49-F238E27FC236}">
                <a16:creationId xmlns:a16="http://schemas.microsoft.com/office/drawing/2014/main" id="{A373E196-75BB-42C6-81B9-D54925BB97E8}"/>
              </a:ext>
            </a:extLst>
          </p:cNvPr>
          <p:cNvSpPr/>
          <p:nvPr/>
        </p:nvSpPr>
        <p:spPr>
          <a:xfrm>
            <a:off x="2410620" y="1041400"/>
            <a:ext cx="5878245" cy="1142961"/>
          </a:xfrm>
          <a:custGeom>
            <a:avLst/>
            <a:gdLst>
              <a:gd name="connsiteX0" fmla="*/ 2183451 w 4366901"/>
              <a:gd name="connsiteY0" fmla="*/ 0 h 55964"/>
              <a:gd name="connsiteX1" fmla="*/ 4366902 w 4366901"/>
              <a:gd name="connsiteY1" fmla="*/ 27982 h 55964"/>
              <a:gd name="connsiteX2" fmla="*/ 2183451 w 4366901"/>
              <a:gd name="connsiteY2" fmla="*/ 27982 h 55964"/>
              <a:gd name="connsiteX3" fmla="*/ 2183451 w 4366901"/>
              <a:gd name="connsiteY3" fmla="*/ 0 h 55964"/>
              <a:gd name="connsiteX0" fmla="*/ 2183451 w 4366901"/>
              <a:gd name="connsiteY0" fmla="*/ 0 h 55964"/>
              <a:gd name="connsiteX1" fmla="*/ 4366902 w 4366901"/>
              <a:gd name="connsiteY1" fmla="*/ 27982 h 55964"/>
              <a:gd name="connsiteX0" fmla="*/ 42729 w 2226180"/>
              <a:gd name="connsiteY0" fmla="*/ 632389 h 660371"/>
              <a:gd name="connsiteX1" fmla="*/ 2226180 w 2226180"/>
              <a:gd name="connsiteY1" fmla="*/ 660371 h 660371"/>
              <a:gd name="connsiteX2" fmla="*/ 42729 w 2226180"/>
              <a:gd name="connsiteY2" fmla="*/ 660371 h 660371"/>
              <a:gd name="connsiteX3" fmla="*/ 42729 w 2226180"/>
              <a:gd name="connsiteY3" fmla="*/ 632389 h 660371"/>
              <a:gd name="connsiteX0" fmla="*/ 0 w 2226180"/>
              <a:gd name="connsiteY0" fmla="*/ 0 h 660371"/>
              <a:gd name="connsiteX1" fmla="*/ 2226180 w 2226180"/>
              <a:gd name="connsiteY1" fmla="*/ 660371 h 660371"/>
              <a:gd name="connsiteX0" fmla="*/ 1999715 w 4183166"/>
              <a:gd name="connsiteY0" fmla="*/ 136733 h 164715"/>
              <a:gd name="connsiteX1" fmla="*/ 4183166 w 4183166"/>
              <a:gd name="connsiteY1" fmla="*/ 164715 h 164715"/>
              <a:gd name="connsiteX2" fmla="*/ 1999715 w 4183166"/>
              <a:gd name="connsiteY2" fmla="*/ 164715 h 164715"/>
              <a:gd name="connsiteX3" fmla="*/ 1999715 w 4183166"/>
              <a:gd name="connsiteY3" fmla="*/ 136733 h 164715"/>
              <a:gd name="connsiteX0" fmla="*/ 0 w 4183166"/>
              <a:gd name="connsiteY0" fmla="*/ 0 h 164715"/>
              <a:gd name="connsiteX1" fmla="*/ 4183166 w 4183166"/>
              <a:gd name="connsiteY1" fmla="*/ 164715 h 164715"/>
              <a:gd name="connsiteX0" fmla="*/ 1999715 w 4183166"/>
              <a:gd name="connsiteY0" fmla="*/ 730257 h 758239"/>
              <a:gd name="connsiteX1" fmla="*/ 4183166 w 4183166"/>
              <a:gd name="connsiteY1" fmla="*/ 758239 h 758239"/>
              <a:gd name="connsiteX2" fmla="*/ 1999715 w 4183166"/>
              <a:gd name="connsiteY2" fmla="*/ 758239 h 758239"/>
              <a:gd name="connsiteX3" fmla="*/ 1999715 w 4183166"/>
              <a:gd name="connsiteY3" fmla="*/ 730257 h 758239"/>
              <a:gd name="connsiteX0" fmla="*/ 0 w 4183166"/>
              <a:gd name="connsiteY0" fmla="*/ 593524 h 758239"/>
              <a:gd name="connsiteX1" fmla="*/ 4183166 w 4183166"/>
              <a:gd name="connsiteY1" fmla="*/ 758239 h 758239"/>
              <a:gd name="connsiteX0" fmla="*/ 1999715 w 4191711"/>
              <a:gd name="connsiteY0" fmla="*/ 716805 h 804608"/>
              <a:gd name="connsiteX1" fmla="*/ 4183166 w 4191711"/>
              <a:gd name="connsiteY1" fmla="*/ 744787 h 804608"/>
              <a:gd name="connsiteX2" fmla="*/ 1999715 w 4191711"/>
              <a:gd name="connsiteY2" fmla="*/ 744787 h 804608"/>
              <a:gd name="connsiteX3" fmla="*/ 1999715 w 4191711"/>
              <a:gd name="connsiteY3" fmla="*/ 716805 h 804608"/>
              <a:gd name="connsiteX0" fmla="*/ 0 w 4191711"/>
              <a:gd name="connsiteY0" fmla="*/ 580072 h 804608"/>
              <a:gd name="connsiteX1" fmla="*/ 4191711 w 4191711"/>
              <a:gd name="connsiteY1" fmla="*/ 804608 h 804608"/>
              <a:gd name="connsiteX0" fmla="*/ 1999715 w 4191711"/>
              <a:gd name="connsiteY0" fmla="*/ 716805 h 804608"/>
              <a:gd name="connsiteX1" fmla="*/ 4183166 w 4191711"/>
              <a:gd name="connsiteY1" fmla="*/ 744787 h 804608"/>
              <a:gd name="connsiteX2" fmla="*/ 1999715 w 4191711"/>
              <a:gd name="connsiteY2" fmla="*/ 744787 h 804608"/>
              <a:gd name="connsiteX3" fmla="*/ 1999715 w 4191711"/>
              <a:gd name="connsiteY3" fmla="*/ 716805 h 804608"/>
              <a:gd name="connsiteX0" fmla="*/ 0 w 4191711"/>
              <a:gd name="connsiteY0" fmla="*/ 580072 h 804608"/>
              <a:gd name="connsiteX1" fmla="*/ 4191711 w 4191711"/>
              <a:gd name="connsiteY1" fmla="*/ 804608 h 804608"/>
              <a:gd name="connsiteX0" fmla="*/ 1855821 w 4047817"/>
              <a:gd name="connsiteY0" fmla="*/ 697257 h 785060"/>
              <a:gd name="connsiteX1" fmla="*/ 4039272 w 4047817"/>
              <a:gd name="connsiteY1" fmla="*/ 725239 h 785060"/>
              <a:gd name="connsiteX2" fmla="*/ 1855821 w 4047817"/>
              <a:gd name="connsiteY2" fmla="*/ 725239 h 785060"/>
              <a:gd name="connsiteX3" fmla="*/ 1855821 w 4047817"/>
              <a:gd name="connsiteY3" fmla="*/ 697257 h 785060"/>
              <a:gd name="connsiteX0" fmla="*/ 0 w 4047817"/>
              <a:gd name="connsiteY0" fmla="*/ 585648 h 785060"/>
              <a:gd name="connsiteX1" fmla="*/ 4047817 w 4047817"/>
              <a:gd name="connsiteY1" fmla="*/ 785060 h 785060"/>
              <a:gd name="connsiteX0" fmla="*/ 1855821 w 4047817"/>
              <a:gd name="connsiteY0" fmla="*/ 328473 h 416276"/>
              <a:gd name="connsiteX1" fmla="*/ 4039272 w 4047817"/>
              <a:gd name="connsiteY1" fmla="*/ 356455 h 416276"/>
              <a:gd name="connsiteX2" fmla="*/ 1855821 w 4047817"/>
              <a:gd name="connsiteY2" fmla="*/ 356455 h 416276"/>
              <a:gd name="connsiteX3" fmla="*/ 1855821 w 4047817"/>
              <a:gd name="connsiteY3" fmla="*/ 328473 h 416276"/>
              <a:gd name="connsiteX0" fmla="*/ 0 w 4047817"/>
              <a:gd name="connsiteY0" fmla="*/ 216864 h 416276"/>
              <a:gd name="connsiteX1" fmla="*/ 4047817 w 4047817"/>
              <a:gd name="connsiteY1" fmla="*/ 416276 h 41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47817" h="416276" stroke="0" extrusionOk="0">
                <a:moveTo>
                  <a:pt x="1855821" y="328473"/>
                </a:moveTo>
                <a:cubicBezTo>
                  <a:pt x="3061708" y="328473"/>
                  <a:pt x="4039272" y="341001"/>
                  <a:pt x="4039272" y="356455"/>
                </a:cubicBezTo>
                <a:lnTo>
                  <a:pt x="1855821" y="356455"/>
                </a:lnTo>
                <a:lnTo>
                  <a:pt x="1855821" y="328473"/>
                </a:lnTo>
                <a:close/>
              </a:path>
              <a:path w="4047817" h="416276" fill="none">
                <a:moveTo>
                  <a:pt x="0" y="216864"/>
                </a:moveTo>
                <a:cubicBezTo>
                  <a:pt x="1387586" y="-362574"/>
                  <a:pt x="4047817" y="400822"/>
                  <a:pt x="4047817" y="416276"/>
                </a:cubicBezTo>
              </a:path>
            </a:pathLst>
          </a:custGeom>
          <a:ln w="38100"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09AD699-C3A9-42DC-AAAF-146B217BA948}"/>
              </a:ext>
            </a:extLst>
          </p:cNvPr>
          <p:cNvSpPr/>
          <p:nvPr/>
        </p:nvSpPr>
        <p:spPr>
          <a:xfrm>
            <a:off x="8288867" y="2184363"/>
            <a:ext cx="838201" cy="20323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D8F3A1-4323-4F4D-9911-514D875AB90F}"/>
              </a:ext>
            </a:extLst>
          </p:cNvPr>
          <p:cNvSpPr/>
          <p:nvPr/>
        </p:nvSpPr>
        <p:spPr>
          <a:xfrm>
            <a:off x="194732" y="1701798"/>
            <a:ext cx="2215886" cy="78740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2A2691D-8AB4-4D46-991D-286AB19712EB}"/>
              </a:ext>
            </a:extLst>
          </p:cNvPr>
          <p:cNvSpPr/>
          <p:nvPr/>
        </p:nvSpPr>
        <p:spPr>
          <a:xfrm>
            <a:off x="194735" y="2563406"/>
            <a:ext cx="2215885" cy="62006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2E30D1F-5037-4D53-B67F-20576DA79FAE}"/>
              </a:ext>
            </a:extLst>
          </p:cNvPr>
          <p:cNvSpPr/>
          <p:nvPr/>
        </p:nvSpPr>
        <p:spPr>
          <a:xfrm>
            <a:off x="8288867" y="2546473"/>
            <a:ext cx="838201" cy="2032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19D2EEE-7D02-43F5-8E6B-8F78DD808A2B}"/>
              </a:ext>
            </a:extLst>
          </p:cNvPr>
          <p:cNvSpPr/>
          <p:nvPr/>
        </p:nvSpPr>
        <p:spPr>
          <a:xfrm>
            <a:off x="194735" y="3253188"/>
            <a:ext cx="2215885" cy="27199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6529FD4-93C0-4F19-BEBC-779AFF69948C}"/>
              </a:ext>
            </a:extLst>
          </p:cNvPr>
          <p:cNvSpPr/>
          <p:nvPr/>
        </p:nvSpPr>
        <p:spPr>
          <a:xfrm>
            <a:off x="8288865" y="2749713"/>
            <a:ext cx="990603" cy="20323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5" name="Arco 6">
            <a:extLst>
              <a:ext uri="{FF2B5EF4-FFF2-40B4-BE49-F238E27FC236}">
                <a16:creationId xmlns:a16="http://schemas.microsoft.com/office/drawing/2014/main" id="{9B55C179-D1E1-4885-AA78-D5DCEB479CA8}"/>
              </a:ext>
            </a:extLst>
          </p:cNvPr>
          <p:cNvSpPr/>
          <p:nvPr/>
        </p:nvSpPr>
        <p:spPr>
          <a:xfrm flipV="1">
            <a:off x="2519894" y="2613928"/>
            <a:ext cx="5768971" cy="800139"/>
          </a:xfrm>
          <a:custGeom>
            <a:avLst/>
            <a:gdLst>
              <a:gd name="connsiteX0" fmla="*/ 2183451 w 4366901"/>
              <a:gd name="connsiteY0" fmla="*/ 0 h 55964"/>
              <a:gd name="connsiteX1" fmla="*/ 4366902 w 4366901"/>
              <a:gd name="connsiteY1" fmla="*/ 27982 h 55964"/>
              <a:gd name="connsiteX2" fmla="*/ 2183451 w 4366901"/>
              <a:gd name="connsiteY2" fmla="*/ 27982 h 55964"/>
              <a:gd name="connsiteX3" fmla="*/ 2183451 w 4366901"/>
              <a:gd name="connsiteY3" fmla="*/ 0 h 55964"/>
              <a:gd name="connsiteX0" fmla="*/ 2183451 w 4366901"/>
              <a:gd name="connsiteY0" fmla="*/ 0 h 55964"/>
              <a:gd name="connsiteX1" fmla="*/ 4366902 w 4366901"/>
              <a:gd name="connsiteY1" fmla="*/ 27982 h 55964"/>
              <a:gd name="connsiteX0" fmla="*/ 42729 w 2226180"/>
              <a:gd name="connsiteY0" fmla="*/ 632389 h 660371"/>
              <a:gd name="connsiteX1" fmla="*/ 2226180 w 2226180"/>
              <a:gd name="connsiteY1" fmla="*/ 660371 h 660371"/>
              <a:gd name="connsiteX2" fmla="*/ 42729 w 2226180"/>
              <a:gd name="connsiteY2" fmla="*/ 660371 h 660371"/>
              <a:gd name="connsiteX3" fmla="*/ 42729 w 2226180"/>
              <a:gd name="connsiteY3" fmla="*/ 632389 h 660371"/>
              <a:gd name="connsiteX0" fmla="*/ 0 w 2226180"/>
              <a:gd name="connsiteY0" fmla="*/ 0 h 660371"/>
              <a:gd name="connsiteX1" fmla="*/ 2226180 w 2226180"/>
              <a:gd name="connsiteY1" fmla="*/ 660371 h 660371"/>
              <a:gd name="connsiteX0" fmla="*/ 1999715 w 4183166"/>
              <a:gd name="connsiteY0" fmla="*/ 136733 h 164715"/>
              <a:gd name="connsiteX1" fmla="*/ 4183166 w 4183166"/>
              <a:gd name="connsiteY1" fmla="*/ 164715 h 164715"/>
              <a:gd name="connsiteX2" fmla="*/ 1999715 w 4183166"/>
              <a:gd name="connsiteY2" fmla="*/ 164715 h 164715"/>
              <a:gd name="connsiteX3" fmla="*/ 1999715 w 4183166"/>
              <a:gd name="connsiteY3" fmla="*/ 136733 h 164715"/>
              <a:gd name="connsiteX0" fmla="*/ 0 w 4183166"/>
              <a:gd name="connsiteY0" fmla="*/ 0 h 164715"/>
              <a:gd name="connsiteX1" fmla="*/ 4183166 w 4183166"/>
              <a:gd name="connsiteY1" fmla="*/ 164715 h 164715"/>
              <a:gd name="connsiteX0" fmla="*/ 1999715 w 4183166"/>
              <a:gd name="connsiteY0" fmla="*/ 730257 h 758239"/>
              <a:gd name="connsiteX1" fmla="*/ 4183166 w 4183166"/>
              <a:gd name="connsiteY1" fmla="*/ 758239 h 758239"/>
              <a:gd name="connsiteX2" fmla="*/ 1999715 w 4183166"/>
              <a:gd name="connsiteY2" fmla="*/ 758239 h 758239"/>
              <a:gd name="connsiteX3" fmla="*/ 1999715 w 4183166"/>
              <a:gd name="connsiteY3" fmla="*/ 730257 h 758239"/>
              <a:gd name="connsiteX0" fmla="*/ 0 w 4183166"/>
              <a:gd name="connsiteY0" fmla="*/ 593524 h 758239"/>
              <a:gd name="connsiteX1" fmla="*/ 4183166 w 4183166"/>
              <a:gd name="connsiteY1" fmla="*/ 758239 h 758239"/>
              <a:gd name="connsiteX0" fmla="*/ 1999715 w 4191711"/>
              <a:gd name="connsiteY0" fmla="*/ 716805 h 804608"/>
              <a:gd name="connsiteX1" fmla="*/ 4183166 w 4191711"/>
              <a:gd name="connsiteY1" fmla="*/ 744787 h 804608"/>
              <a:gd name="connsiteX2" fmla="*/ 1999715 w 4191711"/>
              <a:gd name="connsiteY2" fmla="*/ 744787 h 804608"/>
              <a:gd name="connsiteX3" fmla="*/ 1999715 w 4191711"/>
              <a:gd name="connsiteY3" fmla="*/ 716805 h 804608"/>
              <a:gd name="connsiteX0" fmla="*/ 0 w 4191711"/>
              <a:gd name="connsiteY0" fmla="*/ 580072 h 804608"/>
              <a:gd name="connsiteX1" fmla="*/ 4191711 w 4191711"/>
              <a:gd name="connsiteY1" fmla="*/ 804608 h 804608"/>
              <a:gd name="connsiteX0" fmla="*/ 1999715 w 4191711"/>
              <a:gd name="connsiteY0" fmla="*/ 716805 h 804608"/>
              <a:gd name="connsiteX1" fmla="*/ 4183166 w 4191711"/>
              <a:gd name="connsiteY1" fmla="*/ 744787 h 804608"/>
              <a:gd name="connsiteX2" fmla="*/ 1999715 w 4191711"/>
              <a:gd name="connsiteY2" fmla="*/ 744787 h 804608"/>
              <a:gd name="connsiteX3" fmla="*/ 1999715 w 4191711"/>
              <a:gd name="connsiteY3" fmla="*/ 716805 h 804608"/>
              <a:gd name="connsiteX0" fmla="*/ 0 w 4191711"/>
              <a:gd name="connsiteY0" fmla="*/ 580072 h 804608"/>
              <a:gd name="connsiteX1" fmla="*/ 4191711 w 4191711"/>
              <a:gd name="connsiteY1" fmla="*/ 804608 h 804608"/>
              <a:gd name="connsiteX0" fmla="*/ 1855821 w 4047817"/>
              <a:gd name="connsiteY0" fmla="*/ 697257 h 785060"/>
              <a:gd name="connsiteX1" fmla="*/ 4039272 w 4047817"/>
              <a:gd name="connsiteY1" fmla="*/ 725239 h 785060"/>
              <a:gd name="connsiteX2" fmla="*/ 1855821 w 4047817"/>
              <a:gd name="connsiteY2" fmla="*/ 725239 h 785060"/>
              <a:gd name="connsiteX3" fmla="*/ 1855821 w 4047817"/>
              <a:gd name="connsiteY3" fmla="*/ 697257 h 785060"/>
              <a:gd name="connsiteX0" fmla="*/ 0 w 4047817"/>
              <a:gd name="connsiteY0" fmla="*/ 585648 h 785060"/>
              <a:gd name="connsiteX1" fmla="*/ 4047817 w 4047817"/>
              <a:gd name="connsiteY1" fmla="*/ 785060 h 785060"/>
              <a:gd name="connsiteX0" fmla="*/ 1855821 w 4047817"/>
              <a:gd name="connsiteY0" fmla="*/ 328473 h 416276"/>
              <a:gd name="connsiteX1" fmla="*/ 4039272 w 4047817"/>
              <a:gd name="connsiteY1" fmla="*/ 356455 h 416276"/>
              <a:gd name="connsiteX2" fmla="*/ 1855821 w 4047817"/>
              <a:gd name="connsiteY2" fmla="*/ 356455 h 416276"/>
              <a:gd name="connsiteX3" fmla="*/ 1855821 w 4047817"/>
              <a:gd name="connsiteY3" fmla="*/ 328473 h 416276"/>
              <a:gd name="connsiteX0" fmla="*/ 0 w 4047817"/>
              <a:gd name="connsiteY0" fmla="*/ 216864 h 416276"/>
              <a:gd name="connsiteX1" fmla="*/ 4047817 w 4047817"/>
              <a:gd name="connsiteY1" fmla="*/ 416276 h 41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47817" h="416276" stroke="0" extrusionOk="0">
                <a:moveTo>
                  <a:pt x="1855821" y="328473"/>
                </a:moveTo>
                <a:cubicBezTo>
                  <a:pt x="3061708" y="328473"/>
                  <a:pt x="4039272" y="341001"/>
                  <a:pt x="4039272" y="356455"/>
                </a:cubicBezTo>
                <a:lnTo>
                  <a:pt x="1855821" y="356455"/>
                </a:lnTo>
                <a:lnTo>
                  <a:pt x="1855821" y="328473"/>
                </a:lnTo>
                <a:close/>
              </a:path>
              <a:path w="4047817" h="416276" fill="none">
                <a:moveTo>
                  <a:pt x="0" y="216864"/>
                </a:moveTo>
                <a:cubicBezTo>
                  <a:pt x="1387586" y="-362574"/>
                  <a:pt x="4047817" y="400822"/>
                  <a:pt x="4047817" y="416276"/>
                </a:cubicBezTo>
              </a:path>
            </a:pathLst>
          </a:custGeom>
          <a:ln w="3810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6" name="Arco 6">
            <a:extLst>
              <a:ext uri="{FF2B5EF4-FFF2-40B4-BE49-F238E27FC236}">
                <a16:creationId xmlns:a16="http://schemas.microsoft.com/office/drawing/2014/main" id="{2C08579C-5F21-4914-8913-8816FD80FBE3}"/>
              </a:ext>
            </a:extLst>
          </p:cNvPr>
          <p:cNvSpPr/>
          <p:nvPr/>
        </p:nvSpPr>
        <p:spPr>
          <a:xfrm flipV="1">
            <a:off x="2519894" y="2933663"/>
            <a:ext cx="5768971" cy="917774"/>
          </a:xfrm>
          <a:custGeom>
            <a:avLst/>
            <a:gdLst>
              <a:gd name="connsiteX0" fmla="*/ 2183451 w 4366901"/>
              <a:gd name="connsiteY0" fmla="*/ 0 h 55964"/>
              <a:gd name="connsiteX1" fmla="*/ 4366902 w 4366901"/>
              <a:gd name="connsiteY1" fmla="*/ 27982 h 55964"/>
              <a:gd name="connsiteX2" fmla="*/ 2183451 w 4366901"/>
              <a:gd name="connsiteY2" fmla="*/ 27982 h 55964"/>
              <a:gd name="connsiteX3" fmla="*/ 2183451 w 4366901"/>
              <a:gd name="connsiteY3" fmla="*/ 0 h 55964"/>
              <a:gd name="connsiteX0" fmla="*/ 2183451 w 4366901"/>
              <a:gd name="connsiteY0" fmla="*/ 0 h 55964"/>
              <a:gd name="connsiteX1" fmla="*/ 4366902 w 4366901"/>
              <a:gd name="connsiteY1" fmla="*/ 27982 h 55964"/>
              <a:gd name="connsiteX0" fmla="*/ 42729 w 2226180"/>
              <a:gd name="connsiteY0" fmla="*/ 632389 h 660371"/>
              <a:gd name="connsiteX1" fmla="*/ 2226180 w 2226180"/>
              <a:gd name="connsiteY1" fmla="*/ 660371 h 660371"/>
              <a:gd name="connsiteX2" fmla="*/ 42729 w 2226180"/>
              <a:gd name="connsiteY2" fmla="*/ 660371 h 660371"/>
              <a:gd name="connsiteX3" fmla="*/ 42729 w 2226180"/>
              <a:gd name="connsiteY3" fmla="*/ 632389 h 660371"/>
              <a:gd name="connsiteX0" fmla="*/ 0 w 2226180"/>
              <a:gd name="connsiteY0" fmla="*/ 0 h 660371"/>
              <a:gd name="connsiteX1" fmla="*/ 2226180 w 2226180"/>
              <a:gd name="connsiteY1" fmla="*/ 660371 h 660371"/>
              <a:gd name="connsiteX0" fmla="*/ 1999715 w 4183166"/>
              <a:gd name="connsiteY0" fmla="*/ 136733 h 164715"/>
              <a:gd name="connsiteX1" fmla="*/ 4183166 w 4183166"/>
              <a:gd name="connsiteY1" fmla="*/ 164715 h 164715"/>
              <a:gd name="connsiteX2" fmla="*/ 1999715 w 4183166"/>
              <a:gd name="connsiteY2" fmla="*/ 164715 h 164715"/>
              <a:gd name="connsiteX3" fmla="*/ 1999715 w 4183166"/>
              <a:gd name="connsiteY3" fmla="*/ 136733 h 164715"/>
              <a:gd name="connsiteX0" fmla="*/ 0 w 4183166"/>
              <a:gd name="connsiteY0" fmla="*/ 0 h 164715"/>
              <a:gd name="connsiteX1" fmla="*/ 4183166 w 4183166"/>
              <a:gd name="connsiteY1" fmla="*/ 164715 h 164715"/>
              <a:gd name="connsiteX0" fmla="*/ 1999715 w 4183166"/>
              <a:gd name="connsiteY0" fmla="*/ 730257 h 758239"/>
              <a:gd name="connsiteX1" fmla="*/ 4183166 w 4183166"/>
              <a:gd name="connsiteY1" fmla="*/ 758239 h 758239"/>
              <a:gd name="connsiteX2" fmla="*/ 1999715 w 4183166"/>
              <a:gd name="connsiteY2" fmla="*/ 758239 h 758239"/>
              <a:gd name="connsiteX3" fmla="*/ 1999715 w 4183166"/>
              <a:gd name="connsiteY3" fmla="*/ 730257 h 758239"/>
              <a:gd name="connsiteX0" fmla="*/ 0 w 4183166"/>
              <a:gd name="connsiteY0" fmla="*/ 593524 h 758239"/>
              <a:gd name="connsiteX1" fmla="*/ 4183166 w 4183166"/>
              <a:gd name="connsiteY1" fmla="*/ 758239 h 758239"/>
              <a:gd name="connsiteX0" fmla="*/ 1999715 w 4191711"/>
              <a:gd name="connsiteY0" fmla="*/ 716805 h 804608"/>
              <a:gd name="connsiteX1" fmla="*/ 4183166 w 4191711"/>
              <a:gd name="connsiteY1" fmla="*/ 744787 h 804608"/>
              <a:gd name="connsiteX2" fmla="*/ 1999715 w 4191711"/>
              <a:gd name="connsiteY2" fmla="*/ 744787 h 804608"/>
              <a:gd name="connsiteX3" fmla="*/ 1999715 w 4191711"/>
              <a:gd name="connsiteY3" fmla="*/ 716805 h 804608"/>
              <a:gd name="connsiteX0" fmla="*/ 0 w 4191711"/>
              <a:gd name="connsiteY0" fmla="*/ 580072 h 804608"/>
              <a:gd name="connsiteX1" fmla="*/ 4191711 w 4191711"/>
              <a:gd name="connsiteY1" fmla="*/ 804608 h 804608"/>
              <a:gd name="connsiteX0" fmla="*/ 1999715 w 4191711"/>
              <a:gd name="connsiteY0" fmla="*/ 716805 h 804608"/>
              <a:gd name="connsiteX1" fmla="*/ 4183166 w 4191711"/>
              <a:gd name="connsiteY1" fmla="*/ 744787 h 804608"/>
              <a:gd name="connsiteX2" fmla="*/ 1999715 w 4191711"/>
              <a:gd name="connsiteY2" fmla="*/ 744787 h 804608"/>
              <a:gd name="connsiteX3" fmla="*/ 1999715 w 4191711"/>
              <a:gd name="connsiteY3" fmla="*/ 716805 h 804608"/>
              <a:gd name="connsiteX0" fmla="*/ 0 w 4191711"/>
              <a:gd name="connsiteY0" fmla="*/ 580072 h 804608"/>
              <a:gd name="connsiteX1" fmla="*/ 4191711 w 4191711"/>
              <a:gd name="connsiteY1" fmla="*/ 804608 h 804608"/>
              <a:gd name="connsiteX0" fmla="*/ 1855821 w 4047817"/>
              <a:gd name="connsiteY0" fmla="*/ 697257 h 785060"/>
              <a:gd name="connsiteX1" fmla="*/ 4039272 w 4047817"/>
              <a:gd name="connsiteY1" fmla="*/ 725239 h 785060"/>
              <a:gd name="connsiteX2" fmla="*/ 1855821 w 4047817"/>
              <a:gd name="connsiteY2" fmla="*/ 725239 h 785060"/>
              <a:gd name="connsiteX3" fmla="*/ 1855821 w 4047817"/>
              <a:gd name="connsiteY3" fmla="*/ 697257 h 785060"/>
              <a:gd name="connsiteX0" fmla="*/ 0 w 4047817"/>
              <a:gd name="connsiteY0" fmla="*/ 585648 h 785060"/>
              <a:gd name="connsiteX1" fmla="*/ 4047817 w 4047817"/>
              <a:gd name="connsiteY1" fmla="*/ 785060 h 785060"/>
              <a:gd name="connsiteX0" fmla="*/ 1855821 w 4047817"/>
              <a:gd name="connsiteY0" fmla="*/ 328473 h 416276"/>
              <a:gd name="connsiteX1" fmla="*/ 4039272 w 4047817"/>
              <a:gd name="connsiteY1" fmla="*/ 356455 h 416276"/>
              <a:gd name="connsiteX2" fmla="*/ 1855821 w 4047817"/>
              <a:gd name="connsiteY2" fmla="*/ 356455 h 416276"/>
              <a:gd name="connsiteX3" fmla="*/ 1855821 w 4047817"/>
              <a:gd name="connsiteY3" fmla="*/ 328473 h 416276"/>
              <a:gd name="connsiteX0" fmla="*/ 0 w 4047817"/>
              <a:gd name="connsiteY0" fmla="*/ 216864 h 416276"/>
              <a:gd name="connsiteX1" fmla="*/ 4047817 w 4047817"/>
              <a:gd name="connsiteY1" fmla="*/ 416276 h 41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47817" h="416276" stroke="0" extrusionOk="0">
                <a:moveTo>
                  <a:pt x="1855821" y="328473"/>
                </a:moveTo>
                <a:cubicBezTo>
                  <a:pt x="3061708" y="328473"/>
                  <a:pt x="4039272" y="341001"/>
                  <a:pt x="4039272" y="356455"/>
                </a:cubicBezTo>
                <a:lnTo>
                  <a:pt x="1855821" y="356455"/>
                </a:lnTo>
                <a:lnTo>
                  <a:pt x="1855821" y="328473"/>
                </a:lnTo>
                <a:close/>
              </a:path>
              <a:path w="4047817" h="416276" fill="none">
                <a:moveTo>
                  <a:pt x="0" y="216864"/>
                </a:moveTo>
                <a:cubicBezTo>
                  <a:pt x="1387586" y="-362574"/>
                  <a:pt x="4047817" y="400822"/>
                  <a:pt x="4047817" y="416276"/>
                </a:cubicBezTo>
              </a:path>
            </a:pathLst>
          </a:custGeom>
          <a:ln w="38100">
            <a:solidFill>
              <a:schemeClr val="accent3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959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6775A62-99C9-481D-84A3-42695BC32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1" y="1627591"/>
            <a:ext cx="7743825" cy="325791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AF5940E-E471-43A4-B498-11712B1A4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826" y="1285876"/>
            <a:ext cx="4448175" cy="4000500"/>
          </a:xfrm>
          <a:prstGeom prst="rect">
            <a:avLst/>
          </a:prstGeom>
          <a:ln>
            <a:noFill/>
          </a:ln>
        </p:spPr>
      </p:pic>
      <p:sp>
        <p:nvSpPr>
          <p:cNvPr id="7" name="Arco 6">
            <a:extLst>
              <a:ext uri="{FF2B5EF4-FFF2-40B4-BE49-F238E27FC236}">
                <a16:creationId xmlns:a16="http://schemas.microsoft.com/office/drawing/2014/main" id="{A373E196-75BB-42C6-81B9-D54925BB97E8}"/>
              </a:ext>
            </a:extLst>
          </p:cNvPr>
          <p:cNvSpPr/>
          <p:nvPr/>
        </p:nvSpPr>
        <p:spPr>
          <a:xfrm flipV="1">
            <a:off x="7743825" y="3181350"/>
            <a:ext cx="1116541" cy="247650"/>
          </a:xfrm>
          <a:custGeom>
            <a:avLst/>
            <a:gdLst>
              <a:gd name="connsiteX0" fmla="*/ 2183451 w 4366901"/>
              <a:gd name="connsiteY0" fmla="*/ 0 h 55964"/>
              <a:gd name="connsiteX1" fmla="*/ 4366902 w 4366901"/>
              <a:gd name="connsiteY1" fmla="*/ 27982 h 55964"/>
              <a:gd name="connsiteX2" fmla="*/ 2183451 w 4366901"/>
              <a:gd name="connsiteY2" fmla="*/ 27982 h 55964"/>
              <a:gd name="connsiteX3" fmla="*/ 2183451 w 4366901"/>
              <a:gd name="connsiteY3" fmla="*/ 0 h 55964"/>
              <a:gd name="connsiteX0" fmla="*/ 2183451 w 4366901"/>
              <a:gd name="connsiteY0" fmla="*/ 0 h 55964"/>
              <a:gd name="connsiteX1" fmla="*/ 4366902 w 4366901"/>
              <a:gd name="connsiteY1" fmla="*/ 27982 h 55964"/>
              <a:gd name="connsiteX0" fmla="*/ 42729 w 2226180"/>
              <a:gd name="connsiteY0" fmla="*/ 632389 h 660371"/>
              <a:gd name="connsiteX1" fmla="*/ 2226180 w 2226180"/>
              <a:gd name="connsiteY1" fmla="*/ 660371 h 660371"/>
              <a:gd name="connsiteX2" fmla="*/ 42729 w 2226180"/>
              <a:gd name="connsiteY2" fmla="*/ 660371 h 660371"/>
              <a:gd name="connsiteX3" fmla="*/ 42729 w 2226180"/>
              <a:gd name="connsiteY3" fmla="*/ 632389 h 660371"/>
              <a:gd name="connsiteX0" fmla="*/ 0 w 2226180"/>
              <a:gd name="connsiteY0" fmla="*/ 0 h 660371"/>
              <a:gd name="connsiteX1" fmla="*/ 2226180 w 2226180"/>
              <a:gd name="connsiteY1" fmla="*/ 660371 h 660371"/>
              <a:gd name="connsiteX0" fmla="*/ 1999715 w 4183166"/>
              <a:gd name="connsiteY0" fmla="*/ 136733 h 164715"/>
              <a:gd name="connsiteX1" fmla="*/ 4183166 w 4183166"/>
              <a:gd name="connsiteY1" fmla="*/ 164715 h 164715"/>
              <a:gd name="connsiteX2" fmla="*/ 1999715 w 4183166"/>
              <a:gd name="connsiteY2" fmla="*/ 164715 h 164715"/>
              <a:gd name="connsiteX3" fmla="*/ 1999715 w 4183166"/>
              <a:gd name="connsiteY3" fmla="*/ 136733 h 164715"/>
              <a:gd name="connsiteX0" fmla="*/ 0 w 4183166"/>
              <a:gd name="connsiteY0" fmla="*/ 0 h 164715"/>
              <a:gd name="connsiteX1" fmla="*/ 4183166 w 4183166"/>
              <a:gd name="connsiteY1" fmla="*/ 164715 h 164715"/>
              <a:gd name="connsiteX0" fmla="*/ 1999715 w 4183166"/>
              <a:gd name="connsiteY0" fmla="*/ 730257 h 758239"/>
              <a:gd name="connsiteX1" fmla="*/ 4183166 w 4183166"/>
              <a:gd name="connsiteY1" fmla="*/ 758239 h 758239"/>
              <a:gd name="connsiteX2" fmla="*/ 1999715 w 4183166"/>
              <a:gd name="connsiteY2" fmla="*/ 758239 h 758239"/>
              <a:gd name="connsiteX3" fmla="*/ 1999715 w 4183166"/>
              <a:gd name="connsiteY3" fmla="*/ 730257 h 758239"/>
              <a:gd name="connsiteX0" fmla="*/ 0 w 4183166"/>
              <a:gd name="connsiteY0" fmla="*/ 593524 h 758239"/>
              <a:gd name="connsiteX1" fmla="*/ 4183166 w 4183166"/>
              <a:gd name="connsiteY1" fmla="*/ 758239 h 758239"/>
              <a:gd name="connsiteX0" fmla="*/ 1999715 w 4191711"/>
              <a:gd name="connsiteY0" fmla="*/ 716805 h 804608"/>
              <a:gd name="connsiteX1" fmla="*/ 4183166 w 4191711"/>
              <a:gd name="connsiteY1" fmla="*/ 744787 h 804608"/>
              <a:gd name="connsiteX2" fmla="*/ 1999715 w 4191711"/>
              <a:gd name="connsiteY2" fmla="*/ 744787 h 804608"/>
              <a:gd name="connsiteX3" fmla="*/ 1999715 w 4191711"/>
              <a:gd name="connsiteY3" fmla="*/ 716805 h 804608"/>
              <a:gd name="connsiteX0" fmla="*/ 0 w 4191711"/>
              <a:gd name="connsiteY0" fmla="*/ 580072 h 804608"/>
              <a:gd name="connsiteX1" fmla="*/ 4191711 w 4191711"/>
              <a:gd name="connsiteY1" fmla="*/ 804608 h 804608"/>
              <a:gd name="connsiteX0" fmla="*/ 1999715 w 4191711"/>
              <a:gd name="connsiteY0" fmla="*/ 716805 h 804608"/>
              <a:gd name="connsiteX1" fmla="*/ 4183166 w 4191711"/>
              <a:gd name="connsiteY1" fmla="*/ 744787 h 804608"/>
              <a:gd name="connsiteX2" fmla="*/ 1999715 w 4191711"/>
              <a:gd name="connsiteY2" fmla="*/ 744787 h 804608"/>
              <a:gd name="connsiteX3" fmla="*/ 1999715 w 4191711"/>
              <a:gd name="connsiteY3" fmla="*/ 716805 h 804608"/>
              <a:gd name="connsiteX0" fmla="*/ 0 w 4191711"/>
              <a:gd name="connsiteY0" fmla="*/ 580072 h 804608"/>
              <a:gd name="connsiteX1" fmla="*/ 4191711 w 4191711"/>
              <a:gd name="connsiteY1" fmla="*/ 804608 h 804608"/>
              <a:gd name="connsiteX0" fmla="*/ 1855821 w 4047817"/>
              <a:gd name="connsiteY0" fmla="*/ 697257 h 785060"/>
              <a:gd name="connsiteX1" fmla="*/ 4039272 w 4047817"/>
              <a:gd name="connsiteY1" fmla="*/ 725239 h 785060"/>
              <a:gd name="connsiteX2" fmla="*/ 1855821 w 4047817"/>
              <a:gd name="connsiteY2" fmla="*/ 725239 h 785060"/>
              <a:gd name="connsiteX3" fmla="*/ 1855821 w 4047817"/>
              <a:gd name="connsiteY3" fmla="*/ 697257 h 785060"/>
              <a:gd name="connsiteX0" fmla="*/ 0 w 4047817"/>
              <a:gd name="connsiteY0" fmla="*/ 585648 h 785060"/>
              <a:gd name="connsiteX1" fmla="*/ 4047817 w 4047817"/>
              <a:gd name="connsiteY1" fmla="*/ 785060 h 785060"/>
              <a:gd name="connsiteX0" fmla="*/ 1855821 w 4047817"/>
              <a:gd name="connsiteY0" fmla="*/ 328473 h 416276"/>
              <a:gd name="connsiteX1" fmla="*/ 4039272 w 4047817"/>
              <a:gd name="connsiteY1" fmla="*/ 356455 h 416276"/>
              <a:gd name="connsiteX2" fmla="*/ 1855821 w 4047817"/>
              <a:gd name="connsiteY2" fmla="*/ 356455 h 416276"/>
              <a:gd name="connsiteX3" fmla="*/ 1855821 w 4047817"/>
              <a:gd name="connsiteY3" fmla="*/ 328473 h 416276"/>
              <a:gd name="connsiteX0" fmla="*/ 0 w 4047817"/>
              <a:gd name="connsiteY0" fmla="*/ 216864 h 416276"/>
              <a:gd name="connsiteX1" fmla="*/ 4047817 w 4047817"/>
              <a:gd name="connsiteY1" fmla="*/ 416276 h 41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47817" h="416276" stroke="0" extrusionOk="0">
                <a:moveTo>
                  <a:pt x="1855821" y="328473"/>
                </a:moveTo>
                <a:cubicBezTo>
                  <a:pt x="3061708" y="328473"/>
                  <a:pt x="4039272" y="341001"/>
                  <a:pt x="4039272" y="356455"/>
                </a:cubicBezTo>
                <a:lnTo>
                  <a:pt x="1855821" y="356455"/>
                </a:lnTo>
                <a:lnTo>
                  <a:pt x="1855821" y="328473"/>
                </a:lnTo>
                <a:close/>
              </a:path>
              <a:path w="4047817" h="416276" fill="none">
                <a:moveTo>
                  <a:pt x="0" y="216864"/>
                </a:moveTo>
                <a:cubicBezTo>
                  <a:pt x="1387586" y="-362574"/>
                  <a:pt x="4047817" y="400822"/>
                  <a:pt x="4047817" y="416276"/>
                </a:cubicBezTo>
              </a:path>
            </a:pathLst>
          </a:custGeom>
          <a:ln w="38100"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09AD699-C3A9-42DC-AAAF-146B217BA948}"/>
              </a:ext>
            </a:extLst>
          </p:cNvPr>
          <p:cNvSpPr/>
          <p:nvPr/>
        </p:nvSpPr>
        <p:spPr>
          <a:xfrm>
            <a:off x="8860367" y="3089237"/>
            <a:ext cx="1474260" cy="2159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D8F3A1-4323-4F4D-9911-514D875AB90F}"/>
              </a:ext>
            </a:extLst>
          </p:cNvPr>
          <p:cNvSpPr/>
          <p:nvPr/>
        </p:nvSpPr>
        <p:spPr>
          <a:xfrm>
            <a:off x="2790826" y="2025648"/>
            <a:ext cx="4886325" cy="285986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4" name="Arco 6">
            <a:extLst>
              <a:ext uri="{FF2B5EF4-FFF2-40B4-BE49-F238E27FC236}">
                <a16:creationId xmlns:a16="http://schemas.microsoft.com/office/drawing/2014/main" id="{CF0605A4-75E9-46B0-B159-D80F9193A4A5}"/>
              </a:ext>
            </a:extLst>
          </p:cNvPr>
          <p:cNvSpPr/>
          <p:nvPr/>
        </p:nvSpPr>
        <p:spPr>
          <a:xfrm flipV="1">
            <a:off x="9096375" y="3286117"/>
            <a:ext cx="881003" cy="847733"/>
          </a:xfrm>
          <a:custGeom>
            <a:avLst/>
            <a:gdLst>
              <a:gd name="connsiteX0" fmla="*/ 2183451 w 4366901"/>
              <a:gd name="connsiteY0" fmla="*/ 0 h 55964"/>
              <a:gd name="connsiteX1" fmla="*/ 4366902 w 4366901"/>
              <a:gd name="connsiteY1" fmla="*/ 27982 h 55964"/>
              <a:gd name="connsiteX2" fmla="*/ 2183451 w 4366901"/>
              <a:gd name="connsiteY2" fmla="*/ 27982 h 55964"/>
              <a:gd name="connsiteX3" fmla="*/ 2183451 w 4366901"/>
              <a:gd name="connsiteY3" fmla="*/ 0 h 55964"/>
              <a:gd name="connsiteX0" fmla="*/ 2183451 w 4366901"/>
              <a:gd name="connsiteY0" fmla="*/ 0 h 55964"/>
              <a:gd name="connsiteX1" fmla="*/ 4366902 w 4366901"/>
              <a:gd name="connsiteY1" fmla="*/ 27982 h 55964"/>
              <a:gd name="connsiteX0" fmla="*/ 42729 w 2226180"/>
              <a:gd name="connsiteY0" fmla="*/ 632389 h 660371"/>
              <a:gd name="connsiteX1" fmla="*/ 2226180 w 2226180"/>
              <a:gd name="connsiteY1" fmla="*/ 660371 h 660371"/>
              <a:gd name="connsiteX2" fmla="*/ 42729 w 2226180"/>
              <a:gd name="connsiteY2" fmla="*/ 660371 h 660371"/>
              <a:gd name="connsiteX3" fmla="*/ 42729 w 2226180"/>
              <a:gd name="connsiteY3" fmla="*/ 632389 h 660371"/>
              <a:gd name="connsiteX0" fmla="*/ 0 w 2226180"/>
              <a:gd name="connsiteY0" fmla="*/ 0 h 660371"/>
              <a:gd name="connsiteX1" fmla="*/ 2226180 w 2226180"/>
              <a:gd name="connsiteY1" fmla="*/ 660371 h 660371"/>
              <a:gd name="connsiteX0" fmla="*/ 1999715 w 4183166"/>
              <a:gd name="connsiteY0" fmla="*/ 136733 h 164715"/>
              <a:gd name="connsiteX1" fmla="*/ 4183166 w 4183166"/>
              <a:gd name="connsiteY1" fmla="*/ 164715 h 164715"/>
              <a:gd name="connsiteX2" fmla="*/ 1999715 w 4183166"/>
              <a:gd name="connsiteY2" fmla="*/ 164715 h 164715"/>
              <a:gd name="connsiteX3" fmla="*/ 1999715 w 4183166"/>
              <a:gd name="connsiteY3" fmla="*/ 136733 h 164715"/>
              <a:gd name="connsiteX0" fmla="*/ 0 w 4183166"/>
              <a:gd name="connsiteY0" fmla="*/ 0 h 164715"/>
              <a:gd name="connsiteX1" fmla="*/ 4183166 w 4183166"/>
              <a:gd name="connsiteY1" fmla="*/ 164715 h 164715"/>
              <a:gd name="connsiteX0" fmla="*/ 1999715 w 4183166"/>
              <a:gd name="connsiteY0" fmla="*/ 730257 h 758239"/>
              <a:gd name="connsiteX1" fmla="*/ 4183166 w 4183166"/>
              <a:gd name="connsiteY1" fmla="*/ 758239 h 758239"/>
              <a:gd name="connsiteX2" fmla="*/ 1999715 w 4183166"/>
              <a:gd name="connsiteY2" fmla="*/ 758239 h 758239"/>
              <a:gd name="connsiteX3" fmla="*/ 1999715 w 4183166"/>
              <a:gd name="connsiteY3" fmla="*/ 730257 h 758239"/>
              <a:gd name="connsiteX0" fmla="*/ 0 w 4183166"/>
              <a:gd name="connsiteY0" fmla="*/ 593524 h 758239"/>
              <a:gd name="connsiteX1" fmla="*/ 4183166 w 4183166"/>
              <a:gd name="connsiteY1" fmla="*/ 758239 h 758239"/>
              <a:gd name="connsiteX0" fmla="*/ 1999715 w 4191711"/>
              <a:gd name="connsiteY0" fmla="*/ 716805 h 804608"/>
              <a:gd name="connsiteX1" fmla="*/ 4183166 w 4191711"/>
              <a:gd name="connsiteY1" fmla="*/ 744787 h 804608"/>
              <a:gd name="connsiteX2" fmla="*/ 1999715 w 4191711"/>
              <a:gd name="connsiteY2" fmla="*/ 744787 h 804608"/>
              <a:gd name="connsiteX3" fmla="*/ 1999715 w 4191711"/>
              <a:gd name="connsiteY3" fmla="*/ 716805 h 804608"/>
              <a:gd name="connsiteX0" fmla="*/ 0 w 4191711"/>
              <a:gd name="connsiteY0" fmla="*/ 580072 h 804608"/>
              <a:gd name="connsiteX1" fmla="*/ 4191711 w 4191711"/>
              <a:gd name="connsiteY1" fmla="*/ 804608 h 804608"/>
              <a:gd name="connsiteX0" fmla="*/ 1999715 w 4191711"/>
              <a:gd name="connsiteY0" fmla="*/ 716805 h 804608"/>
              <a:gd name="connsiteX1" fmla="*/ 4183166 w 4191711"/>
              <a:gd name="connsiteY1" fmla="*/ 744787 h 804608"/>
              <a:gd name="connsiteX2" fmla="*/ 1999715 w 4191711"/>
              <a:gd name="connsiteY2" fmla="*/ 744787 h 804608"/>
              <a:gd name="connsiteX3" fmla="*/ 1999715 w 4191711"/>
              <a:gd name="connsiteY3" fmla="*/ 716805 h 804608"/>
              <a:gd name="connsiteX0" fmla="*/ 0 w 4191711"/>
              <a:gd name="connsiteY0" fmla="*/ 580072 h 804608"/>
              <a:gd name="connsiteX1" fmla="*/ 4191711 w 4191711"/>
              <a:gd name="connsiteY1" fmla="*/ 804608 h 804608"/>
              <a:gd name="connsiteX0" fmla="*/ 1855821 w 4047817"/>
              <a:gd name="connsiteY0" fmla="*/ 697257 h 785060"/>
              <a:gd name="connsiteX1" fmla="*/ 4039272 w 4047817"/>
              <a:gd name="connsiteY1" fmla="*/ 725239 h 785060"/>
              <a:gd name="connsiteX2" fmla="*/ 1855821 w 4047817"/>
              <a:gd name="connsiteY2" fmla="*/ 725239 h 785060"/>
              <a:gd name="connsiteX3" fmla="*/ 1855821 w 4047817"/>
              <a:gd name="connsiteY3" fmla="*/ 697257 h 785060"/>
              <a:gd name="connsiteX0" fmla="*/ 0 w 4047817"/>
              <a:gd name="connsiteY0" fmla="*/ 585648 h 785060"/>
              <a:gd name="connsiteX1" fmla="*/ 4047817 w 4047817"/>
              <a:gd name="connsiteY1" fmla="*/ 785060 h 785060"/>
              <a:gd name="connsiteX0" fmla="*/ 1855821 w 4047817"/>
              <a:gd name="connsiteY0" fmla="*/ 328473 h 416276"/>
              <a:gd name="connsiteX1" fmla="*/ 4039272 w 4047817"/>
              <a:gd name="connsiteY1" fmla="*/ 356455 h 416276"/>
              <a:gd name="connsiteX2" fmla="*/ 1855821 w 4047817"/>
              <a:gd name="connsiteY2" fmla="*/ 356455 h 416276"/>
              <a:gd name="connsiteX3" fmla="*/ 1855821 w 4047817"/>
              <a:gd name="connsiteY3" fmla="*/ 328473 h 416276"/>
              <a:gd name="connsiteX0" fmla="*/ 0 w 4047817"/>
              <a:gd name="connsiteY0" fmla="*/ 216864 h 416276"/>
              <a:gd name="connsiteX1" fmla="*/ 4047817 w 4047817"/>
              <a:gd name="connsiteY1" fmla="*/ 416276 h 416276"/>
              <a:gd name="connsiteX0" fmla="*/ 1855821 w 4049978"/>
              <a:gd name="connsiteY0" fmla="*/ 111609 h 199412"/>
              <a:gd name="connsiteX1" fmla="*/ 4039272 w 4049978"/>
              <a:gd name="connsiteY1" fmla="*/ 139591 h 199412"/>
              <a:gd name="connsiteX2" fmla="*/ 1855821 w 4049978"/>
              <a:gd name="connsiteY2" fmla="*/ 139591 h 199412"/>
              <a:gd name="connsiteX3" fmla="*/ 1855821 w 4049978"/>
              <a:gd name="connsiteY3" fmla="*/ 111609 h 199412"/>
              <a:gd name="connsiteX0" fmla="*/ 0 w 4049978"/>
              <a:gd name="connsiteY0" fmla="*/ 0 h 199412"/>
              <a:gd name="connsiteX1" fmla="*/ 4047817 w 4049978"/>
              <a:gd name="connsiteY1" fmla="*/ 199412 h 199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49978" h="199412" stroke="0" extrusionOk="0">
                <a:moveTo>
                  <a:pt x="1855821" y="111609"/>
                </a:moveTo>
                <a:cubicBezTo>
                  <a:pt x="3061708" y="111609"/>
                  <a:pt x="4039272" y="124137"/>
                  <a:pt x="4039272" y="139591"/>
                </a:cubicBezTo>
                <a:lnTo>
                  <a:pt x="1855821" y="139591"/>
                </a:lnTo>
                <a:lnTo>
                  <a:pt x="1855821" y="111609"/>
                </a:lnTo>
                <a:close/>
              </a:path>
              <a:path w="4049978" h="199412" fill="none">
                <a:moveTo>
                  <a:pt x="0" y="0"/>
                </a:moveTo>
                <a:cubicBezTo>
                  <a:pt x="4277498" y="27739"/>
                  <a:pt x="4047817" y="183958"/>
                  <a:pt x="4047817" y="199412"/>
                </a:cubicBezTo>
              </a:path>
            </a:pathLst>
          </a:custGeom>
          <a:ln w="38100">
            <a:solidFill>
              <a:schemeClr val="accent1">
                <a:lumMod val="60000"/>
                <a:lumOff val="4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B2FEC67-2562-4350-84B0-F13F2B28469A}"/>
              </a:ext>
            </a:extLst>
          </p:cNvPr>
          <p:cNvSpPr/>
          <p:nvPr/>
        </p:nvSpPr>
        <p:spPr>
          <a:xfrm>
            <a:off x="8450792" y="4008396"/>
            <a:ext cx="578909" cy="21593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66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6775A62-99C9-481D-84A3-42695BC32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1" y="1627591"/>
            <a:ext cx="7743825" cy="325791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AF5940E-E471-43A4-B498-11712B1A4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826" y="1285876"/>
            <a:ext cx="4448175" cy="40005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09AD699-C3A9-42DC-AAAF-146B217BA948}"/>
              </a:ext>
            </a:extLst>
          </p:cNvPr>
          <p:cNvSpPr/>
          <p:nvPr/>
        </p:nvSpPr>
        <p:spPr>
          <a:xfrm>
            <a:off x="8820151" y="4346698"/>
            <a:ext cx="916516" cy="20323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D8F3A1-4323-4F4D-9911-514D875AB90F}"/>
              </a:ext>
            </a:extLst>
          </p:cNvPr>
          <p:cNvSpPr/>
          <p:nvPr/>
        </p:nvSpPr>
        <p:spPr>
          <a:xfrm>
            <a:off x="194732" y="1701798"/>
            <a:ext cx="2215886" cy="78740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2A2691D-8AB4-4D46-991D-286AB19712EB}"/>
              </a:ext>
            </a:extLst>
          </p:cNvPr>
          <p:cNvSpPr/>
          <p:nvPr/>
        </p:nvSpPr>
        <p:spPr>
          <a:xfrm>
            <a:off x="194735" y="2563406"/>
            <a:ext cx="2215885" cy="62006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2E30D1F-5037-4D53-B67F-20576DA79FAE}"/>
              </a:ext>
            </a:extLst>
          </p:cNvPr>
          <p:cNvSpPr/>
          <p:nvPr/>
        </p:nvSpPr>
        <p:spPr>
          <a:xfrm>
            <a:off x="9707034" y="4730953"/>
            <a:ext cx="732367" cy="2032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19D2EEE-7D02-43F5-8E6B-8F78DD808A2B}"/>
              </a:ext>
            </a:extLst>
          </p:cNvPr>
          <p:cNvSpPr/>
          <p:nvPr/>
        </p:nvSpPr>
        <p:spPr>
          <a:xfrm>
            <a:off x="194735" y="3253188"/>
            <a:ext cx="2215885" cy="27199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6529FD4-93C0-4F19-BEBC-779AFF69948C}"/>
              </a:ext>
            </a:extLst>
          </p:cNvPr>
          <p:cNvSpPr/>
          <p:nvPr/>
        </p:nvSpPr>
        <p:spPr>
          <a:xfrm>
            <a:off x="8898466" y="4549937"/>
            <a:ext cx="838201" cy="20323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Arco 1">
            <a:extLst>
              <a:ext uri="{FF2B5EF4-FFF2-40B4-BE49-F238E27FC236}">
                <a16:creationId xmlns:a16="http://schemas.microsoft.com/office/drawing/2014/main" id="{21CEA111-F757-4E69-B809-A95F8E96F5B2}"/>
              </a:ext>
            </a:extLst>
          </p:cNvPr>
          <p:cNvSpPr/>
          <p:nvPr/>
        </p:nvSpPr>
        <p:spPr>
          <a:xfrm>
            <a:off x="2476897" y="1905000"/>
            <a:ext cx="6733779" cy="2390775"/>
          </a:xfrm>
          <a:custGeom>
            <a:avLst/>
            <a:gdLst>
              <a:gd name="connsiteX0" fmla="*/ 3161903 w 6323806"/>
              <a:gd name="connsiteY0" fmla="*/ 0 h 1962150"/>
              <a:gd name="connsiteX1" fmla="*/ 6323806 w 6323806"/>
              <a:gd name="connsiteY1" fmla="*/ 981075 h 1962150"/>
              <a:gd name="connsiteX2" fmla="*/ 3161903 w 6323806"/>
              <a:gd name="connsiteY2" fmla="*/ 981075 h 1962150"/>
              <a:gd name="connsiteX3" fmla="*/ 3161903 w 6323806"/>
              <a:gd name="connsiteY3" fmla="*/ 0 h 1962150"/>
              <a:gd name="connsiteX0" fmla="*/ 3161903 w 6323806"/>
              <a:gd name="connsiteY0" fmla="*/ 0 h 1962150"/>
              <a:gd name="connsiteX1" fmla="*/ 6323806 w 6323806"/>
              <a:gd name="connsiteY1" fmla="*/ 981075 h 1962150"/>
              <a:gd name="connsiteX0" fmla="*/ 0 w 3161903"/>
              <a:gd name="connsiteY0" fmla="*/ 126750 h 1107825"/>
              <a:gd name="connsiteX1" fmla="*/ 3161903 w 3161903"/>
              <a:gd name="connsiteY1" fmla="*/ 1107825 h 1107825"/>
              <a:gd name="connsiteX2" fmla="*/ 0 w 3161903"/>
              <a:gd name="connsiteY2" fmla="*/ 1107825 h 1107825"/>
              <a:gd name="connsiteX3" fmla="*/ 0 w 3161903"/>
              <a:gd name="connsiteY3" fmla="*/ 126750 h 1107825"/>
              <a:gd name="connsiteX0" fmla="*/ 0 w 3161903"/>
              <a:gd name="connsiteY0" fmla="*/ 126750 h 1107825"/>
              <a:gd name="connsiteX1" fmla="*/ 3161903 w 3161903"/>
              <a:gd name="connsiteY1" fmla="*/ 1107825 h 1107825"/>
              <a:gd name="connsiteX0" fmla="*/ 3095625 w 6257528"/>
              <a:gd name="connsiteY0" fmla="*/ 209550 h 1190625"/>
              <a:gd name="connsiteX1" fmla="*/ 6257528 w 6257528"/>
              <a:gd name="connsiteY1" fmla="*/ 1190625 h 1190625"/>
              <a:gd name="connsiteX2" fmla="*/ 3095625 w 6257528"/>
              <a:gd name="connsiteY2" fmla="*/ 1190625 h 1190625"/>
              <a:gd name="connsiteX3" fmla="*/ 3095625 w 6257528"/>
              <a:gd name="connsiteY3" fmla="*/ 209550 h 1190625"/>
              <a:gd name="connsiteX0" fmla="*/ 0 w 6257528"/>
              <a:gd name="connsiteY0" fmla="*/ 0 h 1190625"/>
              <a:gd name="connsiteX1" fmla="*/ 6257528 w 6257528"/>
              <a:gd name="connsiteY1" fmla="*/ 1190625 h 1190625"/>
              <a:gd name="connsiteX0" fmla="*/ 3095625 w 6733778"/>
              <a:gd name="connsiteY0" fmla="*/ 209550 h 2390775"/>
              <a:gd name="connsiteX1" fmla="*/ 6257528 w 6733778"/>
              <a:gd name="connsiteY1" fmla="*/ 1190625 h 2390775"/>
              <a:gd name="connsiteX2" fmla="*/ 3095625 w 6733778"/>
              <a:gd name="connsiteY2" fmla="*/ 1190625 h 2390775"/>
              <a:gd name="connsiteX3" fmla="*/ 3095625 w 6733778"/>
              <a:gd name="connsiteY3" fmla="*/ 209550 h 2390775"/>
              <a:gd name="connsiteX0" fmla="*/ 0 w 6733778"/>
              <a:gd name="connsiteY0" fmla="*/ 0 h 2390775"/>
              <a:gd name="connsiteX1" fmla="*/ 6733778 w 6733778"/>
              <a:gd name="connsiteY1" fmla="*/ 2390775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33778" h="2390775" stroke="0" extrusionOk="0">
                <a:moveTo>
                  <a:pt x="3095625" y="209550"/>
                </a:moveTo>
                <a:cubicBezTo>
                  <a:pt x="4841896" y="209550"/>
                  <a:pt x="3885803" y="-437058"/>
                  <a:pt x="6257528" y="1190625"/>
                </a:cubicBezTo>
                <a:lnTo>
                  <a:pt x="3095625" y="1190625"/>
                </a:lnTo>
                <a:lnTo>
                  <a:pt x="3095625" y="209550"/>
                </a:lnTo>
                <a:close/>
              </a:path>
              <a:path w="6733778" h="2390775" fill="none">
                <a:moveTo>
                  <a:pt x="0" y="0"/>
                </a:moveTo>
                <a:cubicBezTo>
                  <a:pt x="1746271" y="0"/>
                  <a:pt x="6733778" y="1848942"/>
                  <a:pt x="6733778" y="2390775"/>
                </a:cubicBezTo>
              </a:path>
            </a:pathLst>
          </a:cu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4" name="Arco 1">
            <a:extLst>
              <a:ext uri="{FF2B5EF4-FFF2-40B4-BE49-F238E27FC236}">
                <a16:creationId xmlns:a16="http://schemas.microsoft.com/office/drawing/2014/main" id="{6DA9548C-9E05-475F-9887-D71BE39B2928}"/>
              </a:ext>
            </a:extLst>
          </p:cNvPr>
          <p:cNvSpPr/>
          <p:nvPr/>
        </p:nvSpPr>
        <p:spPr>
          <a:xfrm rot="1065143" flipV="1">
            <a:off x="2130285" y="3708418"/>
            <a:ext cx="6716733" cy="872715"/>
          </a:xfrm>
          <a:custGeom>
            <a:avLst/>
            <a:gdLst>
              <a:gd name="connsiteX0" fmla="*/ 3161903 w 6323806"/>
              <a:gd name="connsiteY0" fmla="*/ 0 h 1962150"/>
              <a:gd name="connsiteX1" fmla="*/ 6323806 w 6323806"/>
              <a:gd name="connsiteY1" fmla="*/ 981075 h 1962150"/>
              <a:gd name="connsiteX2" fmla="*/ 3161903 w 6323806"/>
              <a:gd name="connsiteY2" fmla="*/ 981075 h 1962150"/>
              <a:gd name="connsiteX3" fmla="*/ 3161903 w 6323806"/>
              <a:gd name="connsiteY3" fmla="*/ 0 h 1962150"/>
              <a:gd name="connsiteX0" fmla="*/ 3161903 w 6323806"/>
              <a:gd name="connsiteY0" fmla="*/ 0 h 1962150"/>
              <a:gd name="connsiteX1" fmla="*/ 6323806 w 6323806"/>
              <a:gd name="connsiteY1" fmla="*/ 981075 h 1962150"/>
              <a:gd name="connsiteX0" fmla="*/ 0 w 3161903"/>
              <a:gd name="connsiteY0" fmla="*/ 126750 h 1107825"/>
              <a:gd name="connsiteX1" fmla="*/ 3161903 w 3161903"/>
              <a:gd name="connsiteY1" fmla="*/ 1107825 h 1107825"/>
              <a:gd name="connsiteX2" fmla="*/ 0 w 3161903"/>
              <a:gd name="connsiteY2" fmla="*/ 1107825 h 1107825"/>
              <a:gd name="connsiteX3" fmla="*/ 0 w 3161903"/>
              <a:gd name="connsiteY3" fmla="*/ 126750 h 1107825"/>
              <a:gd name="connsiteX0" fmla="*/ 0 w 3161903"/>
              <a:gd name="connsiteY0" fmla="*/ 126750 h 1107825"/>
              <a:gd name="connsiteX1" fmla="*/ 3161903 w 3161903"/>
              <a:gd name="connsiteY1" fmla="*/ 1107825 h 1107825"/>
              <a:gd name="connsiteX0" fmla="*/ 3095625 w 6257528"/>
              <a:gd name="connsiteY0" fmla="*/ 209550 h 1190625"/>
              <a:gd name="connsiteX1" fmla="*/ 6257528 w 6257528"/>
              <a:gd name="connsiteY1" fmla="*/ 1190625 h 1190625"/>
              <a:gd name="connsiteX2" fmla="*/ 3095625 w 6257528"/>
              <a:gd name="connsiteY2" fmla="*/ 1190625 h 1190625"/>
              <a:gd name="connsiteX3" fmla="*/ 3095625 w 6257528"/>
              <a:gd name="connsiteY3" fmla="*/ 209550 h 1190625"/>
              <a:gd name="connsiteX0" fmla="*/ 0 w 6257528"/>
              <a:gd name="connsiteY0" fmla="*/ 0 h 1190625"/>
              <a:gd name="connsiteX1" fmla="*/ 6257528 w 6257528"/>
              <a:gd name="connsiteY1" fmla="*/ 1190625 h 1190625"/>
              <a:gd name="connsiteX0" fmla="*/ 3095625 w 6733778"/>
              <a:gd name="connsiteY0" fmla="*/ 209550 h 2390775"/>
              <a:gd name="connsiteX1" fmla="*/ 6257528 w 6733778"/>
              <a:gd name="connsiteY1" fmla="*/ 1190625 h 2390775"/>
              <a:gd name="connsiteX2" fmla="*/ 3095625 w 6733778"/>
              <a:gd name="connsiteY2" fmla="*/ 1190625 h 2390775"/>
              <a:gd name="connsiteX3" fmla="*/ 3095625 w 6733778"/>
              <a:gd name="connsiteY3" fmla="*/ 209550 h 2390775"/>
              <a:gd name="connsiteX0" fmla="*/ 0 w 6733778"/>
              <a:gd name="connsiteY0" fmla="*/ 0 h 2390775"/>
              <a:gd name="connsiteX1" fmla="*/ 6733778 w 6733778"/>
              <a:gd name="connsiteY1" fmla="*/ 2390775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33778" h="2390775" stroke="0" extrusionOk="0">
                <a:moveTo>
                  <a:pt x="3095625" y="209550"/>
                </a:moveTo>
                <a:cubicBezTo>
                  <a:pt x="4841896" y="209550"/>
                  <a:pt x="3885803" y="-437058"/>
                  <a:pt x="6257528" y="1190625"/>
                </a:cubicBezTo>
                <a:lnTo>
                  <a:pt x="3095625" y="1190625"/>
                </a:lnTo>
                <a:lnTo>
                  <a:pt x="3095625" y="209550"/>
                </a:lnTo>
                <a:close/>
              </a:path>
              <a:path w="6733778" h="2390775" fill="none">
                <a:moveTo>
                  <a:pt x="0" y="0"/>
                </a:moveTo>
                <a:cubicBezTo>
                  <a:pt x="1746271" y="0"/>
                  <a:pt x="6733778" y="1848942"/>
                  <a:pt x="6733778" y="2390775"/>
                </a:cubicBezTo>
              </a:path>
            </a:pathLst>
          </a:custGeom>
          <a:ln w="381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7" name="Arco 1">
            <a:extLst>
              <a:ext uri="{FF2B5EF4-FFF2-40B4-BE49-F238E27FC236}">
                <a16:creationId xmlns:a16="http://schemas.microsoft.com/office/drawing/2014/main" id="{8B470AB7-1632-4514-944A-3440FC6F52EB}"/>
              </a:ext>
            </a:extLst>
          </p:cNvPr>
          <p:cNvSpPr/>
          <p:nvPr/>
        </p:nvSpPr>
        <p:spPr>
          <a:xfrm>
            <a:off x="2410619" y="2765429"/>
            <a:ext cx="7490358" cy="1965524"/>
          </a:xfrm>
          <a:custGeom>
            <a:avLst/>
            <a:gdLst>
              <a:gd name="connsiteX0" fmla="*/ 3161903 w 6323806"/>
              <a:gd name="connsiteY0" fmla="*/ 0 h 1962150"/>
              <a:gd name="connsiteX1" fmla="*/ 6323806 w 6323806"/>
              <a:gd name="connsiteY1" fmla="*/ 981075 h 1962150"/>
              <a:gd name="connsiteX2" fmla="*/ 3161903 w 6323806"/>
              <a:gd name="connsiteY2" fmla="*/ 981075 h 1962150"/>
              <a:gd name="connsiteX3" fmla="*/ 3161903 w 6323806"/>
              <a:gd name="connsiteY3" fmla="*/ 0 h 1962150"/>
              <a:gd name="connsiteX0" fmla="*/ 3161903 w 6323806"/>
              <a:gd name="connsiteY0" fmla="*/ 0 h 1962150"/>
              <a:gd name="connsiteX1" fmla="*/ 6323806 w 6323806"/>
              <a:gd name="connsiteY1" fmla="*/ 981075 h 1962150"/>
              <a:gd name="connsiteX0" fmla="*/ 0 w 3161903"/>
              <a:gd name="connsiteY0" fmla="*/ 126750 h 1107825"/>
              <a:gd name="connsiteX1" fmla="*/ 3161903 w 3161903"/>
              <a:gd name="connsiteY1" fmla="*/ 1107825 h 1107825"/>
              <a:gd name="connsiteX2" fmla="*/ 0 w 3161903"/>
              <a:gd name="connsiteY2" fmla="*/ 1107825 h 1107825"/>
              <a:gd name="connsiteX3" fmla="*/ 0 w 3161903"/>
              <a:gd name="connsiteY3" fmla="*/ 126750 h 1107825"/>
              <a:gd name="connsiteX0" fmla="*/ 0 w 3161903"/>
              <a:gd name="connsiteY0" fmla="*/ 126750 h 1107825"/>
              <a:gd name="connsiteX1" fmla="*/ 3161903 w 3161903"/>
              <a:gd name="connsiteY1" fmla="*/ 1107825 h 1107825"/>
              <a:gd name="connsiteX0" fmla="*/ 3095625 w 6257528"/>
              <a:gd name="connsiteY0" fmla="*/ 209550 h 1190625"/>
              <a:gd name="connsiteX1" fmla="*/ 6257528 w 6257528"/>
              <a:gd name="connsiteY1" fmla="*/ 1190625 h 1190625"/>
              <a:gd name="connsiteX2" fmla="*/ 3095625 w 6257528"/>
              <a:gd name="connsiteY2" fmla="*/ 1190625 h 1190625"/>
              <a:gd name="connsiteX3" fmla="*/ 3095625 w 6257528"/>
              <a:gd name="connsiteY3" fmla="*/ 209550 h 1190625"/>
              <a:gd name="connsiteX0" fmla="*/ 0 w 6257528"/>
              <a:gd name="connsiteY0" fmla="*/ 0 h 1190625"/>
              <a:gd name="connsiteX1" fmla="*/ 6257528 w 6257528"/>
              <a:gd name="connsiteY1" fmla="*/ 1190625 h 1190625"/>
              <a:gd name="connsiteX0" fmla="*/ 3095625 w 6733778"/>
              <a:gd name="connsiteY0" fmla="*/ 209550 h 2390775"/>
              <a:gd name="connsiteX1" fmla="*/ 6257528 w 6733778"/>
              <a:gd name="connsiteY1" fmla="*/ 1190625 h 2390775"/>
              <a:gd name="connsiteX2" fmla="*/ 3095625 w 6733778"/>
              <a:gd name="connsiteY2" fmla="*/ 1190625 h 2390775"/>
              <a:gd name="connsiteX3" fmla="*/ 3095625 w 6733778"/>
              <a:gd name="connsiteY3" fmla="*/ 209550 h 2390775"/>
              <a:gd name="connsiteX0" fmla="*/ 0 w 6733778"/>
              <a:gd name="connsiteY0" fmla="*/ 0 h 2390775"/>
              <a:gd name="connsiteX1" fmla="*/ 6733778 w 6733778"/>
              <a:gd name="connsiteY1" fmla="*/ 2390775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33778" h="2390775" stroke="0" extrusionOk="0">
                <a:moveTo>
                  <a:pt x="3095625" y="209550"/>
                </a:moveTo>
                <a:cubicBezTo>
                  <a:pt x="4841896" y="209550"/>
                  <a:pt x="3885803" y="-437058"/>
                  <a:pt x="6257528" y="1190625"/>
                </a:cubicBezTo>
                <a:lnTo>
                  <a:pt x="3095625" y="1190625"/>
                </a:lnTo>
                <a:lnTo>
                  <a:pt x="3095625" y="209550"/>
                </a:lnTo>
                <a:close/>
              </a:path>
              <a:path w="6733778" h="2390775" fill="none">
                <a:moveTo>
                  <a:pt x="0" y="0"/>
                </a:moveTo>
                <a:cubicBezTo>
                  <a:pt x="1746271" y="0"/>
                  <a:pt x="6733778" y="1848942"/>
                  <a:pt x="6733778" y="2390775"/>
                </a:cubicBezTo>
              </a:path>
            </a:pathLst>
          </a:custGeom>
          <a:ln w="38100">
            <a:solidFill>
              <a:schemeClr val="accent2">
                <a:alpha val="46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421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6775A62-99C9-481D-84A3-42695BC32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1" y="1627591"/>
            <a:ext cx="7743825" cy="325791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AF5940E-E471-43A4-B498-11712B1A4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826" y="1285876"/>
            <a:ext cx="4448175" cy="4000500"/>
          </a:xfrm>
          <a:prstGeom prst="rect">
            <a:avLst/>
          </a:prstGeom>
          <a:ln>
            <a:noFill/>
          </a:ln>
        </p:spPr>
      </p:pic>
      <p:sp>
        <p:nvSpPr>
          <p:cNvPr id="7" name="Arco 6">
            <a:extLst>
              <a:ext uri="{FF2B5EF4-FFF2-40B4-BE49-F238E27FC236}">
                <a16:creationId xmlns:a16="http://schemas.microsoft.com/office/drawing/2014/main" id="{A373E196-75BB-42C6-81B9-D54925BB97E8}"/>
              </a:ext>
            </a:extLst>
          </p:cNvPr>
          <p:cNvSpPr/>
          <p:nvPr/>
        </p:nvSpPr>
        <p:spPr>
          <a:xfrm flipV="1">
            <a:off x="7020852" y="4895442"/>
            <a:ext cx="1116541" cy="247650"/>
          </a:xfrm>
          <a:custGeom>
            <a:avLst/>
            <a:gdLst>
              <a:gd name="connsiteX0" fmla="*/ 2183451 w 4366901"/>
              <a:gd name="connsiteY0" fmla="*/ 0 h 55964"/>
              <a:gd name="connsiteX1" fmla="*/ 4366902 w 4366901"/>
              <a:gd name="connsiteY1" fmla="*/ 27982 h 55964"/>
              <a:gd name="connsiteX2" fmla="*/ 2183451 w 4366901"/>
              <a:gd name="connsiteY2" fmla="*/ 27982 h 55964"/>
              <a:gd name="connsiteX3" fmla="*/ 2183451 w 4366901"/>
              <a:gd name="connsiteY3" fmla="*/ 0 h 55964"/>
              <a:gd name="connsiteX0" fmla="*/ 2183451 w 4366901"/>
              <a:gd name="connsiteY0" fmla="*/ 0 h 55964"/>
              <a:gd name="connsiteX1" fmla="*/ 4366902 w 4366901"/>
              <a:gd name="connsiteY1" fmla="*/ 27982 h 55964"/>
              <a:gd name="connsiteX0" fmla="*/ 42729 w 2226180"/>
              <a:gd name="connsiteY0" fmla="*/ 632389 h 660371"/>
              <a:gd name="connsiteX1" fmla="*/ 2226180 w 2226180"/>
              <a:gd name="connsiteY1" fmla="*/ 660371 h 660371"/>
              <a:gd name="connsiteX2" fmla="*/ 42729 w 2226180"/>
              <a:gd name="connsiteY2" fmla="*/ 660371 h 660371"/>
              <a:gd name="connsiteX3" fmla="*/ 42729 w 2226180"/>
              <a:gd name="connsiteY3" fmla="*/ 632389 h 660371"/>
              <a:gd name="connsiteX0" fmla="*/ 0 w 2226180"/>
              <a:gd name="connsiteY0" fmla="*/ 0 h 660371"/>
              <a:gd name="connsiteX1" fmla="*/ 2226180 w 2226180"/>
              <a:gd name="connsiteY1" fmla="*/ 660371 h 660371"/>
              <a:gd name="connsiteX0" fmla="*/ 1999715 w 4183166"/>
              <a:gd name="connsiteY0" fmla="*/ 136733 h 164715"/>
              <a:gd name="connsiteX1" fmla="*/ 4183166 w 4183166"/>
              <a:gd name="connsiteY1" fmla="*/ 164715 h 164715"/>
              <a:gd name="connsiteX2" fmla="*/ 1999715 w 4183166"/>
              <a:gd name="connsiteY2" fmla="*/ 164715 h 164715"/>
              <a:gd name="connsiteX3" fmla="*/ 1999715 w 4183166"/>
              <a:gd name="connsiteY3" fmla="*/ 136733 h 164715"/>
              <a:gd name="connsiteX0" fmla="*/ 0 w 4183166"/>
              <a:gd name="connsiteY0" fmla="*/ 0 h 164715"/>
              <a:gd name="connsiteX1" fmla="*/ 4183166 w 4183166"/>
              <a:gd name="connsiteY1" fmla="*/ 164715 h 164715"/>
              <a:gd name="connsiteX0" fmla="*/ 1999715 w 4183166"/>
              <a:gd name="connsiteY0" fmla="*/ 730257 h 758239"/>
              <a:gd name="connsiteX1" fmla="*/ 4183166 w 4183166"/>
              <a:gd name="connsiteY1" fmla="*/ 758239 h 758239"/>
              <a:gd name="connsiteX2" fmla="*/ 1999715 w 4183166"/>
              <a:gd name="connsiteY2" fmla="*/ 758239 h 758239"/>
              <a:gd name="connsiteX3" fmla="*/ 1999715 w 4183166"/>
              <a:gd name="connsiteY3" fmla="*/ 730257 h 758239"/>
              <a:gd name="connsiteX0" fmla="*/ 0 w 4183166"/>
              <a:gd name="connsiteY0" fmla="*/ 593524 h 758239"/>
              <a:gd name="connsiteX1" fmla="*/ 4183166 w 4183166"/>
              <a:gd name="connsiteY1" fmla="*/ 758239 h 758239"/>
              <a:gd name="connsiteX0" fmla="*/ 1999715 w 4191711"/>
              <a:gd name="connsiteY0" fmla="*/ 716805 h 804608"/>
              <a:gd name="connsiteX1" fmla="*/ 4183166 w 4191711"/>
              <a:gd name="connsiteY1" fmla="*/ 744787 h 804608"/>
              <a:gd name="connsiteX2" fmla="*/ 1999715 w 4191711"/>
              <a:gd name="connsiteY2" fmla="*/ 744787 h 804608"/>
              <a:gd name="connsiteX3" fmla="*/ 1999715 w 4191711"/>
              <a:gd name="connsiteY3" fmla="*/ 716805 h 804608"/>
              <a:gd name="connsiteX0" fmla="*/ 0 w 4191711"/>
              <a:gd name="connsiteY0" fmla="*/ 580072 h 804608"/>
              <a:gd name="connsiteX1" fmla="*/ 4191711 w 4191711"/>
              <a:gd name="connsiteY1" fmla="*/ 804608 h 804608"/>
              <a:gd name="connsiteX0" fmla="*/ 1999715 w 4191711"/>
              <a:gd name="connsiteY0" fmla="*/ 716805 h 804608"/>
              <a:gd name="connsiteX1" fmla="*/ 4183166 w 4191711"/>
              <a:gd name="connsiteY1" fmla="*/ 744787 h 804608"/>
              <a:gd name="connsiteX2" fmla="*/ 1999715 w 4191711"/>
              <a:gd name="connsiteY2" fmla="*/ 744787 h 804608"/>
              <a:gd name="connsiteX3" fmla="*/ 1999715 w 4191711"/>
              <a:gd name="connsiteY3" fmla="*/ 716805 h 804608"/>
              <a:gd name="connsiteX0" fmla="*/ 0 w 4191711"/>
              <a:gd name="connsiteY0" fmla="*/ 580072 h 804608"/>
              <a:gd name="connsiteX1" fmla="*/ 4191711 w 4191711"/>
              <a:gd name="connsiteY1" fmla="*/ 804608 h 804608"/>
              <a:gd name="connsiteX0" fmla="*/ 1855821 w 4047817"/>
              <a:gd name="connsiteY0" fmla="*/ 697257 h 785060"/>
              <a:gd name="connsiteX1" fmla="*/ 4039272 w 4047817"/>
              <a:gd name="connsiteY1" fmla="*/ 725239 h 785060"/>
              <a:gd name="connsiteX2" fmla="*/ 1855821 w 4047817"/>
              <a:gd name="connsiteY2" fmla="*/ 725239 h 785060"/>
              <a:gd name="connsiteX3" fmla="*/ 1855821 w 4047817"/>
              <a:gd name="connsiteY3" fmla="*/ 697257 h 785060"/>
              <a:gd name="connsiteX0" fmla="*/ 0 w 4047817"/>
              <a:gd name="connsiteY0" fmla="*/ 585648 h 785060"/>
              <a:gd name="connsiteX1" fmla="*/ 4047817 w 4047817"/>
              <a:gd name="connsiteY1" fmla="*/ 785060 h 785060"/>
              <a:gd name="connsiteX0" fmla="*/ 1855821 w 4047817"/>
              <a:gd name="connsiteY0" fmla="*/ 328473 h 416276"/>
              <a:gd name="connsiteX1" fmla="*/ 4039272 w 4047817"/>
              <a:gd name="connsiteY1" fmla="*/ 356455 h 416276"/>
              <a:gd name="connsiteX2" fmla="*/ 1855821 w 4047817"/>
              <a:gd name="connsiteY2" fmla="*/ 356455 h 416276"/>
              <a:gd name="connsiteX3" fmla="*/ 1855821 w 4047817"/>
              <a:gd name="connsiteY3" fmla="*/ 328473 h 416276"/>
              <a:gd name="connsiteX0" fmla="*/ 0 w 4047817"/>
              <a:gd name="connsiteY0" fmla="*/ 216864 h 416276"/>
              <a:gd name="connsiteX1" fmla="*/ 4047817 w 4047817"/>
              <a:gd name="connsiteY1" fmla="*/ 416276 h 41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47817" h="416276" stroke="0" extrusionOk="0">
                <a:moveTo>
                  <a:pt x="1855821" y="328473"/>
                </a:moveTo>
                <a:cubicBezTo>
                  <a:pt x="3061708" y="328473"/>
                  <a:pt x="4039272" y="341001"/>
                  <a:pt x="4039272" y="356455"/>
                </a:cubicBezTo>
                <a:lnTo>
                  <a:pt x="1855821" y="356455"/>
                </a:lnTo>
                <a:lnTo>
                  <a:pt x="1855821" y="328473"/>
                </a:lnTo>
                <a:close/>
              </a:path>
              <a:path w="4047817" h="416276" fill="none">
                <a:moveTo>
                  <a:pt x="0" y="216864"/>
                </a:moveTo>
                <a:cubicBezTo>
                  <a:pt x="1387586" y="-362574"/>
                  <a:pt x="4047817" y="400822"/>
                  <a:pt x="4047817" y="416276"/>
                </a:cubicBezTo>
              </a:path>
            </a:pathLst>
          </a:custGeom>
          <a:ln w="38100"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D8F3A1-4323-4F4D-9911-514D875AB90F}"/>
              </a:ext>
            </a:extLst>
          </p:cNvPr>
          <p:cNvSpPr/>
          <p:nvPr/>
        </p:nvSpPr>
        <p:spPr>
          <a:xfrm>
            <a:off x="2790826" y="2025648"/>
            <a:ext cx="4886325" cy="285986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B2FEC67-2562-4350-84B0-F13F2B28469A}"/>
              </a:ext>
            </a:extLst>
          </p:cNvPr>
          <p:cNvSpPr/>
          <p:nvPr/>
        </p:nvSpPr>
        <p:spPr>
          <a:xfrm>
            <a:off x="8127867" y="4728723"/>
            <a:ext cx="2340108" cy="2159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359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Joshua</dc:creator>
  <cp:lastModifiedBy>Joshua</cp:lastModifiedBy>
  <cp:revision>6</cp:revision>
  <dcterms:created xsi:type="dcterms:W3CDTF">2017-12-07T02:07:26Z</dcterms:created>
  <dcterms:modified xsi:type="dcterms:W3CDTF">2017-12-07T02:54:17Z</dcterms:modified>
</cp:coreProperties>
</file>