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89926" autoAdjust="0"/>
  </p:normalViewPr>
  <p:slideViewPr>
    <p:cSldViewPr snapToGrid="0" snapToObjects="1">
      <p:cViewPr>
        <p:scale>
          <a:sx n="95" d="100"/>
          <a:sy n="95" d="100"/>
        </p:scale>
        <p:origin x="1254" y="5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7" Type="http://schemas.openxmlformats.org/officeDocument/2006/relationships/presProps" Target="presProps.xml" /><Relationship Id="rId11" Type="http://schemas.microsoft.com/office/2016/11/relationships/changesInfo" Target="changesInfos/changesInfo1.xml" /><Relationship Id="rId6" Type="http://schemas.openxmlformats.org/officeDocument/2006/relationships/handoutMaster" Target="handoutMasters/handoutMaster1.xml" /><Relationship Id="rId10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267745" y="1921511"/>
            <a:ext cx="5532604" cy="778827"/>
          </a:xfrm>
        </p:spPr>
        <p:txBody>
          <a:bodyPr>
            <a:noAutofit/>
          </a:bodyPr>
          <a:lstStyle>
            <a:lvl1pPr algn="l">
              <a:defRPr lang="es-PE" sz="3600" b="1" kern="1200" dirty="0">
                <a:solidFill>
                  <a:srgbClr val="7030A0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s-ES" dirty="0"/>
              <a:t>Título del patrón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67748" y="2914652"/>
            <a:ext cx="5504656" cy="467757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entury Gothic" pitchFamily="34" charset="0"/>
              </a:defRPr>
            </a:lvl1pPr>
          </a:lstStyle>
          <a:p>
            <a:endParaRPr lang="es-PE"/>
          </a:p>
        </p:txBody>
      </p:sp>
      <p:pic>
        <p:nvPicPr>
          <p:cNvPr id="7" name="Imagen 7" descr="barra_colo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79" y="1921520"/>
            <a:ext cx="93137" cy="146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Resultado de imagen para banco riple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967" y="4371950"/>
            <a:ext cx="2465227" cy="61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4 Conector recto">
            <a:extLst>
              <a:ext uri="{FF2B5EF4-FFF2-40B4-BE49-F238E27FC236}">
                <a16:creationId xmlns:a16="http://schemas.microsoft.com/office/drawing/2014/main" id="{671C6783-D421-4BD2-812A-FD89B00B1BC6}"/>
              </a:ext>
            </a:extLst>
          </p:cNvPr>
          <p:cNvCxnSpPr/>
          <p:nvPr userDrawn="1"/>
        </p:nvCxnSpPr>
        <p:spPr>
          <a:xfrm>
            <a:off x="2320704" y="2773596"/>
            <a:ext cx="468052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5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171019"/>
            <a:ext cx="7931224" cy="438164"/>
          </a:xfrm>
        </p:spPr>
        <p:txBody>
          <a:bodyPr>
            <a:normAutofit/>
          </a:bodyPr>
          <a:lstStyle>
            <a:lvl1pPr marL="0" marR="0" indent="0" algn="l" defTabSz="914355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s-PE" sz="1400" b="1" i="0" u="none" strike="noStrike" kern="1200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3" y="703683"/>
            <a:ext cx="8229600" cy="3890944"/>
          </a:xfrm>
        </p:spPr>
        <p:txBody>
          <a:bodyPr>
            <a:normAutofit/>
          </a:bodyPr>
          <a:lstStyle>
            <a:lvl1pPr marL="342884" indent="-342884" algn="just">
              <a:lnSpc>
                <a:spcPct val="150000"/>
              </a:lnSpc>
              <a:buFontTx/>
              <a:buBlip>
                <a:blip r:embed="rId2"/>
              </a:buBlip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13" indent="-285736" algn="just">
              <a:lnSpc>
                <a:spcPct val="150000"/>
              </a:lnSpc>
              <a:buFontTx/>
              <a:buBlip>
                <a:blip r:embed="rId2"/>
              </a:buBlip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44" indent="-228588" algn="just">
              <a:lnSpc>
                <a:spcPct val="150000"/>
              </a:lnSpc>
              <a:buFontTx/>
              <a:buBlip>
                <a:blip r:embed="rId2"/>
              </a:buBlip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20" indent="-228588" algn="just">
              <a:lnSpc>
                <a:spcPct val="150000"/>
              </a:lnSpc>
              <a:buFontTx/>
              <a:buBlip>
                <a:blip r:embed="rId2"/>
              </a:buBlip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297" indent="-228588" algn="just">
              <a:lnSpc>
                <a:spcPct val="150000"/>
              </a:lnSpc>
              <a:buFontTx/>
              <a:buBlip>
                <a:blip r:embed="rId2"/>
              </a:buBlip>
              <a:defRPr lang="es-PE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5503" y="4890195"/>
            <a:ext cx="2590803" cy="273844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79"/>
            <a:ext cx="2895600" cy="273844"/>
          </a:xfrm>
          <a:prstGeom prst="rect">
            <a:avLst/>
          </a:prstGeom>
        </p:spPr>
        <p:txBody>
          <a:bodyPr lIns="91436" tIns="45718" rIns="91436" bIns="45718"/>
          <a:lstStyle>
            <a:lvl1pPr algn="ctr"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47461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lang="es-PE" sz="1000" b="1" smtClean="0">
                <a:latin typeface="Century Gothic" pitchFamily="34" charset="0"/>
              </a:defRPr>
            </a:lvl1pPr>
          </a:lstStyle>
          <a:p>
            <a:pPr algn="r"/>
            <a:fld id="{5698D0C7-20F7-4613-9F6B-2FD592FEED02}" type="slidenum">
              <a:rPr lang="es-PE" smtClean="0"/>
              <a:pPr algn="r"/>
              <a:t>‹Nº›</a:t>
            </a:fld>
            <a:endParaRPr lang="es-PE"/>
          </a:p>
        </p:txBody>
      </p:sp>
      <p:pic>
        <p:nvPicPr>
          <p:cNvPr id="8" name="Imagen 7" descr="franja.png">
            <a:extLst>
              <a:ext uri="{FF2B5EF4-FFF2-40B4-BE49-F238E27FC236}">
                <a16:creationId xmlns:a16="http://schemas.microsoft.com/office/drawing/2014/main" id="{7BB96E96-235E-438F-B315-462E4D970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926" y="265519"/>
            <a:ext cx="751650" cy="24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08075-F276-4E60-87CE-41BD49B8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112553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8C51BF-DD3B-4F9A-A598-C137E435D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590006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1BDAF-C3BB-463B-A819-7D69F04B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3C7C-7C01-480F-8E04-1939296F09CD}" type="datetimeFigureOut">
              <a:rPr lang="es-CL" smtClean="0"/>
              <a:t>05-07-2021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13B55-C4AC-4938-B11F-850BECB5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28B60-A1FE-4581-ADE6-A2FD65C8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C3C9-58BD-45B8-89DC-6B2DECA08C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731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lang="es-PE" sz="2800" b="1" kern="1200" dirty="0">
                <a:solidFill>
                  <a:srgbClr val="7030A0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</p:spPr>
        <p:txBody>
          <a:bodyPr/>
          <a:lstStyle>
            <a:lvl1pPr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>
              <a:defRPr lang="es-PE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 marL="342900" indent="-342900" algn="l" defTabSz="914355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800077" indent="-342900" algn="l" defTabSz="914355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257256" indent="-342900" algn="l" defTabSz="914355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714432" indent="-342900" algn="l" defTabSz="914355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171609" indent="-342900" algn="l" defTabSz="914355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s-PE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79"/>
            <a:ext cx="2895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3" y="4767279"/>
            <a:ext cx="2133600" cy="273844"/>
          </a:xfrm>
          <a:prstGeom prst="rect">
            <a:avLst/>
          </a:prstGeom>
        </p:spPr>
        <p:txBody>
          <a:bodyPr/>
          <a:lstStyle/>
          <a:p>
            <a:fld id="{5698D0C7-20F7-4613-9F6B-2FD592FEED0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710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107315"/>
            <a:ext cx="8208912" cy="565571"/>
          </a:xfrm>
        </p:spPr>
        <p:txBody>
          <a:bodyPr>
            <a:noAutofit/>
          </a:bodyPr>
          <a:lstStyle>
            <a:lvl1pPr algn="l" defTabSz="914355" rtl="0" eaLnBrk="1" latinLnBrk="0" hangingPunct="1">
              <a:spcBef>
                <a:spcPct val="0"/>
              </a:spcBef>
              <a:buNone/>
              <a:defRPr lang="es-PE" sz="2800" b="1" kern="1200" dirty="0">
                <a:solidFill>
                  <a:srgbClr val="7030A0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749407"/>
            <a:ext cx="4040188" cy="479822"/>
          </a:xfrm>
        </p:spPr>
        <p:txBody>
          <a:bodyPr anchor="b">
            <a:normAutofit/>
          </a:bodyPr>
          <a:lstStyle>
            <a:lvl1pPr marL="0" marR="0" indent="0" algn="l" defTabSz="914355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s-ES" sz="1400" b="1" i="0" u="none" strike="noStrike" kern="1200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/>
                <a:ea typeface="+mj-ea"/>
                <a:cs typeface="+mj-cs"/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305750"/>
            <a:ext cx="4040188" cy="3288872"/>
          </a:xfrm>
        </p:spPr>
        <p:txBody>
          <a:bodyPr/>
          <a:lstStyle>
            <a:lvl1pPr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>
              <a:defRPr lang="es-PE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55" y="749407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kumimoji="0" lang="es-ES" sz="1400" b="1" i="0" u="none" strike="noStrike" kern="1200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/>
                <a:ea typeface="+mj-ea"/>
                <a:cs typeface="+mj-cs"/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914355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55" y="1305750"/>
            <a:ext cx="4041775" cy="3288872"/>
          </a:xfrm>
        </p:spPr>
        <p:txBody>
          <a:bodyPr/>
          <a:lstStyle>
            <a:lvl1pPr marL="342900" indent="-342900" algn="l" defTabSz="914355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800077" indent="-342900" algn="l" defTabSz="914355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257256" indent="-342900" algn="l" defTabSz="914355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714432" indent="-342900" algn="l" defTabSz="914355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s-ES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171609" indent="-342900" algn="l" defTabSz="914355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s-PE" sz="1200" kern="1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79"/>
            <a:ext cx="2895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3" y="4767279"/>
            <a:ext cx="2133600" cy="273844"/>
          </a:xfrm>
          <a:prstGeom prst="rect">
            <a:avLst/>
          </a:prstGeom>
        </p:spPr>
        <p:txBody>
          <a:bodyPr/>
          <a:lstStyle/>
          <a:p>
            <a:fld id="{5698D0C7-20F7-4613-9F6B-2FD592FEED02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10" name="Imagen 9" descr="franja.png">
            <a:extLst>
              <a:ext uri="{FF2B5EF4-FFF2-40B4-BE49-F238E27FC236}">
                <a16:creationId xmlns:a16="http://schemas.microsoft.com/office/drawing/2014/main" id="{02C1EF11-6DF2-4D73-A2E1-B4511FF5CB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926" y="265519"/>
            <a:ext cx="751650" cy="24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Logo Banco Ripley\Logo B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038350"/>
            <a:ext cx="4286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8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0F7C7-3E14-4197-B2E2-4BC55F29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6616"/>
            <a:ext cx="8208912" cy="40697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14B41D-6CEE-44C6-A3B1-B95080CA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EA8321-EECE-4242-B4ED-39D284619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5698D0C7-20F7-4613-9F6B-2FD592FEED02}" type="slidenum">
              <a:rPr lang="es-PE" smtClean="0"/>
              <a:pPr algn="r"/>
              <a:t>‹Nº›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08B52-632A-43A7-A838-B49231C5B5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6" name="Imagen 5" descr="franja.png">
            <a:extLst>
              <a:ext uri="{FF2B5EF4-FFF2-40B4-BE49-F238E27FC236}">
                <a16:creationId xmlns:a16="http://schemas.microsoft.com/office/drawing/2014/main" id="{66E1444D-899E-4A21-8665-A18D79982E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926" y="265519"/>
            <a:ext cx="751650" cy="24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1520" y="205979"/>
            <a:ext cx="8712968" cy="565571"/>
          </a:xfrm>
          <a:prstGeom prst="rect">
            <a:avLst/>
          </a:prstGeom>
        </p:spPr>
        <p:txBody>
          <a:bodyPr vert="horz" lIns="91436" tIns="45718" rIns="91436" bIns="45718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520" y="915566"/>
            <a:ext cx="8712968" cy="381642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3" y="4767279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20272" y="4731990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lang="es-PE" sz="1000" b="1" smtClean="0">
                <a:latin typeface="Century Gothic" pitchFamily="34" charset="0"/>
              </a:defRPr>
            </a:lvl1pPr>
          </a:lstStyle>
          <a:p>
            <a:pPr algn="r"/>
            <a:fld id="{5698D0C7-20F7-4613-9F6B-2FD592FEED02}" type="slidenum">
              <a:rPr lang="es-PE" smtClean="0"/>
              <a:pPr algn="r"/>
              <a:t>‹Nº›</a:t>
            </a:fld>
            <a:endParaRPr lang="es-PE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1" r="204" b="10028"/>
          <a:stretch/>
        </p:blipFill>
        <p:spPr bwMode="auto">
          <a:xfrm>
            <a:off x="-36512" y="5046139"/>
            <a:ext cx="9180512" cy="11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522E93CD-BE60-47CB-A014-84A0A09AC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0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705" r:id="rId3"/>
    <p:sldLayoutId id="2147483688" r:id="rId4"/>
    <p:sldLayoutId id="2147483689" r:id="rId5"/>
    <p:sldLayoutId id="2147483696" r:id="rId6"/>
    <p:sldLayoutId id="2147483697" r:id="rId7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 dt="0"/>
  <p:txStyles>
    <p:titleStyle>
      <a:lvl1pPr algn="l" defTabSz="914355" rtl="0" eaLnBrk="1" latinLnBrk="0" hangingPunct="1">
        <a:spcBef>
          <a:spcPct val="0"/>
        </a:spcBef>
        <a:buNone/>
        <a:defRPr lang="es-PE" sz="2800" b="1" kern="1200" dirty="0">
          <a:solidFill>
            <a:srgbClr val="7030A0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355" rtl="0" eaLnBrk="1" latinLnBrk="0" hangingPunct="1">
        <a:spcBef>
          <a:spcPct val="20000"/>
        </a:spcBef>
        <a:buFontTx/>
        <a:buBlip>
          <a:blip r:embed="rId10"/>
        </a:buBlip>
        <a:defRPr lang="es-ES" sz="1200" kern="1200" dirty="0">
          <a:solidFill>
            <a:srgbClr val="7030A0"/>
          </a:solidFill>
          <a:latin typeface="Century Gothic" pitchFamily="34" charset="0"/>
          <a:ea typeface="+mn-ea"/>
          <a:cs typeface="+mn-cs"/>
        </a:defRPr>
      </a:lvl1pPr>
      <a:lvl2pPr marL="800077" indent="-342900" algn="l" defTabSz="914355" rtl="0" eaLnBrk="1" latinLnBrk="0" hangingPunct="1">
        <a:spcBef>
          <a:spcPct val="20000"/>
        </a:spcBef>
        <a:buFontTx/>
        <a:buBlip>
          <a:blip r:embed="rId10"/>
        </a:buBlip>
        <a:defRPr lang="es-ES" sz="1200" kern="1200" dirty="0">
          <a:solidFill>
            <a:srgbClr val="7030A0"/>
          </a:solidFill>
          <a:latin typeface="Century Gothic" pitchFamily="34" charset="0"/>
          <a:ea typeface="+mn-ea"/>
          <a:cs typeface="+mn-cs"/>
        </a:defRPr>
      </a:lvl2pPr>
      <a:lvl3pPr marL="1257256" indent="-342900" algn="l" defTabSz="914355" rtl="0" eaLnBrk="1" latinLnBrk="0" hangingPunct="1">
        <a:spcBef>
          <a:spcPct val="20000"/>
        </a:spcBef>
        <a:buFontTx/>
        <a:buBlip>
          <a:blip r:embed="rId10"/>
        </a:buBlip>
        <a:defRPr lang="es-ES" sz="1200" kern="1200" dirty="0">
          <a:solidFill>
            <a:srgbClr val="7030A0"/>
          </a:solidFill>
          <a:latin typeface="Century Gothic" pitchFamily="34" charset="0"/>
          <a:ea typeface="+mn-ea"/>
          <a:cs typeface="+mn-cs"/>
        </a:defRPr>
      </a:lvl3pPr>
      <a:lvl4pPr marL="1714432" indent="-342900" algn="l" defTabSz="914355" rtl="0" eaLnBrk="1" latinLnBrk="0" hangingPunct="1">
        <a:spcBef>
          <a:spcPct val="20000"/>
        </a:spcBef>
        <a:buFontTx/>
        <a:buBlip>
          <a:blip r:embed="rId10"/>
        </a:buBlip>
        <a:defRPr lang="es-ES" sz="1200" kern="1200" dirty="0">
          <a:solidFill>
            <a:srgbClr val="7030A0"/>
          </a:solidFill>
          <a:latin typeface="Century Gothic" pitchFamily="34" charset="0"/>
          <a:ea typeface="+mn-ea"/>
          <a:cs typeface="+mn-cs"/>
        </a:defRPr>
      </a:lvl4pPr>
      <a:lvl5pPr marL="2171609" indent="-342900" algn="l" defTabSz="914355" rtl="0" eaLnBrk="1" latinLnBrk="0" hangingPunct="1">
        <a:spcBef>
          <a:spcPct val="20000"/>
        </a:spcBef>
        <a:buFontTx/>
        <a:buBlip>
          <a:blip r:embed="rId10"/>
        </a:buBlip>
        <a:defRPr lang="es-PE" sz="1200" kern="1200" dirty="0">
          <a:solidFill>
            <a:srgbClr val="7030A0"/>
          </a:solidFill>
          <a:latin typeface="Century Gothic" pitchFamily="34" charset="0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267745" y="1921511"/>
            <a:ext cx="5532604" cy="778827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Graficos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67748" y="2914652"/>
            <a:ext cx="5504656" cy="467757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171019"/>
            <a:ext cx="7931224" cy="438164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Grafico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D:/Git/risk3r/Test0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82296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171019"/>
            <a:ext cx="7931224" cy="438164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Grafico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D:/Git/risk3r/Test01_files/figure-pptx/unnamed-chunk-1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82296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171019"/>
            <a:ext cx="7931224" cy="438164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Grafico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D:/Git/risk3r/Test01_files/figure-pptx/unnamed-chunk-1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82296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1_Plantilla Banco Ripley Jul2016">
  <a:themeElements>
    <a:clrScheme name="Personalizado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C0C0C"/>
      </a:hlink>
      <a:folHlink>
        <a:srgbClr val="3F004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Banco Ripley Jul2016</Template>
  <TotalTime>777</TotalTime>
  <Words>39</Words>
  <Application>Microsoft Office PowerPoint</Application>
  <PresentationFormat>Presentación en pantalla (16:9)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Franklin Gothic Book</vt:lpstr>
      <vt:lpstr>Verdana</vt:lpstr>
      <vt:lpstr>1_Plantilla Banco Ripley Jul2016</vt:lpstr>
      <vt:lpstr>Título</vt:lpstr>
      <vt:lpstr>Título</vt:lpstr>
      <vt:lpstr>Sección</vt:lpstr>
      <vt:lpstr>Título comparativo dos objetos</vt:lpstr>
      <vt:lpstr>Título Comparativo</vt:lpstr>
      <vt:lpstr>Solo el título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Graficos</dc:title>
  <dc:creator/>
  <cp:keywords/>
  <dcterms:created xsi:type="dcterms:W3CDTF">2021-07-26T17:30:59Z</dcterms:created>
  <dcterms:modified xsi:type="dcterms:W3CDTF">2021-07-26T17:30:59Z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_options">
    <vt:lpwstr/>
  </property>
  <property fmtid="{D5CDD505-2E9C-101B-9397-08002B2CF9AE}" pid="3" name="output">
    <vt:lpwstr/>
  </property>
  <property fmtid="{D5CDD505-2E9C-101B-9397-08002B2CF9AE}" pid="4" name="params">
    <vt:lpwstr/>
  </property>
</Properties>
</file>