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71B12-0854-50A2-3D0B-3D96FEBB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828E45-BDDF-0477-9161-AE91E6724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BE202-434B-4095-05DA-65087301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DFB3D-973F-F464-BFB6-1CF25EA0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E6820-5B21-9CC7-D60F-055ADB2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2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0F34C-127B-FF47-F18E-0C8B2D0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71C36-DB53-E27B-2330-6202BA09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00220-C7C1-979E-555E-EDAEB5D4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86813-AB90-66DB-69FA-27936DB5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88CC5-9208-253C-8609-7700E76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00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FCCB7-067C-C26E-36F1-913CB1AAE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67C94C-FAF5-A3E2-B516-AA61C70D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F3074-F442-5C94-D4BF-2C803CF4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B6F20-FE32-54B2-2CCB-A51BD1B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5B564-2092-F71A-6284-78EE4647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42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AA712-2C53-3555-28CF-06E2034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D557D-2334-CB85-A9EE-C1877087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AFC75-DF5C-186E-3FFC-3FF155DF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4DCC4-E6D6-0B1E-D171-6FF9159B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20B5C-6D10-F9C9-9705-2A4B2E62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8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E33F-47B0-CCCC-0EB8-93FDE55F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629EA-92E8-C4B2-7464-A074E2C5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A0BA2-73E9-A267-67E1-0A5775FB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AE49C-637E-4CA4-18FF-0E98012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AF75A-433A-43B9-F48B-853D830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166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C9811-26FD-688E-B698-165C4114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7C2EB-83D3-35DF-8B5F-F84D1091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367AB-9BEC-69A5-9FF2-07548C61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BEE07-FE93-A27E-9955-11EAD8F6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0BE691-F868-A30B-DFDA-158F4F42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F10D8-E65C-BFE9-6530-5F79CA88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E4916-F595-E266-D1CF-72F9988A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9B10C-355F-3EEE-9307-F31C685D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4E28FB-5D38-39B9-2BB6-44D3B844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9ADDA1-2DA1-7FE3-6DFC-E665DAFD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F804D-5CD4-37FA-B178-56C72613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F3BDE-B592-5F01-10EC-ECABB5EF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2047B4-0B72-6541-1D39-1FCF3576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73A1B-20D5-D0F8-FD7D-2D311E2D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1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2DF7-D323-CFA7-1312-8B6B22B9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0FBA0A-FDCB-C8CE-9C1B-CEB20956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433D1-DFD5-62FD-695D-76139098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47DB4D-F5C3-4AE5-6707-61A12F3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8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951719-E4C6-7A21-0DBF-FE6F7562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528319-5A7A-5F69-7795-29A9F00F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41B9A-826D-A951-9535-5EA7F43F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2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4219-D055-5683-BABA-0CD9B589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0869C-A765-7FAF-F024-ABC39D0E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E75636-50D7-7D6E-DE1B-783207EA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F2539-4614-D032-5C51-2F90B45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D2422E-940C-B4A6-81DB-3FD8EDA2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F5EBE-442D-003D-D6B9-CDFFC71F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709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2EAD9-8FA6-4189-E9AC-5A3D9E7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AD52F0-68C0-ADC0-3BA5-80FFE07F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25EC6-C875-7A79-691D-F097B903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6AFEB-9E02-F977-B152-BF66CB7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25E46-4E59-D88C-B99C-DC9245A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36C1A-9D36-AC67-EF20-348ED8CC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522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74081F-5FF5-BE61-1D37-B788B70D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50754-2E48-2C43-C893-7A250D71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DE7F9-4152-FF7C-726D-B2CD7F9D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69FC-6321-4269-B3AD-3A39D42862F7}" type="datetimeFigureOut">
              <a:rPr lang="es-CL" smtClean="0"/>
              <a:t>06-08-2022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07ED7-7B15-C48B-C2B2-825E31975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5F382-0C36-FFFC-7A08-21340D7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257F-4287-41DD-BB7E-CDE05DFE1E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7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3EA07182-0B47-D5D1-40D1-CC2A7D77D0A8}"/>
              </a:ext>
            </a:extLst>
          </p:cNvPr>
          <p:cNvSpPr/>
          <p:nvPr/>
        </p:nvSpPr>
        <p:spPr>
          <a:xfrm>
            <a:off x="1354346" y="2751826"/>
            <a:ext cx="3027873" cy="1354347"/>
          </a:xfrm>
          <a:prstGeom prst="homePlate">
            <a:avLst>
              <a:gd name="adj" fmla="val 480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input$fecha</a:t>
            </a:r>
            <a:endParaRPr lang="es-CL" sz="2800" dirty="0"/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CCC6C174-8A95-498B-51B3-CA814B4B60B0}"/>
              </a:ext>
            </a:extLst>
          </p:cNvPr>
          <p:cNvSpPr/>
          <p:nvPr/>
        </p:nvSpPr>
        <p:spPr>
          <a:xfrm>
            <a:off x="7277818" y="1576476"/>
            <a:ext cx="3781245" cy="1354348"/>
          </a:xfrm>
          <a:prstGeom prst="chevron">
            <a:avLst>
              <a:gd name="adj" fmla="val 492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bg1"/>
                </a:solidFill>
              </a:rPr>
              <a:t>output$mapa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7A776D7B-025B-DF2E-7DA5-3112A1BC8DBD}"/>
              </a:ext>
            </a:extLst>
          </p:cNvPr>
          <p:cNvSpPr/>
          <p:nvPr/>
        </p:nvSpPr>
        <p:spPr>
          <a:xfrm>
            <a:off x="7277818" y="4106173"/>
            <a:ext cx="3781244" cy="1354348"/>
          </a:xfrm>
          <a:prstGeom prst="chevron">
            <a:avLst>
              <a:gd name="adj" fmla="val 492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bg1"/>
                </a:solidFill>
              </a:rPr>
              <a:t>output$tabla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52AC16-E21B-8930-7F1A-7A7F9B62D4DE}"/>
              </a:ext>
            </a:extLst>
          </p:cNvPr>
          <p:cNvSpPr/>
          <p:nvPr/>
        </p:nvSpPr>
        <p:spPr>
          <a:xfrm>
            <a:off x="10371823" y="1576476"/>
            <a:ext cx="687239" cy="13543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911CEA-B453-C606-8D6A-077ED2FB4463}"/>
              </a:ext>
            </a:extLst>
          </p:cNvPr>
          <p:cNvSpPr/>
          <p:nvPr/>
        </p:nvSpPr>
        <p:spPr>
          <a:xfrm>
            <a:off x="10371823" y="4106173"/>
            <a:ext cx="687239" cy="13543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BEB40E-A2C2-DF69-B3EC-E34FACCAA92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82219" y="2253650"/>
            <a:ext cx="3562019" cy="1175350"/>
          </a:xfrm>
          <a:prstGeom prst="straightConnector1">
            <a:avLst/>
          </a:prstGeom>
          <a:ln w="133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FD700E-D70F-466D-6D51-1F51963FB2F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382219" y="3429000"/>
            <a:ext cx="3562019" cy="1354347"/>
          </a:xfrm>
          <a:prstGeom prst="straightConnector1">
            <a:avLst/>
          </a:prstGeom>
          <a:ln w="133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CCC6C174-8A95-498B-51B3-CA814B4B60B0}"/>
              </a:ext>
            </a:extLst>
          </p:cNvPr>
          <p:cNvSpPr/>
          <p:nvPr/>
        </p:nvSpPr>
        <p:spPr>
          <a:xfrm>
            <a:off x="7890291" y="1576476"/>
            <a:ext cx="3781245" cy="1354348"/>
          </a:xfrm>
          <a:prstGeom prst="chevron">
            <a:avLst>
              <a:gd name="adj" fmla="val 492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bg1"/>
                </a:solidFill>
              </a:rPr>
              <a:t>output$mapa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7A776D7B-025B-DF2E-7DA5-3112A1BC8DBD}"/>
              </a:ext>
            </a:extLst>
          </p:cNvPr>
          <p:cNvSpPr/>
          <p:nvPr/>
        </p:nvSpPr>
        <p:spPr>
          <a:xfrm>
            <a:off x="7890291" y="4106173"/>
            <a:ext cx="3781244" cy="1354348"/>
          </a:xfrm>
          <a:prstGeom prst="chevron">
            <a:avLst>
              <a:gd name="adj" fmla="val 492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bg1"/>
                </a:solidFill>
              </a:rPr>
              <a:t>output$tabla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52AC16-E21B-8930-7F1A-7A7F9B62D4DE}"/>
              </a:ext>
            </a:extLst>
          </p:cNvPr>
          <p:cNvSpPr/>
          <p:nvPr/>
        </p:nvSpPr>
        <p:spPr>
          <a:xfrm>
            <a:off x="10984296" y="1576476"/>
            <a:ext cx="687239" cy="13543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911CEA-B453-C606-8D6A-077ED2FB4463}"/>
              </a:ext>
            </a:extLst>
          </p:cNvPr>
          <p:cNvSpPr/>
          <p:nvPr/>
        </p:nvSpPr>
        <p:spPr>
          <a:xfrm>
            <a:off x="10984296" y="4106173"/>
            <a:ext cx="687239" cy="13543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BEB40E-A2C2-DF69-B3EC-E34FACCAA92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151290" y="2253650"/>
            <a:ext cx="1405421" cy="1175350"/>
          </a:xfrm>
          <a:prstGeom prst="straightConnector1">
            <a:avLst/>
          </a:prstGeom>
          <a:ln w="133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FD700E-D70F-466D-6D51-1F51963FB2F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51290" y="3429000"/>
            <a:ext cx="1405421" cy="1354347"/>
          </a:xfrm>
          <a:prstGeom prst="straightConnector1">
            <a:avLst/>
          </a:prstGeom>
          <a:ln w="133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0A846B97-425B-1C3C-AE9F-657990D7D615}"/>
              </a:ext>
            </a:extLst>
          </p:cNvPr>
          <p:cNvSpPr/>
          <p:nvPr/>
        </p:nvSpPr>
        <p:spPr>
          <a:xfrm>
            <a:off x="274593" y="2751826"/>
            <a:ext cx="3027873" cy="1354347"/>
          </a:xfrm>
          <a:prstGeom prst="homePlate">
            <a:avLst>
              <a:gd name="adj" fmla="val 480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input$fecha</a:t>
            </a:r>
            <a:endParaRPr lang="es-CL" sz="2800"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4BFBE47-13AB-C248-3A7E-72753290628B}"/>
              </a:ext>
            </a:extLst>
          </p:cNvPr>
          <p:cNvSpPr/>
          <p:nvPr/>
        </p:nvSpPr>
        <p:spPr>
          <a:xfrm>
            <a:off x="3709358" y="2751826"/>
            <a:ext cx="3441931" cy="135434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bg1"/>
                </a:solidFill>
              </a:rPr>
              <a:t>dataSismos</a:t>
            </a:r>
            <a:r>
              <a:rPr lang="es-ES" sz="2800" dirty="0">
                <a:solidFill>
                  <a:schemeClr val="bg1"/>
                </a:solidFill>
              </a:rPr>
              <a:t>()</a:t>
            </a:r>
            <a:endParaRPr lang="es-CL" sz="28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4DF0954-D110-2F7B-5AF1-CFF4A633B5D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302466" y="3429000"/>
            <a:ext cx="1084066" cy="0"/>
          </a:xfrm>
          <a:prstGeom prst="straightConnector1">
            <a:avLst/>
          </a:prstGeom>
          <a:ln w="1333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4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D8696319-67E5-D254-C4B9-2F7A37179A28}"/>
              </a:ext>
            </a:extLst>
          </p:cNvPr>
          <p:cNvSpPr/>
          <p:nvPr/>
        </p:nvSpPr>
        <p:spPr>
          <a:xfrm>
            <a:off x="3959524" y="854014"/>
            <a:ext cx="3027873" cy="1354348"/>
          </a:xfrm>
          <a:prstGeom prst="chevron">
            <a:avLst>
              <a:gd name="adj" fmla="val 49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3EA07182-0B47-D5D1-40D1-CC2A7D77D0A8}"/>
              </a:ext>
            </a:extLst>
          </p:cNvPr>
          <p:cNvSpPr/>
          <p:nvPr/>
        </p:nvSpPr>
        <p:spPr>
          <a:xfrm>
            <a:off x="1354346" y="2751826"/>
            <a:ext cx="3027873" cy="1354347"/>
          </a:xfrm>
          <a:prstGeom prst="homePlate">
            <a:avLst>
              <a:gd name="adj" fmla="val 48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CCC6C174-8A95-498B-51B3-CA814B4B60B0}"/>
              </a:ext>
            </a:extLst>
          </p:cNvPr>
          <p:cNvSpPr/>
          <p:nvPr/>
        </p:nvSpPr>
        <p:spPr>
          <a:xfrm>
            <a:off x="7479102" y="1078300"/>
            <a:ext cx="3027873" cy="1354348"/>
          </a:xfrm>
          <a:prstGeom prst="chevron">
            <a:avLst>
              <a:gd name="adj" fmla="val 49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7A776D7B-025B-DF2E-7DA5-3112A1BC8DBD}"/>
              </a:ext>
            </a:extLst>
          </p:cNvPr>
          <p:cNvSpPr/>
          <p:nvPr/>
        </p:nvSpPr>
        <p:spPr>
          <a:xfrm>
            <a:off x="7277819" y="4425352"/>
            <a:ext cx="3027873" cy="1354348"/>
          </a:xfrm>
          <a:prstGeom prst="chevron">
            <a:avLst>
              <a:gd name="adj" fmla="val 49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5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Kunst</dc:creator>
  <cp:lastModifiedBy>Joshua Kunst</cp:lastModifiedBy>
  <cp:revision>1</cp:revision>
  <dcterms:created xsi:type="dcterms:W3CDTF">2022-08-06T04:02:47Z</dcterms:created>
  <dcterms:modified xsi:type="dcterms:W3CDTF">2022-08-06T04:16:21Z</dcterms:modified>
</cp:coreProperties>
</file>