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62" r:id="rId8"/>
    <p:sldId id="269" r:id="rId9"/>
    <p:sldId id="257" r:id="rId10"/>
    <p:sldId id="258" r:id="rId11"/>
    <p:sldId id="263" r:id="rId12"/>
    <p:sldId id="26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E238-5AB5-4EFF-8A40-A9371FBED98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EF4C-390F-4234-849A-6603001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PHP –Regular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7543800" cy="3581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history of regex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Quick demo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Regular Expressions Lab 10 Exercise </a:t>
            </a:r>
            <a:r>
              <a:rPr lang="en-US" dirty="0" smtClean="0"/>
              <a:t>4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 smtClean="0"/>
              <a:t>contents  of a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PHP Language constructs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733800"/>
            <a:ext cx="71628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"Language constructs" are operations that are supported by special features in the language. In PHP, mostly anything that isn't a variable or a function is a language construct. These can be found at the PHP documentation page: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2"/>
              </a:rPr>
              <a:t>http://php.net/manual/en/reserved.keywords.php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TIP: </a:t>
            </a:r>
            <a:r>
              <a:rPr lang="en-US" i="1" dirty="0" smtClean="0"/>
              <a:t>list</a:t>
            </a:r>
            <a:r>
              <a:rPr lang="en-US" i="1" dirty="0"/>
              <a:t>()</a:t>
            </a:r>
            <a:r>
              <a:rPr lang="en-US" dirty="0"/>
              <a:t> function  is used to assign a list of variables in one operation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Dog","Cat","Horse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($a, $b, $c)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"I have several animals, a $a, a $b and a $c.";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I have several animals, a Dog, a Cat and a Horse.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048625" cy="3114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419600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Pattern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line contains a food object.</a:t>
            </a:r>
          </a:p>
          <a:p>
            <a:r>
              <a:rPr lang="en-US" dirty="0" smtClean="0"/>
              <a:t>For each line, </a:t>
            </a:r>
            <a:r>
              <a:rPr lang="en-US" dirty="0"/>
              <a:t>t</a:t>
            </a:r>
            <a:r>
              <a:rPr lang="en-US" dirty="0" smtClean="0"/>
              <a:t>abs separate three elements:</a:t>
            </a:r>
          </a:p>
          <a:p>
            <a:pPr marL="342900" indent="-342900">
              <a:buAutoNum type="arabicPeriod"/>
            </a:pPr>
            <a:r>
              <a:rPr lang="en-US" dirty="0" smtClean="0"/>
              <a:t>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food type</a:t>
            </a:r>
          </a:p>
          <a:p>
            <a:pPr marL="342900" indent="-342900">
              <a:buAutoNum type="arabicPeriod"/>
            </a:pPr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49" y="533400"/>
            <a:ext cx="8229600" cy="23622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Code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Tasks: </a:t>
            </a:r>
            <a:br>
              <a:rPr lang="en-US" sz="2400" dirty="0" smtClean="0"/>
            </a:br>
            <a:r>
              <a:rPr lang="en-US" sz="2400" dirty="0" smtClean="0"/>
              <a:t>a. Open the file and copy the contents to an array variable.</a:t>
            </a:r>
            <a:br>
              <a:rPr lang="en-US" sz="2400" dirty="0" smtClean="0"/>
            </a:br>
            <a:r>
              <a:rPr lang="en-US" sz="2400" dirty="0" smtClean="0"/>
              <a:t>b. Shuffle the array.</a:t>
            </a:r>
            <a:br>
              <a:rPr lang="en-US" sz="2400" dirty="0" smtClean="0"/>
            </a:br>
            <a:r>
              <a:rPr lang="en-US" sz="2400" dirty="0" smtClean="0"/>
              <a:t>c. Select a random line from the array.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9" y="3200400"/>
            <a:ext cx="8229600" cy="289560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$lines = file(“dataFile.txt”);</a:t>
            </a:r>
          </a:p>
          <a:p>
            <a:pPr marL="0" indent="0">
              <a:buNone/>
            </a:pPr>
            <a:r>
              <a:rPr lang="en-US" sz="2800" dirty="0" smtClean="0"/>
              <a:t>Shuffle($lines);</a:t>
            </a:r>
          </a:p>
          <a:p>
            <a:pPr marL="0" indent="0"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aLine</a:t>
            </a:r>
            <a:r>
              <a:rPr lang="en-US" sz="2800" dirty="0" smtClean="0"/>
              <a:t> = trim($lines[</a:t>
            </a:r>
            <a:r>
              <a:rPr lang="en-US" sz="2800" dirty="0" err="1" smtClean="0"/>
              <a:t>array_rand</a:t>
            </a:r>
            <a:r>
              <a:rPr lang="en-US" sz="2800" dirty="0" smtClean="0"/>
              <a:t>($lines)]);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49" y="533400"/>
            <a:ext cx="8229600" cy="17526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Code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Task: </a:t>
            </a:r>
            <a:br>
              <a:rPr lang="en-US" sz="2400" dirty="0" smtClean="0"/>
            </a:br>
            <a:r>
              <a:rPr lang="en-US" sz="2400" dirty="0" smtClean="0"/>
              <a:t>For a given line, create three variables, one for each element.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8991600" cy="114300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ist($food, $</a:t>
            </a:r>
            <a:r>
              <a:rPr lang="en-US" sz="2400" dirty="0" err="1" smtClean="0"/>
              <a:t>foodType</a:t>
            </a:r>
            <a:r>
              <a:rPr lang="en-US" sz="2400" dirty="0" smtClean="0"/>
              <a:t>, $description) = </a:t>
            </a:r>
            <a:r>
              <a:rPr lang="en-US" sz="2400" dirty="0" err="1" smtClean="0"/>
              <a:t>preg_split</a:t>
            </a:r>
            <a:r>
              <a:rPr lang="en-US" sz="2400" dirty="0" smtClean="0"/>
              <a:t>(“/[t]+/”, $</a:t>
            </a:r>
            <a:r>
              <a:rPr lang="en-US" sz="2400" dirty="0" err="1" smtClean="0"/>
              <a:t>aLine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4267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Explanation : </a:t>
            </a:r>
            <a:r>
              <a:rPr lang="en-US" dirty="0" smtClean="0"/>
              <a:t>  </a:t>
            </a:r>
            <a:r>
              <a:rPr lang="en-US" b="1" dirty="0" smtClean="0"/>
              <a:t>"/[\</a:t>
            </a:r>
            <a:r>
              <a:rPr lang="en-US" b="1" dirty="0"/>
              <a:t>t</a:t>
            </a:r>
            <a:r>
              <a:rPr lang="en-US" b="1" dirty="0" smtClean="0"/>
              <a:t>]+/“</a:t>
            </a:r>
          </a:p>
          <a:p>
            <a:endParaRPr lang="en-US" dirty="0"/>
          </a:p>
          <a:p>
            <a:r>
              <a:rPr lang="en-US" dirty="0"/>
              <a:t>/ 	= start or end of pattern string</a:t>
            </a:r>
          </a:p>
          <a:p>
            <a:r>
              <a:rPr lang="en-US" dirty="0"/>
              <a:t>[ ... ] 	= grouping of characters</a:t>
            </a:r>
          </a:p>
          <a:p>
            <a:r>
              <a:rPr lang="en-US" dirty="0"/>
              <a:t>+ 	= one or more of the </a:t>
            </a:r>
            <a:r>
              <a:rPr lang="en-US" dirty="0" smtClean="0"/>
              <a:t>preceding </a:t>
            </a:r>
            <a:r>
              <a:rPr lang="en-US" dirty="0"/>
              <a:t>character or group</a:t>
            </a:r>
          </a:p>
          <a:p>
            <a:r>
              <a:rPr lang="en-US" dirty="0" smtClean="0"/>
              <a:t>\t </a:t>
            </a:r>
            <a:r>
              <a:rPr lang="en-US" dirty="0"/>
              <a:t>	= </a:t>
            </a:r>
            <a:r>
              <a:rPr lang="en-US" dirty="0" smtClean="0"/>
              <a:t>A tab character.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</a:t>
            </a:r>
            <a:r>
              <a:rPr lang="en-US" dirty="0" smtClean="0"/>
              <a:t>Expressions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rational expression is </a:t>
            </a:r>
            <a:r>
              <a:rPr lang="en-US" dirty="0" smtClean="0"/>
              <a:t>referred </a:t>
            </a:r>
            <a:r>
              <a:rPr lang="en-US" dirty="0"/>
              <a:t>to as a regular expression.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regular </a:t>
            </a:r>
            <a:r>
              <a:rPr lang="en-US" dirty="0"/>
              <a:t>expression is a sequence of characters that can be defined by a pattern.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</a:t>
            </a:r>
            <a:r>
              <a:rPr lang="en-US" dirty="0"/>
              <a:t>matching with strings is </a:t>
            </a:r>
            <a:r>
              <a:rPr lang="en-US" dirty="0" smtClean="0"/>
              <a:t>an</a:t>
            </a:r>
            <a:r>
              <a:rPr lang="en-US" dirty="0" smtClean="0"/>
              <a:t> important of </a:t>
            </a:r>
            <a:r>
              <a:rPr lang="en-US" dirty="0"/>
              <a:t>computer </a:t>
            </a:r>
            <a:r>
              <a:rPr lang="en-US" dirty="0" smtClean="0"/>
              <a:t>science, but </a:t>
            </a:r>
            <a:r>
              <a:rPr lang="en-US" dirty="0"/>
              <a:t>especially with the </a:t>
            </a:r>
            <a:r>
              <a:rPr lang="en-US" dirty="0" smtClean="0"/>
              <a:t>web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ata is often </a:t>
            </a:r>
            <a:r>
              <a:rPr lang="en-US" dirty="0"/>
              <a:t>passed as a string </a:t>
            </a:r>
            <a:r>
              <a:rPr lang="en-US" dirty="0" smtClean="0"/>
              <a:t>–it must </a:t>
            </a:r>
            <a:r>
              <a:rPr lang="en-US" dirty="0"/>
              <a:t>be parsed and dissembled into meaningful objects.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Regex was invented by </a:t>
            </a:r>
            <a:r>
              <a:rPr lang="en-US" dirty="0" smtClean="0"/>
              <a:t>mathematician (and theoretical computer scientist) Stephen </a:t>
            </a:r>
            <a:r>
              <a:rPr lang="en-US" dirty="0"/>
              <a:t>Kleene.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 explored recursive </a:t>
            </a:r>
            <a:r>
              <a:rPr lang="en-US" dirty="0"/>
              <a:t>parsing d</a:t>
            </a:r>
            <a:r>
              <a:rPr lang="en-US" dirty="0" smtClean="0"/>
              <a:t>uring </a:t>
            </a:r>
            <a:r>
              <a:rPr lang="en-US" dirty="0"/>
              <a:t>the 50’s </a:t>
            </a:r>
            <a:r>
              <a:rPr lang="en-US" dirty="0" smtClean="0"/>
              <a:t>at </a:t>
            </a:r>
            <a:r>
              <a:rPr lang="en-US" dirty="0"/>
              <a:t>the RAND institute </a:t>
            </a:r>
            <a:r>
              <a:rPr lang="en-US" dirty="0" smtClean="0"/>
              <a:t>looking.  </a:t>
            </a:r>
          </a:p>
          <a:p>
            <a:endParaRPr lang="en-US" dirty="0" smtClean="0"/>
          </a:p>
          <a:p>
            <a:r>
              <a:rPr lang="en-US" b="1" dirty="0" smtClean="0"/>
              <a:t>Parsing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process of </a:t>
            </a:r>
            <a:r>
              <a:rPr lang="en-US" dirty="0" smtClean="0"/>
              <a:t>analyzing and interpreting </a:t>
            </a:r>
            <a:r>
              <a:rPr lang="en-US" dirty="0"/>
              <a:t>a string of </a:t>
            </a:r>
            <a:r>
              <a:rPr lang="en-US" dirty="0" smtClean="0"/>
              <a:t>symbols.</a:t>
            </a:r>
          </a:p>
          <a:p>
            <a:endParaRPr lang="en-US" dirty="0" smtClean="0"/>
          </a:p>
          <a:p>
            <a:r>
              <a:rPr lang="en-US" dirty="0" smtClean="0"/>
              <a:t>Kleene </a:t>
            </a:r>
            <a:r>
              <a:rPr lang="en-US" dirty="0"/>
              <a:t>wrote a very important paper on finite automata and regular </a:t>
            </a:r>
            <a:r>
              <a:rPr lang="en-US" dirty="0" smtClean="0"/>
              <a:t>expressions.  </a:t>
            </a:r>
          </a:p>
          <a:p>
            <a:endParaRPr lang="en-US" dirty="0" smtClean="0"/>
          </a:p>
          <a:p>
            <a:r>
              <a:rPr lang="en-US" dirty="0" smtClean="0"/>
              <a:t>CS340 Programming Languages discusses this topic extensively.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4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PHP relies on a method called </a:t>
            </a:r>
            <a:r>
              <a:rPr lang="en-US" dirty="0" err="1"/>
              <a:t>preg_split</a:t>
            </a:r>
            <a:r>
              <a:rPr lang="en-US" dirty="0"/>
              <a:t>() for processing regular </a:t>
            </a:r>
            <a:r>
              <a:rPr lang="en-US" dirty="0" smtClean="0"/>
              <a:t>expressions.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reg_split</a:t>
            </a:r>
            <a:r>
              <a:rPr lang="en-US" dirty="0" smtClean="0"/>
              <a:t>()  </a:t>
            </a:r>
            <a:r>
              <a:rPr lang="en-US" dirty="0"/>
              <a:t>is used to split a string into an array of variables based on a pattern of characters.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preg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dirty="0" err="1"/>
              <a:t>Pcre</a:t>
            </a:r>
            <a:r>
              <a:rPr lang="en-US" dirty="0"/>
              <a:t> </a:t>
            </a:r>
            <a:r>
              <a:rPr lang="en-US" dirty="0" err="1"/>
              <a:t>REGexp</a:t>
            </a:r>
            <a:r>
              <a:rPr lang="en-US" dirty="0"/>
              <a:t>". "PCRE" means "Perl Compatible </a:t>
            </a:r>
            <a:r>
              <a:rPr lang="en-US" dirty="0" err="1"/>
              <a:t>Regexp</a:t>
            </a:r>
            <a:r>
              <a:rPr lang="en-US" dirty="0"/>
              <a:t>", which is functionality for processing a “regular expression”.  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main rule for processing a regular expression is the consistent escaping rule.</a:t>
            </a:r>
          </a:p>
          <a:p>
            <a:endParaRPr lang="en-US" dirty="0"/>
          </a:p>
          <a:p>
            <a:r>
              <a:rPr lang="en-US" dirty="0"/>
              <a:t>PCRE has consistent escaping rules: any non-alpha-numeric character may be escaped to mean its literal value by prefixing a \ (backslash) before the character, and vice </a:t>
            </a:r>
            <a:r>
              <a:rPr lang="en-US" dirty="0" smtClean="0"/>
              <a:t>versa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5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using PHP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Create a variable to hold the following sentence: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mywords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“bobo likes cake, cookies, and carrots.”;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preg_split</a:t>
            </a:r>
            <a:r>
              <a:rPr lang="en-US" sz="2800" dirty="0" smtClean="0"/>
              <a:t> to collect each word and place it in an array,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mywords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("/[\s,.]+/",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mysentence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&amp;$value) {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$value."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76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plits </a:t>
            </a:r>
            <a:r>
              <a:rPr lang="en-US" dirty="0"/>
              <a:t>will occur on any part of the string that is at least one whitespace </a:t>
            </a:r>
            <a:r>
              <a:rPr lang="en-US" dirty="0" smtClean="0"/>
              <a:t>character, a comma, or a period.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Pattern: </a:t>
            </a:r>
            <a:r>
              <a:rPr lang="en-US" dirty="0" smtClean="0"/>
              <a:t>"/[\</a:t>
            </a:r>
            <a:r>
              <a:rPr lang="en-US" dirty="0"/>
              <a:t>s</a:t>
            </a:r>
            <a:r>
              <a:rPr lang="en-US" dirty="0" smtClean="0"/>
              <a:t>,\.]+/"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 </a:t>
            </a:r>
            <a:r>
              <a:rPr lang="en-US" dirty="0" smtClean="0"/>
              <a:t>	 </a:t>
            </a:r>
            <a:r>
              <a:rPr lang="en-US" dirty="0"/>
              <a:t>start or end of pattern string</a:t>
            </a:r>
          </a:p>
          <a:p>
            <a:pPr marL="0" indent="0">
              <a:buNone/>
            </a:pPr>
            <a:r>
              <a:rPr lang="en-US" dirty="0"/>
              <a:t>[ ... ] </a:t>
            </a:r>
            <a:r>
              <a:rPr lang="en-US" dirty="0" smtClean="0"/>
              <a:t>	 group </a:t>
            </a:r>
            <a:r>
              <a:rPr lang="en-US" dirty="0"/>
              <a:t>of </a:t>
            </a:r>
            <a:r>
              <a:rPr lang="en-US" dirty="0" smtClean="0"/>
              <a:t>characters to look for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\s	Any </a:t>
            </a:r>
            <a:r>
              <a:rPr lang="en-US" dirty="0"/>
              <a:t>whitespace character (space, tab).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smtClean="0"/>
              <a:t>	the </a:t>
            </a:r>
            <a:r>
              <a:rPr lang="en-US" dirty="0"/>
              <a:t>literal comma </a:t>
            </a:r>
            <a:r>
              <a:rPr lang="en-US" dirty="0" smtClean="0"/>
              <a:t>character</a:t>
            </a:r>
          </a:p>
          <a:p>
            <a:pPr marL="0" indent="0">
              <a:buNone/>
            </a:pPr>
            <a:r>
              <a:rPr lang="en-US" dirty="0" smtClean="0"/>
              <a:t>\. </a:t>
            </a:r>
            <a:r>
              <a:rPr lang="en-US" dirty="0"/>
              <a:t>	the </a:t>
            </a:r>
            <a:r>
              <a:rPr lang="en-US" dirty="0" smtClean="0"/>
              <a:t>period character must be </a:t>
            </a:r>
            <a:r>
              <a:rPr lang="en-US" i="1" dirty="0" smtClean="0"/>
              <a:t>escaped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/>
              <a:t>+ 	</a:t>
            </a:r>
            <a:r>
              <a:rPr lang="en-US" dirty="0" err="1" smtClean="0"/>
              <a:t>delimitor</a:t>
            </a:r>
            <a:r>
              <a:rPr lang="en-US" dirty="0" smtClean="0"/>
              <a:t> is </a:t>
            </a:r>
            <a:r>
              <a:rPr lang="en-US" dirty="0"/>
              <a:t>one or more of the group characters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  \w                   </a:t>
            </a:r>
            <a:r>
              <a:rPr lang="en-US" dirty="0" smtClean="0"/>
              <a:t>word </a:t>
            </a:r>
            <a:r>
              <a:rPr lang="en-US" dirty="0"/>
              <a:t>characters (a-z, A-Z, 0-9, _)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)                        end of look-behind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\b                     </a:t>
            </a:r>
            <a:r>
              <a:rPr lang="en-US" dirty="0" smtClean="0"/>
              <a:t>the </a:t>
            </a:r>
            <a:r>
              <a:rPr lang="en-US" dirty="0"/>
              <a:t>boundary between a word char (\w) and</a:t>
            </a:r>
          </a:p>
          <a:p>
            <a:pPr marL="0" indent="0">
              <a:buNone/>
            </a:pPr>
            <a:r>
              <a:rPr lang="en-US" dirty="0"/>
              <a:t>                           something that is not a word char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\s*                  </a:t>
            </a:r>
            <a:r>
              <a:rPr lang="en-US" dirty="0" smtClean="0"/>
              <a:t> </a:t>
            </a:r>
            <a:r>
              <a:rPr lang="en-US" dirty="0"/>
              <a:t>whitespace (\n, \r, \t, \f, and " ") (0 or</a:t>
            </a:r>
          </a:p>
          <a:p>
            <a:pPr marL="0" indent="0">
              <a:buNone/>
            </a:pPr>
            <a:r>
              <a:rPr lang="en-US" dirty="0"/>
              <a:t>                           more times (matching the most amount</a:t>
            </a:r>
          </a:p>
          <a:p>
            <a:pPr marL="0" indent="0">
              <a:buNone/>
            </a:pPr>
            <a:r>
              <a:rPr lang="en-US" dirty="0"/>
              <a:t>                           possible))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 [!?.]*               </a:t>
            </a:r>
            <a:r>
              <a:rPr lang="en-US" dirty="0" smtClean="0"/>
              <a:t>any </a:t>
            </a:r>
            <a:r>
              <a:rPr lang="en-US" dirty="0"/>
              <a:t>character of: '!', '?', '.' (0 or more</a:t>
            </a:r>
          </a:p>
          <a:p>
            <a:pPr marL="0" indent="0">
              <a:buNone/>
            </a:pPr>
            <a:r>
              <a:rPr lang="en-US" dirty="0"/>
              <a:t>                           times (matching the most amount possible))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Practice Lab 10 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Atom </a:t>
            </a:r>
            <a:r>
              <a:rPr lang="en-US" dirty="0"/>
              <a:t>to search for patterns.</a:t>
            </a:r>
          </a:p>
          <a:p>
            <a:r>
              <a:rPr lang="en-US" dirty="0" smtClean="0"/>
              <a:t>Choose </a:t>
            </a:r>
            <a:r>
              <a:rPr lang="en-US" dirty="0"/>
              <a:t>Find.  Then select Find in Buffer.</a:t>
            </a:r>
          </a:p>
          <a:p>
            <a:r>
              <a:rPr lang="en-US" dirty="0"/>
              <a:t>Activate the Regex by Selecting the .*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contents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US" sz="2800" dirty="0"/>
              <a:t>Option 1: </a:t>
            </a:r>
            <a:r>
              <a:rPr lang="en-US" sz="2800" dirty="0" err="1"/>
              <a:t>file_get_contents</a:t>
            </a:r>
            <a:r>
              <a:rPr lang="en-US" sz="2800" dirty="0"/>
              <a:t>()  Using this function will return the contents of a given file as a single string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Option 2: file</a:t>
            </a:r>
            <a:r>
              <a:rPr lang="en-US" sz="2800" dirty="0" smtClean="0"/>
              <a:t>() Reads </a:t>
            </a:r>
            <a:r>
              <a:rPr lang="en-US" sz="2800" dirty="0"/>
              <a:t>an entire file into an array.  Each cell contains a string of text (paragraph). </a:t>
            </a:r>
          </a:p>
        </p:txBody>
      </p:sp>
    </p:spTree>
    <p:extLst>
      <p:ext uri="{BB962C8B-B14F-4D97-AF65-F5344CB8AC3E}">
        <p14:creationId xmlns:p14="http://schemas.microsoft.com/office/powerpoint/2010/main" val="42583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610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PHP –Regular Expressions</vt:lpstr>
      <vt:lpstr>Regular Expressions</vt:lpstr>
      <vt:lpstr>Regex History</vt:lpstr>
      <vt:lpstr>PHP and Regular Expressions</vt:lpstr>
      <vt:lpstr>Demo using PHP Sandbox</vt:lpstr>
      <vt:lpstr>Explanation</vt:lpstr>
      <vt:lpstr>More Explanations</vt:lpstr>
      <vt:lpstr>Regex Practice Lab 10 Exercise 4</vt:lpstr>
      <vt:lpstr>Reading the contents of a file</vt:lpstr>
      <vt:lpstr>Language Constructs</vt:lpstr>
      <vt:lpstr>Example:</vt:lpstr>
      <vt:lpstr>Code Tasks:  a. Open the file and copy the contents to an array variable. b. Shuffle the array. c. Select a random line from the array. </vt:lpstr>
      <vt:lpstr>Code Task:  For a given line, create three variables, one for each element.</vt:lpstr>
    </vt:vector>
  </TitlesOfParts>
  <Company>University of Redlands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-Topics</dc:title>
  <dc:creator>UOR User</dc:creator>
  <cp:lastModifiedBy>Cornez, Trish</cp:lastModifiedBy>
  <cp:revision>24</cp:revision>
  <dcterms:created xsi:type="dcterms:W3CDTF">2017-03-23T17:31:05Z</dcterms:created>
  <dcterms:modified xsi:type="dcterms:W3CDTF">2019-11-21T18:15:39Z</dcterms:modified>
</cp:coreProperties>
</file>