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9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35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21320-6290-474E-B798-847780D76459}" type="datetimeFigureOut">
              <a:rPr lang="en-US" smtClean="0"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D861B-E9B0-41DA-957F-FF185961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Demand for Bourbon and it’s Affect on Kentucky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8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International Demand for Bourbon and it’s Affect on Kentucky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Blackett</dc:creator>
  <cp:lastModifiedBy>Joseph Blackett</cp:lastModifiedBy>
  <cp:revision>2</cp:revision>
  <dcterms:created xsi:type="dcterms:W3CDTF">2016-02-24T00:48:38Z</dcterms:created>
  <dcterms:modified xsi:type="dcterms:W3CDTF">2016-02-24T00:52:02Z</dcterms:modified>
</cp:coreProperties>
</file>