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62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43E77-361F-454A-B6BB-62AB56CE261A}" v="197" dt="2021-04-20T00:31:49.364"/>
    <p1510:client id="{83190A28-E7A6-4D6E-A6FF-6C7E79BCB9BE}" v="856" dt="2021-04-20T00:11:48.376"/>
    <p1510:client id="{E16F658F-075E-4E4A-9E8A-9D542D3B0BE2}" v="727" dt="2021-04-20T01:13:0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Crudo" userId="abdc36188f5dc2ff" providerId="Windows Live" clId="Web-{E16F658F-075E-4E4A-9E8A-9D542D3B0BE2}"/>
    <pc:docChg chg="addSld delSld modSld">
      <pc:chgData name="Leandro Crudo" userId="abdc36188f5dc2ff" providerId="Windows Live" clId="Web-{E16F658F-075E-4E4A-9E8A-9D542D3B0BE2}" dt="2021-04-20T01:13:02.830" v="400" actId="20577"/>
      <pc:docMkLst>
        <pc:docMk/>
      </pc:docMkLst>
      <pc:sldChg chg="modSp">
        <pc:chgData name="Leandro Crudo" userId="abdc36188f5dc2ff" providerId="Windows Live" clId="Web-{E16F658F-075E-4E4A-9E8A-9D542D3B0BE2}" dt="2021-04-20T00:55:57.677" v="261" actId="20577"/>
        <pc:sldMkLst>
          <pc:docMk/>
          <pc:sldMk cId="4141337460" sldId="258"/>
        </pc:sldMkLst>
        <pc:spChg chg="mod">
          <ac:chgData name="Leandro Crudo" userId="abdc36188f5dc2ff" providerId="Windows Live" clId="Web-{E16F658F-075E-4E4A-9E8A-9D542D3B0BE2}" dt="2021-04-20T00:55:57.677" v="261" actId="20577"/>
          <ac:spMkLst>
            <pc:docMk/>
            <pc:sldMk cId="4141337460" sldId="258"/>
            <ac:spMk id="2" creationId="{632EEF0A-28A4-4D5B-9271-D8807FEC3DAA}"/>
          </ac:spMkLst>
        </pc:spChg>
        <pc:spChg chg="mod">
          <ac:chgData name="Leandro Crudo" userId="abdc36188f5dc2ff" providerId="Windows Live" clId="Web-{E16F658F-075E-4E4A-9E8A-9D542D3B0BE2}" dt="2021-04-20T00:55:54.286" v="260" actId="20577"/>
          <ac:spMkLst>
            <pc:docMk/>
            <pc:sldMk cId="4141337460" sldId="258"/>
            <ac:spMk id="3" creationId="{C0C6566B-B0F7-4670-BEBD-75F63B2EB3B3}"/>
          </ac:spMkLst>
        </pc:spChg>
      </pc:sldChg>
      <pc:sldChg chg="modSp">
        <pc:chgData name="Leandro Crudo" userId="abdc36188f5dc2ff" providerId="Windows Live" clId="Web-{E16F658F-075E-4E4A-9E8A-9D542D3B0BE2}" dt="2021-04-20T00:58:45.569" v="273" actId="20577"/>
        <pc:sldMkLst>
          <pc:docMk/>
          <pc:sldMk cId="667636295" sldId="259"/>
        </pc:sldMkLst>
        <pc:spChg chg="mod">
          <ac:chgData name="Leandro Crudo" userId="abdc36188f5dc2ff" providerId="Windows Live" clId="Web-{E16F658F-075E-4E4A-9E8A-9D542D3B0BE2}" dt="2021-04-20T00:56:08.833" v="266" actId="20577"/>
          <ac:spMkLst>
            <pc:docMk/>
            <pc:sldMk cId="667636295" sldId="259"/>
            <ac:spMk id="2" creationId="{B406091F-A5E9-48E7-B77C-5068CA0839A1}"/>
          </ac:spMkLst>
        </pc:spChg>
        <pc:spChg chg="mod">
          <ac:chgData name="Leandro Crudo" userId="abdc36188f5dc2ff" providerId="Windows Live" clId="Web-{E16F658F-075E-4E4A-9E8A-9D542D3B0BE2}" dt="2021-04-20T00:58:45.569" v="273" actId="20577"/>
          <ac:spMkLst>
            <pc:docMk/>
            <pc:sldMk cId="667636295" sldId="259"/>
            <ac:spMk id="3" creationId="{3EBD90B4-DEC2-499C-A519-9CDA78D2C3EC}"/>
          </ac:spMkLst>
        </pc:spChg>
      </pc:sldChg>
      <pc:sldChg chg="modSp">
        <pc:chgData name="Leandro Crudo" userId="abdc36188f5dc2ff" providerId="Windows Live" clId="Web-{E16F658F-075E-4E4A-9E8A-9D542D3B0BE2}" dt="2021-04-20T01:13:02.830" v="400" actId="20577"/>
        <pc:sldMkLst>
          <pc:docMk/>
          <pc:sldMk cId="3778645412" sldId="262"/>
        </pc:sldMkLst>
        <pc:spChg chg="mod">
          <ac:chgData name="Leandro Crudo" userId="abdc36188f5dc2ff" providerId="Windows Live" clId="Web-{E16F658F-075E-4E4A-9E8A-9D542D3B0BE2}" dt="2021-04-20T01:13:02.830" v="400" actId="20577"/>
          <ac:spMkLst>
            <pc:docMk/>
            <pc:sldMk cId="3778645412" sldId="262"/>
            <ac:spMk id="2" creationId="{CD663C5E-8DD2-4895-BFC9-8FA02DF7EC8E}"/>
          </ac:spMkLst>
        </pc:spChg>
      </pc:sldChg>
      <pc:sldChg chg="addSp delSp modSp">
        <pc:chgData name="Leandro Crudo" userId="abdc36188f5dc2ff" providerId="Windows Live" clId="Web-{E16F658F-075E-4E4A-9E8A-9D542D3B0BE2}" dt="2021-04-20T01:01:02.524" v="275" actId="20577"/>
        <pc:sldMkLst>
          <pc:docMk/>
          <pc:sldMk cId="296144411" sldId="263"/>
        </pc:sldMkLst>
        <pc:spChg chg="mod">
          <ac:chgData name="Leandro Crudo" userId="abdc36188f5dc2ff" providerId="Windows Live" clId="Web-{E16F658F-075E-4E4A-9E8A-9D542D3B0BE2}" dt="2021-04-20T00:51:07.845" v="237" actId="1076"/>
          <ac:spMkLst>
            <pc:docMk/>
            <pc:sldMk cId="296144411" sldId="263"/>
            <ac:spMk id="2" creationId="{0250E1AC-7D99-4C3D-8F1E-B44E9BD1DF1B}"/>
          </ac:spMkLst>
        </pc:spChg>
        <pc:spChg chg="mod">
          <ac:chgData name="Leandro Crudo" userId="abdc36188f5dc2ff" providerId="Windows Live" clId="Web-{E16F658F-075E-4E4A-9E8A-9D542D3B0BE2}" dt="2021-04-20T01:01:02.524" v="275" actId="20577"/>
          <ac:spMkLst>
            <pc:docMk/>
            <pc:sldMk cId="296144411" sldId="263"/>
            <ac:spMk id="3" creationId="{B40BE58C-CA8C-49B5-A171-BB81DB6A2C02}"/>
          </ac:spMkLst>
        </pc:spChg>
        <pc:picChg chg="add mod">
          <ac:chgData name="Leandro Crudo" userId="abdc36188f5dc2ff" providerId="Windows Live" clId="Web-{E16F658F-075E-4E4A-9E8A-9D542D3B0BE2}" dt="2021-04-20T00:51:50.408" v="244" actId="1076"/>
          <ac:picMkLst>
            <pc:docMk/>
            <pc:sldMk cId="296144411" sldId="263"/>
            <ac:picMk id="6" creationId="{F6D1D8CE-CEA2-4C46-8228-39314FA64E9E}"/>
          </ac:picMkLst>
        </pc:picChg>
        <pc:picChg chg="del">
          <ac:chgData name="Leandro Crudo" userId="abdc36188f5dc2ff" providerId="Windows Live" clId="Web-{E16F658F-075E-4E4A-9E8A-9D542D3B0BE2}" dt="2021-04-20T00:51:22.517" v="239"/>
          <ac:picMkLst>
            <pc:docMk/>
            <pc:sldMk cId="296144411" sldId="263"/>
            <ac:picMk id="7" creationId="{1DF06048-BEAD-49CD-9AAD-E2A59A118835}"/>
          </ac:picMkLst>
        </pc:picChg>
        <pc:picChg chg="add mod">
          <ac:chgData name="Leandro Crudo" userId="abdc36188f5dc2ff" providerId="Windows Live" clId="Web-{E16F658F-075E-4E4A-9E8A-9D542D3B0BE2}" dt="2021-04-20T00:52:12.893" v="249" actId="14100"/>
          <ac:picMkLst>
            <pc:docMk/>
            <pc:sldMk cId="296144411" sldId="263"/>
            <ac:picMk id="8" creationId="{0043461E-71BB-4F41-820D-38CBCFBD05AF}"/>
          </ac:picMkLst>
        </pc:picChg>
        <pc:picChg chg="del">
          <ac:chgData name="Leandro Crudo" userId="abdc36188f5dc2ff" providerId="Windows Live" clId="Web-{E16F658F-075E-4E4A-9E8A-9D542D3B0BE2}" dt="2021-04-20T00:51:22.517" v="238"/>
          <ac:picMkLst>
            <pc:docMk/>
            <pc:sldMk cId="296144411" sldId="263"/>
            <ac:picMk id="9" creationId="{0FBB19B8-A319-47D8-A1CE-B5B82FAB5784}"/>
          </ac:picMkLst>
        </pc:picChg>
      </pc:sldChg>
      <pc:sldChg chg="addSp delSp modSp">
        <pc:chgData name="Leandro Crudo" userId="abdc36188f5dc2ff" providerId="Windows Live" clId="Web-{E16F658F-075E-4E4A-9E8A-9D542D3B0BE2}" dt="2021-04-20T01:08:54.436" v="371" actId="20577"/>
        <pc:sldMkLst>
          <pc:docMk/>
          <pc:sldMk cId="3820484295" sldId="264"/>
        </pc:sldMkLst>
        <pc:spChg chg="del mod">
          <ac:chgData name="Leandro Crudo" userId="abdc36188f5dc2ff" providerId="Windows Live" clId="Web-{E16F658F-075E-4E4A-9E8A-9D542D3B0BE2}" dt="2021-04-20T00:33:46.489" v="3"/>
          <ac:spMkLst>
            <pc:docMk/>
            <pc:sldMk cId="3820484295" sldId="264"/>
            <ac:spMk id="7" creationId="{16F988A6-F2B1-44CD-A132-69335C880D8A}"/>
          </ac:spMkLst>
        </pc:spChg>
        <pc:spChg chg="del">
          <ac:chgData name="Leandro Crudo" userId="abdc36188f5dc2ff" providerId="Windows Live" clId="Web-{E16F658F-075E-4E4A-9E8A-9D542D3B0BE2}" dt="2021-04-20T00:32:53.644" v="0"/>
          <ac:spMkLst>
            <pc:docMk/>
            <pc:sldMk cId="3820484295" sldId="264"/>
            <ac:spMk id="8" creationId="{FBA3DE0C-F686-4E64-88C8-9011B1D1B04A}"/>
          </ac:spMkLst>
        </pc:spChg>
        <pc:spChg chg="mod">
          <ac:chgData name="Leandro Crudo" userId="abdc36188f5dc2ff" providerId="Windows Live" clId="Web-{E16F658F-075E-4E4A-9E8A-9D542D3B0BE2}" dt="2021-04-20T01:08:54.436" v="371" actId="20577"/>
          <ac:spMkLst>
            <pc:docMk/>
            <pc:sldMk cId="3820484295" sldId="264"/>
            <ac:spMk id="9" creationId="{B36966CE-6F35-44A8-AAAD-B0880FEC28CF}"/>
          </ac:spMkLst>
        </pc:spChg>
        <pc:picChg chg="add mod">
          <ac:chgData name="Leandro Crudo" userId="abdc36188f5dc2ff" providerId="Windows Live" clId="Web-{E16F658F-075E-4E4A-9E8A-9D542D3B0BE2}" dt="2021-04-20T00:36:50.381" v="78" actId="1076"/>
          <ac:picMkLst>
            <pc:docMk/>
            <pc:sldMk cId="3820484295" sldId="264"/>
            <ac:picMk id="3" creationId="{133973EE-8AAA-4340-AF8A-2F7C481C48D2}"/>
          </ac:picMkLst>
        </pc:picChg>
      </pc:sldChg>
      <pc:sldChg chg="addSp delSp modSp">
        <pc:chgData name="Leandro Crudo" userId="abdc36188f5dc2ff" providerId="Windows Live" clId="Web-{E16F658F-075E-4E4A-9E8A-9D542D3B0BE2}" dt="2021-04-20T01:10:32.156" v="392" actId="20577"/>
        <pc:sldMkLst>
          <pc:docMk/>
          <pc:sldMk cId="3014136675" sldId="265"/>
        </pc:sldMkLst>
        <pc:spChg chg="del">
          <ac:chgData name="Leandro Crudo" userId="abdc36188f5dc2ff" providerId="Windows Live" clId="Web-{E16F658F-075E-4E4A-9E8A-9D542D3B0BE2}" dt="2021-04-20T00:39:48.852" v="85"/>
          <ac:spMkLst>
            <pc:docMk/>
            <pc:sldMk cId="3014136675" sldId="265"/>
            <ac:spMk id="2" creationId="{0250E1AC-7D99-4C3D-8F1E-B44E9BD1DF1B}"/>
          </ac:spMkLst>
        </pc:spChg>
        <pc:spChg chg="mod">
          <ac:chgData name="Leandro Crudo" userId="abdc36188f5dc2ff" providerId="Windows Live" clId="Web-{E16F658F-075E-4E4A-9E8A-9D542D3B0BE2}" dt="2021-04-20T01:10:32.156" v="392" actId="20577"/>
          <ac:spMkLst>
            <pc:docMk/>
            <pc:sldMk cId="3014136675" sldId="265"/>
            <ac:spMk id="3" creationId="{B40BE58C-CA8C-49B5-A171-BB81DB6A2C02}"/>
          </ac:spMkLst>
        </pc:spChg>
        <pc:spChg chg="del">
          <ac:chgData name="Leandro Crudo" userId="abdc36188f5dc2ff" providerId="Windows Live" clId="Web-{E16F658F-075E-4E4A-9E8A-9D542D3B0BE2}" dt="2021-04-20T00:39:48.790" v="84"/>
          <ac:spMkLst>
            <pc:docMk/>
            <pc:sldMk cId="3014136675" sldId="265"/>
            <ac:spMk id="4" creationId="{1A01C64B-279A-40EB-B530-94E8C0B8A9B9}"/>
          </ac:spMkLst>
        </pc:spChg>
        <pc:spChg chg="add del mod">
          <ac:chgData name="Leandro Crudo" userId="abdc36188f5dc2ff" providerId="Windows Live" clId="Web-{E16F658F-075E-4E4A-9E8A-9D542D3B0BE2}" dt="2021-04-20T00:40:12.728" v="89"/>
          <ac:spMkLst>
            <pc:docMk/>
            <pc:sldMk cId="3014136675" sldId="265"/>
            <ac:spMk id="6" creationId="{4320201C-E995-402E-9268-9D58FF1166C7}"/>
          </ac:spMkLst>
        </pc:spChg>
        <pc:spChg chg="add">
          <ac:chgData name="Leandro Crudo" userId="abdc36188f5dc2ff" providerId="Windows Live" clId="Web-{E16F658F-075E-4E4A-9E8A-9D542D3B0BE2}" dt="2021-04-20T00:40:08.884" v="86"/>
          <ac:spMkLst>
            <pc:docMk/>
            <pc:sldMk cId="3014136675" sldId="265"/>
            <ac:spMk id="8" creationId="{03025FCF-4031-42C1-B161-8909406DE047}"/>
          </ac:spMkLst>
        </pc:spChg>
        <pc:spChg chg="add mod">
          <ac:chgData name="Leandro Crudo" userId="abdc36188f5dc2ff" providerId="Windows Live" clId="Web-{E16F658F-075E-4E4A-9E8A-9D542D3B0BE2}" dt="2021-04-20T00:41:07.369" v="111" actId="20577"/>
          <ac:spMkLst>
            <pc:docMk/>
            <pc:sldMk cId="3014136675" sldId="265"/>
            <ac:spMk id="10" creationId="{85F07214-70EA-4509-86AE-3B0F56DCA8F6}"/>
          </ac:spMkLst>
        </pc:spChg>
        <pc:spChg chg="add mod">
          <ac:chgData name="Leandro Crudo" userId="abdc36188f5dc2ff" providerId="Windows Live" clId="Web-{E16F658F-075E-4E4A-9E8A-9D542D3B0BE2}" dt="2021-04-20T00:40:17.509" v="90" actId="20577"/>
          <ac:spMkLst>
            <pc:docMk/>
            <pc:sldMk cId="3014136675" sldId="265"/>
            <ac:spMk id="12" creationId="{6AD58256-432B-4640-9166-28F180AC9908}"/>
          </ac:spMkLst>
        </pc:spChg>
        <pc:picChg chg="add mod">
          <ac:chgData name="Leandro Crudo" userId="abdc36188f5dc2ff" providerId="Windows Live" clId="Web-{E16F658F-075E-4E4A-9E8A-9D542D3B0BE2}" dt="2021-04-20T00:48:49.749" v="235" actId="1076"/>
          <ac:picMkLst>
            <pc:docMk/>
            <pc:sldMk cId="3014136675" sldId="265"/>
            <ac:picMk id="13" creationId="{5AF3CDC6-CF62-447C-98D0-0E304E2724B9}"/>
          </ac:picMkLst>
        </pc:picChg>
      </pc:sldChg>
      <pc:sldChg chg="add del mod modShow">
        <pc:chgData name="Leandro Crudo" userId="abdc36188f5dc2ff" providerId="Windows Live" clId="Web-{E16F658F-075E-4E4A-9E8A-9D542D3B0BE2}" dt="2021-04-20T00:38:12.257" v="83"/>
        <pc:sldMkLst>
          <pc:docMk/>
          <pc:sldMk cId="529662876" sldId="266"/>
        </pc:sldMkLst>
      </pc:sldChg>
    </pc:docChg>
  </pc:docChgLst>
  <pc:docChgLst>
    <pc:chgData name="Leandro Crudo" userId="abdc36188f5dc2ff" providerId="Windows Live" clId="Web-{7B443E77-361F-454A-B6BB-62AB56CE261A}"/>
    <pc:docChg chg="modSld">
      <pc:chgData name="Leandro Crudo" userId="abdc36188f5dc2ff" providerId="Windows Live" clId="Web-{7B443E77-361F-454A-B6BB-62AB56CE261A}" dt="2021-04-20T00:31:49.364" v="107" actId="20577"/>
      <pc:docMkLst>
        <pc:docMk/>
      </pc:docMkLst>
      <pc:sldChg chg="addSp delSp modSp">
        <pc:chgData name="Leandro Crudo" userId="abdc36188f5dc2ff" providerId="Windows Live" clId="Web-{7B443E77-361F-454A-B6BB-62AB56CE261A}" dt="2021-04-20T00:24:20.667" v="51" actId="20577"/>
        <pc:sldMkLst>
          <pc:docMk/>
          <pc:sldMk cId="469095588" sldId="260"/>
        </pc:sldMkLst>
        <pc:spChg chg="mod">
          <ac:chgData name="Leandro Crudo" userId="abdc36188f5dc2ff" providerId="Windows Live" clId="Web-{7B443E77-361F-454A-B6BB-62AB56CE261A}" dt="2021-04-20T00:24:20.667" v="51" actId="20577"/>
          <ac:spMkLst>
            <pc:docMk/>
            <pc:sldMk cId="469095588" sldId="260"/>
            <ac:spMk id="3" creationId="{B40BE58C-CA8C-49B5-A171-BB81DB6A2C02}"/>
          </ac:spMkLst>
        </pc:spChg>
        <pc:spChg chg="mod">
          <ac:chgData name="Leandro Crudo" userId="abdc36188f5dc2ff" providerId="Windows Live" clId="Web-{7B443E77-361F-454A-B6BB-62AB56CE261A}" dt="2021-04-20T00:21:49.023" v="38" actId="20577"/>
          <ac:spMkLst>
            <pc:docMk/>
            <pc:sldMk cId="469095588" sldId="260"/>
            <ac:spMk id="5" creationId="{BB4F296B-0D8A-46EA-A041-C296BD7AD1C2}"/>
          </ac:spMkLst>
        </pc:spChg>
        <pc:picChg chg="add mod">
          <ac:chgData name="Leandro Crudo" userId="abdc36188f5dc2ff" providerId="Windows Live" clId="Web-{7B443E77-361F-454A-B6BB-62AB56CE261A}" dt="2021-04-20T00:19:30.410" v="37" actId="1076"/>
          <ac:picMkLst>
            <pc:docMk/>
            <pc:sldMk cId="469095588" sldId="260"/>
            <ac:picMk id="4" creationId="{4C4F08A0-68B4-4C3D-885C-04262E1F907A}"/>
          </ac:picMkLst>
        </pc:picChg>
        <pc:picChg chg="del mod">
          <ac:chgData name="Leandro Crudo" userId="abdc36188f5dc2ff" providerId="Windows Live" clId="Web-{7B443E77-361F-454A-B6BB-62AB56CE261A}" dt="2021-04-20T00:19:21.051" v="33"/>
          <ac:picMkLst>
            <pc:docMk/>
            <pc:sldMk cId="469095588" sldId="260"/>
            <ac:picMk id="9" creationId="{776446DA-31EF-4E93-AFCE-12BF77759A8B}"/>
          </ac:picMkLst>
        </pc:picChg>
      </pc:sldChg>
      <pc:sldChg chg="modSp">
        <pc:chgData name="Leandro Crudo" userId="abdc36188f5dc2ff" providerId="Windows Live" clId="Web-{7B443E77-361F-454A-B6BB-62AB56CE261A}" dt="2021-04-20T00:25:18.043" v="65" actId="1076"/>
        <pc:sldMkLst>
          <pc:docMk/>
          <pc:sldMk cId="296144411" sldId="263"/>
        </pc:sldMkLst>
        <pc:spChg chg="mod">
          <ac:chgData name="Leandro Crudo" userId="abdc36188f5dc2ff" providerId="Windows Live" clId="Web-{7B443E77-361F-454A-B6BB-62AB56CE261A}" dt="2021-04-20T00:25:18.043" v="65" actId="1076"/>
          <ac:spMkLst>
            <pc:docMk/>
            <pc:sldMk cId="296144411" sldId="263"/>
            <ac:spMk id="4" creationId="{C3FF02A2-3423-4FB6-A53D-3181BFC6E11D}"/>
          </ac:spMkLst>
        </pc:spChg>
      </pc:sldChg>
      <pc:sldChg chg="addSp delSp modSp">
        <pc:chgData name="Leandro Crudo" userId="abdc36188f5dc2ff" providerId="Windows Live" clId="Web-{7B443E77-361F-454A-B6BB-62AB56CE261A}" dt="2021-04-20T00:31:49.364" v="107" actId="20577"/>
        <pc:sldMkLst>
          <pc:docMk/>
          <pc:sldMk cId="3820484295" sldId="264"/>
        </pc:sldMkLst>
        <pc:spChg chg="del">
          <ac:chgData name="Leandro Crudo" userId="abdc36188f5dc2ff" providerId="Windows Live" clId="Web-{7B443E77-361F-454A-B6BB-62AB56CE261A}" dt="2021-04-20T00:31:36.629" v="101"/>
          <ac:spMkLst>
            <pc:docMk/>
            <pc:sldMk cId="3820484295" sldId="264"/>
            <ac:spMk id="3" creationId="{B40BE58C-CA8C-49B5-A171-BB81DB6A2C02}"/>
          </ac:spMkLst>
        </pc:spChg>
        <pc:spChg chg="mod">
          <ac:chgData name="Leandro Crudo" userId="abdc36188f5dc2ff" providerId="Windows Live" clId="Web-{7B443E77-361F-454A-B6BB-62AB56CE261A}" dt="2021-04-20T00:30:14.299" v="83" actId="1076"/>
          <ac:spMkLst>
            <pc:docMk/>
            <pc:sldMk cId="3820484295" sldId="264"/>
            <ac:spMk id="4" creationId="{24D3E4E3-4FFB-453C-8EE3-C4E1CF4B6852}"/>
          </ac:spMkLst>
        </pc:spChg>
        <pc:spChg chg="add del mod">
          <ac:chgData name="Leandro Crudo" userId="abdc36188f5dc2ff" providerId="Windows Live" clId="Web-{7B443E77-361F-454A-B6BB-62AB56CE261A}" dt="2021-04-20T00:31:49.364" v="107" actId="20577"/>
          <ac:spMkLst>
            <pc:docMk/>
            <pc:sldMk cId="3820484295" sldId="264"/>
            <ac:spMk id="7" creationId="{16F988A6-F2B1-44CD-A132-69335C880D8A}"/>
          </ac:spMkLst>
        </pc:spChg>
        <pc:spChg chg="add mod">
          <ac:chgData name="Leandro Crudo" userId="abdc36188f5dc2ff" providerId="Windows Live" clId="Web-{7B443E77-361F-454A-B6BB-62AB56CE261A}" dt="2021-04-20T00:31:36.629" v="101"/>
          <ac:spMkLst>
            <pc:docMk/>
            <pc:sldMk cId="3820484295" sldId="264"/>
            <ac:spMk id="8" creationId="{FBA3DE0C-F686-4E64-88C8-9011B1D1B04A}"/>
          </ac:spMkLst>
        </pc:spChg>
        <pc:spChg chg="mod">
          <ac:chgData name="Leandro Crudo" userId="abdc36188f5dc2ff" providerId="Windows Live" clId="Web-{7B443E77-361F-454A-B6BB-62AB56CE261A}" dt="2021-04-20T00:31:30.582" v="100" actId="20577"/>
          <ac:spMkLst>
            <pc:docMk/>
            <pc:sldMk cId="3820484295" sldId="264"/>
            <ac:spMk id="9" creationId="{B36966CE-6F35-44A8-AAAD-B0880FEC28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3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7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3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s.google.com/machine-learning/crash-course/classification/precision-and-reca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diente em azul e laranja com setas">
            <a:extLst>
              <a:ext uri="{FF2B5EF4-FFF2-40B4-BE49-F238E27FC236}">
                <a16:creationId xmlns:a16="http://schemas.microsoft.com/office/drawing/2014/main" id="{E216B276-20BE-428E-943B-27407CE1A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D464A6-BB63-4A7F-A145-88799DE16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pt-BR" sz="4400" err="1"/>
              <a:t>Skynet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9CF61D-6197-49CC-A57F-90BD25663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lnSpcReduction="10000"/>
          </a:bodyPr>
          <a:lstStyle/>
          <a:p>
            <a:r>
              <a:rPr lang="pt-BR" sz="2000"/>
              <a:t>Inteligência Artificial para analise de crédito</a:t>
            </a:r>
          </a:p>
        </p:txBody>
      </p:sp>
    </p:spTree>
    <p:extLst>
      <p:ext uri="{BB962C8B-B14F-4D97-AF65-F5344CB8AC3E}">
        <p14:creationId xmlns:p14="http://schemas.microsoft.com/office/powerpoint/2010/main" val="425703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esperados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4C7CB-53AD-4A3B-8586-A0563C6D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Redução do Lead time da esteira de aprovação de crédito, pois os analistas trabalharão propostas dos segmentos que melhor conhecem e terão o apoio da AI sugerindo um valor de crédito a ser concedido.</a:t>
            </a:r>
          </a:p>
          <a:p>
            <a:r>
              <a:rPr lang="pt-BR" dirty="0"/>
              <a:t>Iniciar uma trilha de utilização de dados para melhoria de processos e tomada de decisão</a:t>
            </a:r>
          </a:p>
          <a:p>
            <a:r>
              <a:rPr lang="pt-BR" dirty="0"/>
              <a:t>Facilitar planejamento financeiro utilizando o </a:t>
            </a:r>
            <a:r>
              <a:rPr lang="pt-BR" dirty="0" err="1"/>
              <a:t>forecast</a:t>
            </a:r>
            <a:r>
              <a:rPr lang="pt-BR" dirty="0"/>
              <a:t> de concessão de crédito</a:t>
            </a:r>
          </a:p>
        </p:txBody>
      </p:sp>
    </p:spTree>
    <p:extLst>
      <p:ext uri="{BB962C8B-B14F-4D97-AF65-F5344CB8AC3E}">
        <p14:creationId xmlns:p14="http://schemas.microsoft.com/office/powerpoint/2010/main" val="377864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Apoio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6061A5-BC7D-4360-8966-7661AE505D0D}"/>
              </a:ext>
            </a:extLst>
          </p:cNvPr>
          <p:cNvSpPr txBox="1"/>
          <p:nvPr/>
        </p:nvSpPr>
        <p:spPr>
          <a:xfrm>
            <a:off x="639420" y="1520785"/>
            <a:ext cx="1115501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/>
              <a:t>O que são matrizes de confusão?</a:t>
            </a:r>
          </a:p>
          <a:p>
            <a:endParaRPr lang="pt-BR" sz="1400"/>
          </a:p>
          <a:p>
            <a:r>
              <a:rPr lang="pt-BR" sz="1400"/>
              <a:t>É um tabela que mostra as frequências de classificação para cada classe do modelo. </a:t>
            </a:r>
          </a:p>
          <a:p>
            <a:r>
              <a:rPr lang="pt-BR" sz="1400"/>
              <a:t>Exemplo: Imagine que </a:t>
            </a:r>
            <a:r>
              <a:rPr lang="pt-BR" sz="1400" err="1"/>
              <a:t>tivessemos</a:t>
            </a:r>
            <a:r>
              <a:rPr lang="pt-BR" sz="1400"/>
              <a:t> um modelo que, dada as características fisiológicas de uma paciente, dissesse que a mesma está grávida ou não. </a:t>
            </a:r>
          </a:p>
          <a:p>
            <a:r>
              <a:rPr lang="pt-BR" sz="1400"/>
              <a:t>Como saber se meu modelo previu bem? Como saber se ele prevê bem a classe que queremos (Grávida)? Essas e outras questões podemos entender com as matrizes de confusão.</a:t>
            </a:r>
          </a:p>
          <a:p>
            <a:r>
              <a:rPr lang="pt-BR" sz="1400"/>
              <a:t>Pegando o exemplo acima, ela vai nos mostrar as frequências:</a:t>
            </a:r>
          </a:p>
          <a:p>
            <a:r>
              <a:rPr lang="pt-BR" sz="1400" b="1"/>
              <a:t>Verdadeiro positivo (</a:t>
            </a:r>
            <a:r>
              <a:rPr lang="pt-BR" sz="1400" b="1" err="1"/>
              <a:t>true</a:t>
            </a:r>
            <a:r>
              <a:rPr lang="pt-BR" sz="1400" b="1"/>
              <a:t> positive — TP)</a:t>
            </a:r>
            <a:r>
              <a:rPr lang="pt-BR" sz="1400"/>
              <a:t>: ocorre quando no conjunto real, a classe que estamos buscando foi prevista corretamente. Por exemplo, quando a mulher está grávida e o modelo previu corretamente que ela está grávida.</a:t>
            </a:r>
          </a:p>
          <a:p>
            <a:r>
              <a:rPr lang="pt-BR" sz="1400" b="1"/>
              <a:t>Falso positivo (false positive — FP)</a:t>
            </a:r>
            <a:r>
              <a:rPr lang="pt-BR" sz="1400"/>
              <a:t>: ocorre quando no conjunto real, a classe que estamos buscando prever foi prevista incorretamente. Exemplo: a mulher não está grávida, mas o modelo disse que ela está.</a:t>
            </a:r>
          </a:p>
          <a:p>
            <a:r>
              <a:rPr lang="pt-BR" sz="1400" b="1"/>
              <a:t>Falso verdadeiro (</a:t>
            </a:r>
            <a:r>
              <a:rPr lang="pt-BR" sz="1400" b="1" err="1"/>
              <a:t>true</a:t>
            </a:r>
            <a:r>
              <a:rPr lang="pt-BR" sz="1400" b="1"/>
              <a:t> negative — TN)</a:t>
            </a:r>
            <a:r>
              <a:rPr lang="pt-BR" sz="1400"/>
              <a:t>: ocorre quando no conjunto real, a classe que não estamos buscando prever foi prevista corretamente. Exemplo: a mulher não estava grávida, e o modelo previu corretamente que ela não está.</a:t>
            </a:r>
          </a:p>
          <a:p>
            <a:r>
              <a:rPr lang="pt-BR" sz="1400" b="1"/>
              <a:t>Falso negativo (false negative — FN)</a:t>
            </a:r>
            <a:r>
              <a:rPr lang="pt-BR" sz="1400"/>
              <a:t>: ocorre quando no conjunto real, a classe que não estamos buscando prever foi prevista incorretamente. Por exemplo, quando a mulher está grávida e o modelo previu incorretamente que ela não está grávida.</a:t>
            </a:r>
          </a:p>
          <a:p>
            <a:endParaRPr lang="pt-BR" sz="1400"/>
          </a:p>
          <a:p>
            <a:r>
              <a:rPr lang="pt-BR" sz="1400"/>
              <a:t>Matriz de Confusão mostrando as categorias</a:t>
            </a:r>
          </a:p>
          <a:p>
            <a:r>
              <a:rPr lang="pt-BR" sz="1400"/>
              <a:t>Assim, nosso modelo:</a:t>
            </a:r>
          </a:p>
          <a:p>
            <a:r>
              <a:rPr lang="pt-BR" sz="1400"/>
              <a:t>Previu grávida 3 vezes corretamente</a:t>
            </a:r>
          </a:p>
          <a:p>
            <a:r>
              <a:rPr lang="pt-BR" sz="1400"/>
              <a:t>Previu não grávidas 4 vezes corretamente</a:t>
            </a:r>
          </a:p>
          <a:p>
            <a:r>
              <a:rPr lang="pt-BR" sz="1400"/>
              <a:t>Previu grávida 1 vez incorretamente</a:t>
            </a:r>
          </a:p>
          <a:p>
            <a:r>
              <a:rPr lang="pt-BR" sz="1400"/>
              <a:t>Previu não grávida 2 vezes incorretamente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7E4122-9C18-41A3-83D8-6E315B5CA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16"/>
          <a:stretch/>
        </p:blipFill>
        <p:spPr>
          <a:xfrm>
            <a:off x="8115300" y="5641285"/>
            <a:ext cx="4076700" cy="12167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507ED7-A5F8-4D6D-B7B9-925E636ED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36"/>
          <a:stretch/>
        </p:blipFill>
        <p:spPr>
          <a:xfrm>
            <a:off x="4640537" y="5041523"/>
            <a:ext cx="5057775" cy="7696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B9217C-EED6-48F8-8023-567D7B34A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5794623"/>
            <a:ext cx="30099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9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Apoio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E7B47-D1A2-467C-8A21-29C0BF7F5602}"/>
              </a:ext>
            </a:extLst>
          </p:cNvPr>
          <p:cNvSpPr txBox="1"/>
          <p:nvPr/>
        </p:nvSpPr>
        <p:spPr>
          <a:xfrm>
            <a:off x="569843" y="1443264"/>
            <a:ext cx="1111857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Alguns conceitos importantes decorrentes da matriz</a:t>
            </a:r>
          </a:p>
          <a:p>
            <a:endParaRPr lang="pt-BR"/>
          </a:p>
          <a:p>
            <a:r>
              <a:rPr lang="pt-BR" u="sng"/>
              <a:t>Acurácia</a:t>
            </a:r>
          </a:p>
          <a:p>
            <a:endParaRPr lang="pt-BR" u="sng"/>
          </a:p>
          <a:p>
            <a:r>
              <a:rPr lang="pt-BR"/>
              <a:t>Diz quanto o meu modelo acertou das previsões possíveis. No contexto acima, nosso modelo teve uma acurácia de 70%, pois acertou 7 das 10 previsões. E a razão entre o somatório das previsões corretas (verdadeiros positivos com verdadeiros negativos) sobre o somatório das previsões.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B297FD-DC38-47A1-BAEC-1613FCF5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84" y="4032368"/>
            <a:ext cx="5486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Apoio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E7B47-D1A2-467C-8A21-29C0BF7F5602}"/>
              </a:ext>
            </a:extLst>
          </p:cNvPr>
          <p:cNvSpPr txBox="1"/>
          <p:nvPr/>
        </p:nvSpPr>
        <p:spPr>
          <a:xfrm>
            <a:off x="569843" y="1443264"/>
            <a:ext cx="1111857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Alguns conceitos importantes decorrentes da matriz</a:t>
            </a:r>
          </a:p>
          <a:p>
            <a:endParaRPr lang="pt-BR"/>
          </a:p>
          <a:p>
            <a:pPr algn="l"/>
            <a:r>
              <a:rPr lang="pt-BR" b="1" i="0" u="sng">
                <a:solidFill>
                  <a:srgbClr val="292929"/>
                </a:solidFill>
                <a:effectLst/>
                <a:latin typeface="sohne"/>
              </a:rPr>
              <a:t>Recall</a:t>
            </a:r>
          </a:p>
          <a:p>
            <a:pPr algn="l"/>
            <a:endParaRPr lang="pt-BR" b="0" i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No material do </a:t>
            </a:r>
            <a:r>
              <a:rPr lang="pt-BR" b="0" i="0" u="sng">
                <a:solidFill>
                  <a:srgbClr val="292929"/>
                </a:solidFill>
                <a:effectLst/>
                <a:latin typeface="charter"/>
                <a:hlinkClick r:id="rId2"/>
              </a:rPr>
              <a:t>Google </a:t>
            </a:r>
            <a:r>
              <a:rPr lang="pt-BR" b="0" i="0" u="sng" err="1">
                <a:solidFill>
                  <a:srgbClr val="292929"/>
                </a:solidFill>
                <a:effectLst/>
                <a:latin typeface="charter"/>
                <a:hlinkClick r:id="rId2"/>
              </a:rPr>
              <a:t>Developers</a:t>
            </a:r>
            <a:r>
              <a:rPr lang="pt-BR" b="0" i="0" u="sng">
                <a:solidFill>
                  <a:srgbClr val="292929"/>
                </a:solidFill>
                <a:effectLst/>
                <a:latin typeface="charter"/>
                <a:hlinkClick r:id="rId2"/>
              </a:rPr>
              <a:t> para Machine Learning</a:t>
            </a:r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, podemos ver que </a:t>
            </a:r>
            <a:r>
              <a:rPr lang="pt-BR" b="0" i="1">
                <a:solidFill>
                  <a:srgbClr val="292929"/>
                </a:solidFill>
                <a:effectLst/>
                <a:latin typeface="charter"/>
              </a:rPr>
              <a:t>recall</a:t>
            </a:r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 responde a seguinte pergunta: qual proporção de positivos foi identificados corretamente? Em outras palavras, quão bom meu modelo é para prever positivos, sendo positivo entendido como a classe que se quer prever, no nosso contexto, se a mulher está grávida. É definido como a razão entre verdadeiros positivos sobre a soma de verdadeiros positivos com negativos falsos.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E87EB6-4C05-4B37-94FD-2DDEF99F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4341392"/>
            <a:ext cx="22574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Apoio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E7B47-D1A2-467C-8A21-29C0BF7F5602}"/>
              </a:ext>
            </a:extLst>
          </p:cNvPr>
          <p:cNvSpPr txBox="1"/>
          <p:nvPr/>
        </p:nvSpPr>
        <p:spPr>
          <a:xfrm>
            <a:off x="569843" y="1443264"/>
            <a:ext cx="111185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Alguns conceitos importantes decorrentes da matriz</a:t>
            </a:r>
          </a:p>
          <a:p>
            <a:endParaRPr lang="pt-BR"/>
          </a:p>
          <a:p>
            <a:pPr algn="l"/>
            <a:r>
              <a:rPr lang="pt-BR" b="1" i="0" u="sng">
                <a:solidFill>
                  <a:srgbClr val="292929"/>
                </a:solidFill>
                <a:effectLst/>
                <a:latin typeface="sohne"/>
              </a:rPr>
              <a:t>Precisão</a:t>
            </a:r>
          </a:p>
          <a:p>
            <a:pPr algn="l"/>
            <a:endParaRPr lang="pt-BR" b="0" i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Ainda usando o material do Google </a:t>
            </a:r>
            <a:r>
              <a:rPr lang="pt-BR" b="0" i="0" err="1">
                <a:solidFill>
                  <a:srgbClr val="292929"/>
                </a:solidFill>
                <a:effectLst/>
                <a:latin typeface="charter"/>
              </a:rPr>
              <a:t>Developers</a:t>
            </a:r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, eles definem precisão como a resposta para a seguinte pergunta: Qual a proporção de identificações positivas foi realmente correta? Em outras palavras, o qual bem meu modelo trabalhou.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E08412-E78C-4B9A-88C3-09260AA4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74" y="4199572"/>
            <a:ext cx="24955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9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Apoio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E7B47-D1A2-467C-8A21-29C0BF7F5602}"/>
              </a:ext>
            </a:extLst>
          </p:cNvPr>
          <p:cNvSpPr txBox="1"/>
          <p:nvPr/>
        </p:nvSpPr>
        <p:spPr>
          <a:xfrm>
            <a:off x="569843" y="1443264"/>
            <a:ext cx="1111857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Alguns conceitos importantes decorrentes da matriz</a:t>
            </a:r>
          </a:p>
          <a:p>
            <a:endParaRPr lang="pt-BR"/>
          </a:p>
          <a:p>
            <a:pPr algn="l"/>
            <a:r>
              <a:rPr lang="pt-BR" b="1" i="0" u="sng">
                <a:solidFill>
                  <a:srgbClr val="292929"/>
                </a:solidFill>
                <a:effectLst/>
                <a:latin typeface="sohne"/>
              </a:rPr>
              <a:t>f-score</a:t>
            </a:r>
          </a:p>
          <a:p>
            <a:pPr algn="l"/>
            <a:endParaRPr lang="pt-BR" b="0" i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Já o </a:t>
            </a:r>
            <a:r>
              <a:rPr lang="pt-BR" b="0" i="1">
                <a:solidFill>
                  <a:srgbClr val="292929"/>
                </a:solidFill>
                <a:effectLst/>
                <a:latin typeface="charter"/>
              </a:rPr>
              <a:t>f-score</a:t>
            </a:r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 nos mostra o balanço entre a precisão e o </a:t>
            </a:r>
            <a:r>
              <a:rPr lang="pt-BR" b="0" i="1">
                <a:solidFill>
                  <a:srgbClr val="292929"/>
                </a:solidFill>
                <a:effectLst/>
                <a:latin typeface="charter"/>
              </a:rPr>
              <a:t>recall</a:t>
            </a:r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 de nosso modelo. Sua fórmula é: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BEDC4F-78AA-4516-85C8-2AE67601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19" y="3982832"/>
            <a:ext cx="27813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C55327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8AC419-F3A2-40C3-B61C-65B09676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pt-BR"/>
              <a:t>Escopo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2A199-0DF4-4C8A-8FF8-5325B6C01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401" y="713313"/>
            <a:ext cx="4549400" cy="5431376"/>
          </a:xfrm>
        </p:spPr>
        <p:txBody>
          <a:bodyPr anchor="ctr">
            <a:normAutofit/>
          </a:bodyPr>
          <a:lstStyle/>
          <a:p>
            <a:r>
              <a:rPr lang="pt-BR" sz="2000"/>
              <a:t>Desenvolver um algoritmo para analise de concessão de crédito para o cliente Wtec Suprimentos.</a:t>
            </a:r>
          </a:p>
        </p:txBody>
      </p:sp>
    </p:spTree>
    <p:extLst>
      <p:ext uri="{BB962C8B-B14F-4D97-AF65-F5344CB8AC3E}">
        <p14:creationId xmlns:p14="http://schemas.microsoft.com/office/powerpoint/2010/main" val="292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EF0A-28A4-4D5B-9271-D8807FEC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6566B-B0F7-4670-BEBD-75F63B2EB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Atualmente a empresa não tem um processo estabelecido para segmentar os clientes que impede os especialistas atuarem de forma efetiva nos processos de concessão de crédito.</a:t>
            </a:r>
          </a:p>
          <a:p>
            <a:r>
              <a:rPr lang="pt-BR" dirty="0"/>
              <a:t>Não utiliza as informações de forma adequada para conduzir as campanhas de marketing e alavancar os negócios.</a:t>
            </a:r>
          </a:p>
        </p:txBody>
      </p:sp>
    </p:spTree>
    <p:extLst>
      <p:ext uri="{BB962C8B-B14F-4D97-AF65-F5344CB8AC3E}">
        <p14:creationId xmlns:p14="http://schemas.microsoft.com/office/powerpoint/2010/main" val="414133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6091F-A5E9-48E7-B77C-5068CA08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D90B4-DEC2-499C-A519-9CDA78D2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Através da </a:t>
            </a:r>
            <a:r>
              <a:rPr lang="pt-BR" dirty="0" err="1"/>
              <a:t>Skynet</a:t>
            </a:r>
            <a:r>
              <a:rPr lang="pt-BR" dirty="0"/>
              <a:t>, a </a:t>
            </a:r>
            <a:r>
              <a:rPr lang="pt-BR" dirty="0" err="1"/>
              <a:t>Wtec</a:t>
            </a:r>
            <a:r>
              <a:rPr lang="pt-BR" dirty="0"/>
              <a:t> Suprimentos </a:t>
            </a:r>
            <a:r>
              <a:rPr lang="pt-BR" dirty="0">
                <a:ea typeface="+mn-lt"/>
                <a:cs typeface="+mn-lt"/>
              </a:rPr>
              <a:t>poderá segmentar e classificar cada novo pedido de crédito</a:t>
            </a:r>
            <a:r>
              <a:rPr lang="pt-BR" dirty="0"/>
              <a:t> através de algoritmo baseado em IA ajudando a equipe marketing a realizar campanhas.</a:t>
            </a:r>
            <a:endParaRPr lang="en-US" dirty="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63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BE58C-CA8C-49B5-A171-BB81DB6A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83" y="2162495"/>
            <a:ext cx="5618917" cy="4476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>
                <a:ea typeface="+mn-lt"/>
                <a:cs typeface="+mn-lt"/>
              </a:rPr>
              <a:t>Foram utilizadas técnicas para criar agrupamentos de clientes por características relevantes:</a:t>
            </a:r>
          </a:p>
          <a:p>
            <a:r>
              <a:rPr lang="pt-BR" sz="1600"/>
              <a:t>Os atributos selecionados são "dados cadastrais", de forma a permitir a classificação de clientes atuais e novos.</a:t>
            </a:r>
          </a:p>
          <a:p>
            <a:endParaRPr lang="pt-BR" sz="1400"/>
          </a:p>
          <a:p>
            <a:pPr marL="0" indent="0">
              <a:buNone/>
            </a:pPr>
            <a:r>
              <a:rPr lang="pt-BR" sz="1200"/>
              <a:t># Etapas realizadas:</a:t>
            </a:r>
          </a:p>
          <a:p>
            <a:pPr marL="0" indent="0">
              <a:buNone/>
            </a:pPr>
            <a:r>
              <a:rPr lang="pt-BR" sz="1200"/>
              <a:t>1- Limpeza dos dados, normalização e escolha de características relevantes;</a:t>
            </a:r>
          </a:p>
          <a:p>
            <a:pPr marL="0" indent="0">
              <a:buNone/>
            </a:pPr>
            <a:r>
              <a:rPr lang="pt-BR" sz="1200"/>
              <a:t>2- Filtragem dos dados disponibilizados (Faturamento Bruto &gt;= R$ 1.000,00 e &lt;= R$100.000.000,00 mensais);</a:t>
            </a:r>
          </a:p>
          <a:p>
            <a:pPr marL="0" indent="0">
              <a:buNone/>
            </a:pPr>
            <a:r>
              <a:rPr lang="pt-BR" sz="1200"/>
              <a:t>3- Testes de 2 a 20 clusters com </a:t>
            </a:r>
            <a:r>
              <a:rPr lang="pt-BR" sz="1200" err="1"/>
              <a:t>KMeans</a:t>
            </a:r>
            <a:r>
              <a:rPr lang="pt-BR" sz="1200"/>
              <a:t>, sendo que a melhor separação foi de 8 clusters (considerando </a:t>
            </a:r>
            <a:r>
              <a:rPr lang="pt-BR" sz="1200" err="1"/>
              <a:t>Elbow</a:t>
            </a:r>
            <a:r>
              <a:rPr lang="pt-BR" sz="1200"/>
              <a:t>, </a:t>
            </a:r>
            <a:r>
              <a:rPr lang="pt-BR" sz="1200" err="1"/>
              <a:t>Silhouette</a:t>
            </a:r>
            <a:r>
              <a:rPr lang="pt-BR" sz="1200"/>
              <a:t>);</a:t>
            </a:r>
          </a:p>
          <a:p>
            <a:pPr marL="0" indent="0">
              <a:buNone/>
            </a:pPr>
            <a:r>
              <a:rPr lang="pt-BR" sz="1200"/>
              <a:t>4- Um novo arquivo </a:t>
            </a:r>
            <a:r>
              <a:rPr lang="pt-BR" sz="1200" err="1"/>
              <a:t>csv</a:t>
            </a:r>
            <a:r>
              <a:rPr lang="pt-BR" sz="1200"/>
              <a:t> foi gerado para utilização no treinamento do classificador;</a:t>
            </a:r>
          </a:p>
          <a:p>
            <a:endParaRPr lang="pt-BR" sz="14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4F296B-0D8A-46EA-A041-C296BD7AD1C2}"/>
              </a:ext>
            </a:extLst>
          </p:cNvPr>
          <p:cNvSpPr txBox="1"/>
          <p:nvPr/>
        </p:nvSpPr>
        <p:spPr>
          <a:xfrm>
            <a:off x="4267207" y="804911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>
                <a:solidFill>
                  <a:schemeClr val="tx1"/>
                </a:solidFill>
              </a:rPr>
              <a:t>Segmentação dos Clientes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5C499E2-86B9-442D-A308-786FDF09F634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4C4F08A0-68B4-4C3D-885C-04262E1F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52" y="2391867"/>
            <a:ext cx="5094248" cy="34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9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BE58C-CA8C-49B5-A171-BB81DB6A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05" y="1853419"/>
            <a:ext cx="6700217" cy="876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b="0" i="0" dirty="0">
                <a:solidFill>
                  <a:srgbClr val="000000"/>
                </a:solidFill>
                <a:effectLst/>
              </a:rPr>
              <a:t>Utilizamos o mecanismos de testes a partir dos clientes já conhecidos onde vemos a performance de classificação de </a:t>
            </a:r>
            <a:r>
              <a:rPr lang="pt-BR" sz="1600" dirty="0">
                <a:solidFill>
                  <a:srgbClr val="000000"/>
                </a:solidFill>
              </a:rPr>
              <a:t>99,5</a:t>
            </a:r>
            <a:r>
              <a:rPr lang="pt-BR" sz="1600" b="0" i="0" dirty="0">
                <a:solidFill>
                  <a:srgbClr val="000000"/>
                </a:solidFill>
                <a:effectLst/>
              </a:rPr>
              <a:t>%.</a:t>
            </a:r>
            <a:endParaRPr lang="pt-BR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FF02A2-3423-4FB6-A53D-3181BFC6E11D}"/>
              </a:ext>
            </a:extLst>
          </p:cNvPr>
          <p:cNvSpPr txBox="1"/>
          <p:nvPr/>
        </p:nvSpPr>
        <p:spPr>
          <a:xfrm>
            <a:off x="4295085" y="805123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>
                <a:solidFill>
                  <a:schemeClr val="tx1"/>
                </a:solidFill>
              </a:rPr>
              <a:t>Classificação de Clientes 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4AD6BEE-D658-45F4-AEE2-F1DF0D2437D0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3C010-5E29-4C8A-8B62-FB8C6B16A65C}"/>
              </a:ext>
            </a:extLst>
          </p:cNvPr>
          <p:cNvSpPr txBox="1"/>
          <p:nvPr/>
        </p:nvSpPr>
        <p:spPr>
          <a:xfrm>
            <a:off x="625273" y="2753139"/>
            <a:ext cx="66493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/>
              <a:t>Teste do Classificador utilizando dados Reais</a:t>
            </a:r>
          </a:p>
          <a:p>
            <a:r>
              <a:rPr lang="pt-BR" sz="1600"/>
              <a:t>Buscamos um arquivo da CVM, com dados de resultado de empresas abertas do ano de 2016.</a:t>
            </a:r>
          </a:p>
          <a:p>
            <a:endParaRPr lang="pt-BR" sz="1600"/>
          </a:p>
          <a:p>
            <a:r>
              <a:rPr lang="pt-BR" sz="1600"/>
              <a:t>A partir destes dados, efetuamos a preparação para aplicação do modelo, normalizando o faturamento e margem para período mensal.</a:t>
            </a:r>
          </a:p>
          <a:p>
            <a:endParaRPr lang="pt-BR" sz="1600"/>
          </a:p>
          <a:p>
            <a:r>
              <a:rPr lang="pt-BR" sz="1600"/>
              <a:t>Como um modelo de classificação trabalha com situações previamente conhecidas, eliminamos empresas com faturamento acima dos conhecidos através da divisão por uma constante aleatória.</a:t>
            </a:r>
          </a:p>
        </p:txBody>
      </p:sp>
      <p:pic>
        <p:nvPicPr>
          <p:cNvPr id="6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6D1D8CE-CEA2-4C46-8228-39314FA6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61" y="1851307"/>
            <a:ext cx="3700346" cy="2498985"/>
          </a:xfrm>
          <a:prstGeom prst="rect">
            <a:avLst/>
          </a:prstGeom>
        </p:spPr>
      </p:pic>
      <p:pic>
        <p:nvPicPr>
          <p:cNvPr id="8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043461E-71BB-4F41-820D-38CBCFBD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229" y="4349145"/>
            <a:ext cx="3691053" cy="23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3E4E3-4FFB-453C-8EE3-C4E1CF4B6852}"/>
              </a:ext>
            </a:extLst>
          </p:cNvPr>
          <p:cNvSpPr txBox="1"/>
          <p:nvPr/>
        </p:nvSpPr>
        <p:spPr>
          <a:xfrm>
            <a:off x="4313670" y="805123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>
                <a:solidFill>
                  <a:schemeClr val="tx1"/>
                </a:solidFill>
              </a:rPr>
              <a:t>Apoio e sugestão para os analistas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08AF0F-953E-4E7B-9832-0A6B9ADE5976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6966CE-6F35-44A8-AAAD-B0880FEC28CF}"/>
              </a:ext>
            </a:extLst>
          </p:cNvPr>
          <p:cNvSpPr txBox="1"/>
          <p:nvPr/>
        </p:nvSpPr>
        <p:spPr>
          <a:xfrm>
            <a:off x="335189" y="2118241"/>
            <a:ext cx="11260465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Mantivemos exclusivamente dados cadastrais para viabilizar o processo para novos clientes. Com a utilização de </a:t>
            </a:r>
            <a:r>
              <a:rPr lang="pt-BR" sz="1600" dirty="0"/>
              <a:t>técnicas de limpeza e seleção de dados, criamos um modelo capaz de sugerir valores de crédito para solicitações abaixo de R$100.000,00, o que representa 74% da base de clientes.</a:t>
            </a:r>
            <a:endParaRPr lang="en-US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200" dirty="0"/>
              <a:t># Melhor </a:t>
            </a:r>
            <a:r>
              <a:rPr lang="pt-BR" sz="1200" dirty="0" err="1"/>
              <a:t>regresor</a:t>
            </a:r>
            <a:r>
              <a:rPr lang="pt-BR" sz="1200" dirty="0"/>
              <a:t> para este caso: </a:t>
            </a:r>
            <a:r>
              <a:rPr lang="pt-BR" sz="1200" dirty="0" err="1"/>
              <a:t>Random</a:t>
            </a:r>
            <a:r>
              <a:rPr lang="pt-BR" sz="1200" dirty="0"/>
              <a:t> Forest</a:t>
            </a:r>
          </a:p>
          <a:p>
            <a:r>
              <a:rPr lang="pt-BR" sz="1200" dirty="0"/>
              <a:t># </a:t>
            </a:r>
            <a:r>
              <a:rPr lang="pt-BR" sz="1200" dirty="0" err="1"/>
              <a:t>Regressor</a:t>
            </a:r>
            <a:r>
              <a:rPr lang="pt-BR" sz="1200" dirty="0"/>
              <a:t> </a:t>
            </a:r>
            <a:r>
              <a:rPr lang="pt-BR" sz="1200" dirty="0" err="1"/>
              <a:t>Random</a:t>
            </a:r>
            <a:r>
              <a:rPr lang="pt-BR" sz="1200" dirty="0"/>
              <a:t> Forest. </a:t>
            </a:r>
            <a:r>
              <a:rPr lang="pt-BR" sz="1200" dirty="0" err="1"/>
              <a:t>Mean</a:t>
            </a:r>
            <a:r>
              <a:rPr lang="pt-BR" sz="1200" dirty="0"/>
              <a:t> </a:t>
            </a:r>
            <a:r>
              <a:rPr lang="pt-BR" sz="1200" dirty="0" err="1"/>
              <a:t>Squared</a:t>
            </a:r>
            <a:r>
              <a:rPr lang="pt-BR" sz="1200" dirty="0"/>
              <a:t> </a:t>
            </a:r>
            <a:r>
              <a:rPr lang="pt-BR" sz="1200" dirty="0" err="1"/>
              <a:t>Error</a:t>
            </a:r>
            <a:r>
              <a:rPr lang="pt-BR" sz="1200" dirty="0"/>
              <a:t>: 213,057,997.51. </a:t>
            </a:r>
            <a:r>
              <a:rPr lang="pt-BR" sz="1200" dirty="0" err="1"/>
              <a:t>Mean</a:t>
            </a:r>
            <a:r>
              <a:rPr lang="pt-BR" sz="1200" dirty="0"/>
              <a:t> </a:t>
            </a:r>
            <a:r>
              <a:rPr lang="pt-BR" sz="1200" dirty="0" err="1"/>
              <a:t>absolute</a:t>
            </a:r>
            <a:r>
              <a:rPr lang="pt-BR" sz="1200" dirty="0"/>
              <a:t> </a:t>
            </a:r>
            <a:r>
              <a:rPr lang="pt-BR" sz="1200" dirty="0" err="1"/>
              <a:t>percentage</a:t>
            </a:r>
            <a:r>
              <a:rPr lang="pt-BR" sz="1200" dirty="0"/>
              <a:t> </a:t>
            </a:r>
            <a:r>
              <a:rPr lang="pt-BR" sz="1200" dirty="0" err="1"/>
              <a:t>error</a:t>
            </a:r>
            <a:r>
              <a:rPr lang="pt-BR" sz="1200" dirty="0"/>
              <a:t>: 6.25. </a:t>
            </a:r>
            <a:r>
              <a:rPr lang="pt-BR" sz="1200" dirty="0" err="1"/>
              <a:t>Mean</a:t>
            </a:r>
            <a:r>
              <a:rPr lang="pt-BR" sz="1200" dirty="0"/>
              <a:t> </a:t>
            </a:r>
            <a:r>
              <a:rPr lang="pt-BR" sz="1200" dirty="0" err="1"/>
              <a:t>Error</a:t>
            </a:r>
            <a:r>
              <a:rPr lang="pt-BR" sz="1200" dirty="0"/>
              <a:t> 10,892.36</a:t>
            </a:r>
          </a:p>
        </p:txBody>
      </p:sp>
      <p:pic>
        <p:nvPicPr>
          <p:cNvPr id="3" name="Imagem 11" descr="Chart, bar chart&#10;&#10;Description automatically generated">
            <a:extLst>
              <a:ext uri="{FF2B5EF4-FFF2-40B4-BE49-F238E27FC236}">
                <a16:creationId xmlns:a16="http://schemas.microsoft.com/office/drawing/2014/main" id="{133973EE-8AAA-4340-AF8A-2F7C481C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13" y="3104241"/>
            <a:ext cx="9272056" cy="25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3E4E3-4FFB-453C-8EE3-C4E1CF4B6852}"/>
              </a:ext>
            </a:extLst>
          </p:cNvPr>
          <p:cNvSpPr txBox="1"/>
          <p:nvPr/>
        </p:nvSpPr>
        <p:spPr>
          <a:xfrm>
            <a:off x="4267207" y="675025"/>
            <a:ext cx="746096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tx1"/>
                </a:solidFill>
              </a:rPr>
              <a:t>Regressor</a:t>
            </a:r>
            <a:r>
              <a:rPr lang="pt-BR" sz="2000" dirty="0">
                <a:solidFill>
                  <a:schemeClr val="tx1"/>
                </a:solidFill>
              </a:rPr>
              <a:t>: O objetivo desta classe é utilizar métodos de regressão com o propósito de apoiar os analistas de concessão de crédito  com uma sugestão de valor a ser aprovado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08AF0F-953E-4E7B-9832-0A6B9ADE5976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4290141-0F56-455F-873E-FAAA4BAB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6" y="2769704"/>
            <a:ext cx="6273523" cy="411048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8BA884B-9EF2-4985-9BC1-12B988F3A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39" y="2769704"/>
            <a:ext cx="5285496" cy="290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6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BE58C-CA8C-49B5-A171-BB81DB6A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dirty="0">
                <a:ea typeface="+mn-lt"/>
                <a:cs typeface="+mn-lt"/>
              </a:rPr>
              <a:t>O crédito concedido nos últimos 7 dias é utilizado como base para estimar o </a:t>
            </a:r>
            <a:r>
              <a:rPr lang="pt-BR" sz="1600" dirty="0" err="1">
                <a:ea typeface="+mn-lt"/>
                <a:cs typeface="+mn-lt"/>
              </a:rPr>
              <a:t>forecast</a:t>
            </a:r>
            <a:r>
              <a:rPr lang="pt-BR" sz="1600" dirty="0">
                <a:ea typeface="+mn-lt"/>
                <a:cs typeface="+mn-lt"/>
              </a:rPr>
              <a:t> de concessão de crédito nos próximos dois dias.</a:t>
            </a:r>
          </a:p>
          <a:p>
            <a:r>
              <a:rPr lang="pt-BR" sz="1600" dirty="0">
                <a:ea typeface="+mn-lt"/>
                <a:cs typeface="+mn-lt"/>
              </a:rPr>
              <a:t>Foram utilizadas redes neurais baseadas em LSTM  para capturar tendencias de curto e longo prazo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3025FCF-4031-42C1-B161-8909406DE04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Processo</a:t>
            </a:r>
          </a:p>
        </p:txBody>
      </p:sp>
      <p:sp>
        <p:nvSpPr>
          <p:cNvPr id="10" name="CaixaDeTexto 3">
            <a:extLst>
              <a:ext uri="{FF2B5EF4-FFF2-40B4-BE49-F238E27FC236}">
                <a16:creationId xmlns:a16="http://schemas.microsoft.com/office/drawing/2014/main" id="{85F07214-70EA-4509-86AE-3B0F56DCA8F6}"/>
              </a:ext>
            </a:extLst>
          </p:cNvPr>
          <p:cNvSpPr txBox="1"/>
          <p:nvPr/>
        </p:nvSpPr>
        <p:spPr>
          <a:xfrm>
            <a:off x="4313670" y="805123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Forecast de concessão de crédito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6AD58256-432B-4640-9166-28F180AC9908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5AF3CDC6-CF62-447C-98D0-0E304E27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70" y="3301748"/>
            <a:ext cx="8040029" cy="32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3667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02638"/>
      </a:dk2>
      <a:lt2>
        <a:srgbClr val="E2E6E8"/>
      </a:lt2>
      <a:accent1>
        <a:srgbClr val="C55327"/>
      </a:accent1>
      <a:accent2>
        <a:srgbClr val="D7394F"/>
      </a:accent2>
      <a:accent3>
        <a:srgbClr val="C99B35"/>
      </a:accent3>
      <a:accent4>
        <a:srgbClr val="24B5B0"/>
      </a:accent4>
      <a:accent5>
        <a:srgbClr val="399AD7"/>
      </a:accent5>
      <a:accent6>
        <a:srgbClr val="2747C5"/>
      </a:accent6>
      <a:hlink>
        <a:srgbClr val="398CA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1057</Words>
  <Application>Microsoft Office PowerPoint</Application>
  <PresentationFormat>Widescreen</PresentationFormat>
  <Paragraphs>103</Paragraphs>
  <Slides>15</Slides>
  <Notes>0</Notes>
  <HiddenSlides>6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charter</vt:lpstr>
      <vt:lpstr>sohne</vt:lpstr>
      <vt:lpstr>BrushVTI</vt:lpstr>
      <vt:lpstr>Skynet</vt:lpstr>
      <vt:lpstr>Escopo do Projeto</vt:lpstr>
      <vt:lpstr>Desafio</vt:lpstr>
      <vt:lpstr>Proposta</vt:lpstr>
      <vt:lpstr>Processo</vt:lpstr>
      <vt:lpstr>Processo</vt:lpstr>
      <vt:lpstr>Processo</vt:lpstr>
      <vt:lpstr>Processo</vt:lpstr>
      <vt:lpstr>Apresentação do PowerPoint</vt:lpstr>
      <vt:lpstr>Benefícios esperados</vt:lpstr>
      <vt:lpstr>Apoio</vt:lpstr>
      <vt:lpstr>Apoio</vt:lpstr>
      <vt:lpstr>Apoio</vt:lpstr>
      <vt:lpstr>Apoio</vt:lpstr>
      <vt:lpstr>Apoio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S@NIA</dc:title>
  <dc:creator>André de Araujo</dc:creator>
  <cp:lastModifiedBy>Julio Blanco</cp:lastModifiedBy>
  <cp:revision>241</cp:revision>
  <dcterms:created xsi:type="dcterms:W3CDTF">2021-04-17T18:25:16Z</dcterms:created>
  <dcterms:modified xsi:type="dcterms:W3CDTF">2021-04-20T18:45:35Z</dcterms:modified>
</cp:coreProperties>
</file>