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72" r:id="rId10"/>
    <p:sldId id="262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443E77-361F-454A-B6BB-62AB56CE261A}" v="197" dt="2021-04-20T00:31:49.364"/>
    <p1510:client id="{83190A28-E7A6-4D6E-A6FF-6C7E79BCB9BE}" v="856" dt="2021-04-20T00:11:48.376"/>
    <p1510:client id="{E16F658F-075E-4E4A-9E8A-9D542D3B0BE2}" v="727" dt="2021-04-20T01:13:02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ndro Crudo" userId="abdc36188f5dc2ff" providerId="Windows Live" clId="Web-{E16F658F-075E-4E4A-9E8A-9D542D3B0BE2}"/>
    <pc:docChg chg="addSld delSld modSld">
      <pc:chgData name="Leandro Crudo" userId="abdc36188f5dc2ff" providerId="Windows Live" clId="Web-{E16F658F-075E-4E4A-9E8A-9D542D3B0BE2}" dt="2021-04-20T01:13:02.830" v="400" actId="20577"/>
      <pc:docMkLst>
        <pc:docMk/>
      </pc:docMkLst>
      <pc:sldChg chg="modSp">
        <pc:chgData name="Leandro Crudo" userId="abdc36188f5dc2ff" providerId="Windows Live" clId="Web-{E16F658F-075E-4E4A-9E8A-9D542D3B0BE2}" dt="2021-04-20T00:55:57.677" v="261" actId="20577"/>
        <pc:sldMkLst>
          <pc:docMk/>
          <pc:sldMk cId="4141337460" sldId="258"/>
        </pc:sldMkLst>
        <pc:spChg chg="mod">
          <ac:chgData name="Leandro Crudo" userId="abdc36188f5dc2ff" providerId="Windows Live" clId="Web-{E16F658F-075E-4E4A-9E8A-9D542D3B0BE2}" dt="2021-04-20T00:55:57.677" v="261" actId="20577"/>
          <ac:spMkLst>
            <pc:docMk/>
            <pc:sldMk cId="4141337460" sldId="258"/>
            <ac:spMk id="2" creationId="{632EEF0A-28A4-4D5B-9271-D8807FEC3DAA}"/>
          </ac:spMkLst>
        </pc:spChg>
        <pc:spChg chg="mod">
          <ac:chgData name="Leandro Crudo" userId="abdc36188f5dc2ff" providerId="Windows Live" clId="Web-{E16F658F-075E-4E4A-9E8A-9D542D3B0BE2}" dt="2021-04-20T00:55:54.286" v="260" actId="20577"/>
          <ac:spMkLst>
            <pc:docMk/>
            <pc:sldMk cId="4141337460" sldId="258"/>
            <ac:spMk id="3" creationId="{C0C6566B-B0F7-4670-BEBD-75F63B2EB3B3}"/>
          </ac:spMkLst>
        </pc:spChg>
      </pc:sldChg>
      <pc:sldChg chg="modSp">
        <pc:chgData name="Leandro Crudo" userId="abdc36188f5dc2ff" providerId="Windows Live" clId="Web-{E16F658F-075E-4E4A-9E8A-9D542D3B0BE2}" dt="2021-04-20T00:58:45.569" v="273" actId="20577"/>
        <pc:sldMkLst>
          <pc:docMk/>
          <pc:sldMk cId="667636295" sldId="259"/>
        </pc:sldMkLst>
        <pc:spChg chg="mod">
          <ac:chgData name="Leandro Crudo" userId="abdc36188f5dc2ff" providerId="Windows Live" clId="Web-{E16F658F-075E-4E4A-9E8A-9D542D3B0BE2}" dt="2021-04-20T00:56:08.833" v="266" actId="20577"/>
          <ac:spMkLst>
            <pc:docMk/>
            <pc:sldMk cId="667636295" sldId="259"/>
            <ac:spMk id="2" creationId="{B406091F-A5E9-48E7-B77C-5068CA0839A1}"/>
          </ac:spMkLst>
        </pc:spChg>
        <pc:spChg chg="mod">
          <ac:chgData name="Leandro Crudo" userId="abdc36188f5dc2ff" providerId="Windows Live" clId="Web-{E16F658F-075E-4E4A-9E8A-9D542D3B0BE2}" dt="2021-04-20T00:58:45.569" v="273" actId="20577"/>
          <ac:spMkLst>
            <pc:docMk/>
            <pc:sldMk cId="667636295" sldId="259"/>
            <ac:spMk id="3" creationId="{3EBD90B4-DEC2-499C-A519-9CDA78D2C3EC}"/>
          </ac:spMkLst>
        </pc:spChg>
      </pc:sldChg>
      <pc:sldChg chg="modSp">
        <pc:chgData name="Leandro Crudo" userId="abdc36188f5dc2ff" providerId="Windows Live" clId="Web-{E16F658F-075E-4E4A-9E8A-9D542D3B0BE2}" dt="2021-04-20T01:13:02.830" v="400" actId="20577"/>
        <pc:sldMkLst>
          <pc:docMk/>
          <pc:sldMk cId="3778645412" sldId="262"/>
        </pc:sldMkLst>
        <pc:spChg chg="mod">
          <ac:chgData name="Leandro Crudo" userId="abdc36188f5dc2ff" providerId="Windows Live" clId="Web-{E16F658F-075E-4E4A-9E8A-9D542D3B0BE2}" dt="2021-04-20T01:13:02.830" v="400" actId="20577"/>
          <ac:spMkLst>
            <pc:docMk/>
            <pc:sldMk cId="3778645412" sldId="262"/>
            <ac:spMk id="2" creationId="{CD663C5E-8DD2-4895-BFC9-8FA02DF7EC8E}"/>
          </ac:spMkLst>
        </pc:spChg>
      </pc:sldChg>
      <pc:sldChg chg="addSp delSp modSp">
        <pc:chgData name="Leandro Crudo" userId="abdc36188f5dc2ff" providerId="Windows Live" clId="Web-{E16F658F-075E-4E4A-9E8A-9D542D3B0BE2}" dt="2021-04-20T01:01:02.524" v="275" actId="20577"/>
        <pc:sldMkLst>
          <pc:docMk/>
          <pc:sldMk cId="296144411" sldId="263"/>
        </pc:sldMkLst>
        <pc:spChg chg="mod">
          <ac:chgData name="Leandro Crudo" userId="abdc36188f5dc2ff" providerId="Windows Live" clId="Web-{E16F658F-075E-4E4A-9E8A-9D542D3B0BE2}" dt="2021-04-20T00:51:07.845" v="237" actId="1076"/>
          <ac:spMkLst>
            <pc:docMk/>
            <pc:sldMk cId="296144411" sldId="263"/>
            <ac:spMk id="2" creationId="{0250E1AC-7D99-4C3D-8F1E-B44E9BD1DF1B}"/>
          </ac:spMkLst>
        </pc:spChg>
        <pc:spChg chg="mod">
          <ac:chgData name="Leandro Crudo" userId="abdc36188f5dc2ff" providerId="Windows Live" clId="Web-{E16F658F-075E-4E4A-9E8A-9D542D3B0BE2}" dt="2021-04-20T01:01:02.524" v="275" actId="20577"/>
          <ac:spMkLst>
            <pc:docMk/>
            <pc:sldMk cId="296144411" sldId="263"/>
            <ac:spMk id="3" creationId="{B40BE58C-CA8C-49B5-A171-BB81DB6A2C02}"/>
          </ac:spMkLst>
        </pc:spChg>
        <pc:picChg chg="add mod">
          <ac:chgData name="Leandro Crudo" userId="abdc36188f5dc2ff" providerId="Windows Live" clId="Web-{E16F658F-075E-4E4A-9E8A-9D542D3B0BE2}" dt="2021-04-20T00:51:50.408" v="244" actId="1076"/>
          <ac:picMkLst>
            <pc:docMk/>
            <pc:sldMk cId="296144411" sldId="263"/>
            <ac:picMk id="6" creationId="{F6D1D8CE-CEA2-4C46-8228-39314FA64E9E}"/>
          </ac:picMkLst>
        </pc:picChg>
        <pc:picChg chg="del">
          <ac:chgData name="Leandro Crudo" userId="abdc36188f5dc2ff" providerId="Windows Live" clId="Web-{E16F658F-075E-4E4A-9E8A-9D542D3B0BE2}" dt="2021-04-20T00:51:22.517" v="239"/>
          <ac:picMkLst>
            <pc:docMk/>
            <pc:sldMk cId="296144411" sldId="263"/>
            <ac:picMk id="7" creationId="{1DF06048-BEAD-49CD-9AAD-E2A59A118835}"/>
          </ac:picMkLst>
        </pc:picChg>
        <pc:picChg chg="add mod">
          <ac:chgData name="Leandro Crudo" userId="abdc36188f5dc2ff" providerId="Windows Live" clId="Web-{E16F658F-075E-4E4A-9E8A-9D542D3B0BE2}" dt="2021-04-20T00:52:12.893" v="249" actId="14100"/>
          <ac:picMkLst>
            <pc:docMk/>
            <pc:sldMk cId="296144411" sldId="263"/>
            <ac:picMk id="8" creationId="{0043461E-71BB-4F41-820D-38CBCFBD05AF}"/>
          </ac:picMkLst>
        </pc:picChg>
        <pc:picChg chg="del">
          <ac:chgData name="Leandro Crudo" userId="abdc36188f5dc2ff" providerId="Windows Live" clId="Web-{E16F658F-075E-4E4A-9E8A-9D542D3B0BE2}" dt="2021-04-20T00:51:22.517" v="238"/>
          <ac:picMkLst>
            <pc:docMk/>
            <pc:sldMk cId="296144411" sldId="263"/>
            <ac:picMk id="9" creationId="{0FBB19B8-A319-47D8-A1CE-B5B82FAB5784}"/>
          </ac:picMkLst>
        </pc:picChg>
      </pc:sldChg>
      <pc:sldChg chg="addSp delSp modSp">
        <pc:chgData name="Leandro Crudo" userId="abdc36188f5dc2ff" providerId="Windows Live" clId="Web-{E16F658F-075E-4E4A-9E8A-9D542D3B0BE2}" dt="2021-04-20T01:08:54.436" v="371" actId="20577"/>
        <pc:sldMkLst>
          <pc:docMk/>
          <pc:sldMk cId="3820484295" sldId="264"/>
        </pc:sldMkLst>
        <pc:spChg chg="del mod">
          <ac:chgData name="Leandro Crudo" userId="abdc36188f5dc2ff" providerId="Windows Live" clId="Web-{E16F658F-075E-4E4A-9E8A-9D542D3B0BE2}" dt="2021-04-20T00:33:46.489" v="3"/>
          <ac:spMkLst>
            <pc:docMk/>
            <pc:sldMk cId="3820484295" sldId="264"/>
            <ac:spMk id="7" creationId="{16F988A6-F2B1-44CD-A132-69335C880D8A}"/>
          </ac:spMkLst>
        </pc:spChg>
        <pc:spChg chg="del">
          <ac:chgData name="Leandro Crudo" userId="abdc36188f5dc2ff" providerId="Windows Live" clId="Web-{E16F658F-075E-4E4A-9E8A-9D542D3B0BE2}" dt="2021-04-20T00:32:53.644" v="0"/>
          <ac:spMkLst>
            <pc:docMk/>
            <pc:sldMk cId="3820484295" sldId="264"/>
            <ac:spMk id="8" creationId="{FBA3DE0C-F686-4E64-88C8-9011B1D1B04A}"/>
          </ac:spMkLst>
        </pc:spChg>
        <pc:spChg chg="mod">
          <ac:chgData name="Leandro Crudo" userId="abdc36188f5dc2ff" providerId="Windows Live" clId="Web-{E16F658F-075E-4E4A-9E8A-9D542D3B0BE2}" dt="2021-04-20T01:08:54.436" v="371" actId="20577"/>
          <ac:spMkLst>
            <pc:docMk/>
            <pc:sldMk cId="3820484295" sldId="264"/>
            <ac:spMk id="9" creationId="{B36966CE-6F35-44A8-AAAD-B0880FEC28CF}"/>
          </ac:spMkLst>
        </pc:spChg>
        <pc:picChg chg="add mod">
          <ac:chgData name="Leandro Crudo" userId="abdc36188f5dc2ff" providerId="Windows Live" clId="Web-{E16F658F-075E-4E4A-9E8A-9D542D3B0BE2}" dt="2021-04-20T00:36:50.381" v="78" actId="1076"/>
          <ac:picMkLst>
            <pc:docMk/>
            <pc:sldMk cId="3820484295" sldId="264"/>
            <ac:picMk id="3" creationId="{133973EE-8AAA-4340-AF8A-2F7C481C48D2}"/>
          </ac:picMkLst>
        </pc:picChg>
      </pc:sldChg>
      <pc:sldChg chg="addSp delSp modSp">
        <pc:chgData name="Leandro Crudo" userId="abdc36188f5dc2ff" providerId="Windows Live" clId="Web-{E16F658F-075E-4E4A-9E8A-9D542D3B0BE2}" dt="2021-04-20T01:10:32.156" v="392" actId="20577"/>
        <pc:sldMkLst>
          <pc:docMk/>
          <pc:sldMk cId="3014136675" sldId="265"/>
        </pc:sldMkLst>
        <pc:spChg chg="del">
          <ac:chgData name="Leandro Crudo" userId="abdc36188f5dc2ff" providerId="Windows Live" clId="Web-{E16F658F-075E-4E4A-9E8A-9D542D3B0BE2}" dt="2021-04-20T00:39:48.852" v="85"/>
          <ac:spMkLst>
            <pc:docMk/>
            <pc:sldMk cId="3014136675" sldId="265"/>
            <ac:spMk id="2" creationId="{0250E1AC-7D99-4C3D-8F1E-B44E9BD1DF1B}"/>
          </ac:spMkLst>
        </pc:spChg>
        <pc:spChg chg="mod">
          <ac:chgData name="Leandro Crudo" userId="abdc36188f5dc2ff" providerId="Windows Live" clId="Web-{E16F658F-075E-4E4A-9E8A-9D542D3B0BE2}" dt="2021-04-20T01:10:32.156" v="392" actId="20577"/>
          <ac:spMkLst>
            <pc:docMk/>
            <pc:sldMk cId="3014136675" sldId="265"/>
            <ac:spMk id="3" creationId="{B40BE58C-CA8C-49B5-A171-BB81DB6A2C02}"/>
          </ac:spMkLst>
        </pc:spChg>
        <pc:spChg chg="del">
          <ac:chgData name="Leandro Crudo" userId="abdc36188f5dc2ff" providerId="Windows Live" clId="Web-{E16F658F-075E-4E4A-9E8A-9D542D3B0BE2}" dt="2021-04-20T00:39:48.790" v="84"/>
          <ac:spMkLst>
            <pc:docMk/>
            <pc:sldMk cId="3014136675" sldId="265"/>
            <ac:spMk id="4" creationId="{1A01C64B-279A-40EB-B530-94E8C0B8A9B9}"/>
          </ac:spMkLst>
        </pc:spChg>
        <pc:spChg chg="add del mod">
          <ac:chgData name="Leandro Crudo" userId="abdc36188f5dc2ff" providerId="Windows Live" clId="Web-{E16F658F-075E-4E4A-9E8A-9D542D3B0BE2}" dt="2021-04-20T00:40:12.728" v="89"/>
          <ac:spMkLst>
            <pc:docMk/>
            <pc:sldMk cId="3014136675" sldId="265"/>
            <ac:spMk id="6" creationId="{4320201C-E995-402E-9268-9D58FF1166C7}"/>
          </ac:spMkLst>
        </pc:spChg>
        <pc:spChg chg="add">
          <ac:chgData name="Leandro Crudo" userId="abdc36188f5dc2ff" providerId="Windows Live" clId="Web-{E16F658F-075E-4E4A-9E8A-9D542D3B0BE2}" dt="2021-04-20T00:40:08.884" v="86"/>
          <ac:spMkLst>
            <pc:docMk/>
            <pc:sldMk cId="3014136675" sldId="265"/>
            <ac:spMk id="8" creationId="{03025FCF-4031-42C1-B161-8909406DE047}"/>
          </ac:spMkLst>
        </pc:spChg>
        <pc:spChg chg="add mod">
          <ac:chgData name="Leandro Crudo" userId="abdc36188f5dc2ff" providerId="Windows Live" clId="Web-{E16F658F-075E-4E4A-9E8A-9D542D3B0BE2}" dt="2021-04-20T00:41:07.369" v="111" actId="20577"/>
          <ac:spMkLst>
            <pc:docMk/>
            <pc:sldMk cId="3014136675" sldId="265"/>
            <ac:spMk id="10" creationId="{85F07214-70EA-4509-86AE-3B0F56DCA8F6}"/>
          </ac:spMkLst>
        </pc:spChg>
        <pc:spChg chg="add mod">
          <ac:chgData name="Leandro Crudo" userId="abdc36188f5dc2ff" providerId="Windows Live" clId="Web-{E16F658F-075E-4E4A-9E8A-9D542D3B0BE2}" dt="2021-04-20T00:40:17.509" v="90" actId="20577"/>
          <ac:spMkLst>
            <pc:docMk/>
            <pc:sldMk cId="3014136675" sldId="265"/>
            <ac:spMk id="12" creationId="{6AD58256-432B-4640-9166-28F180AC9908}"/>
          </ac:spMkLst>
        </pc:spChg>
        <pc:picChg chg="add mod">
          <ac:chgData name="Leandro Crudo" userId="abdc36188f5dc2ff" providerId="Windows Live" clId="Web-{E16F658F-075E-4E4A-9E8A-9D542D3B0BE2}" dt="2021-04-20T00:48:49.749" v="235" actId="1076"/>
          <ac:picMkLst>
            <pc:docMk/>
            <pc:sldMk cId="3014136675" sldId="265"/>
            <ac:picMk id="13" creationId="{5AF3CDC6-CF62-447C-98D0-0E304E2724B9}"/>
          </ac:picMkLst>
        </pc:picChg>
      </pc:sldChg>
      <pc:sldChg chg="add del mod modShow">
        <pc:chgData name="Leandro Crudo" userId="abdc36188f5dc2ff" providerId="Windows Live" clId="Web-{E16F658F-075E-4E4A-9E8A-9D542D3B0BE2}" dt="2021-04-20T00:38:12.257" v="83"/>
        <pc:sldMkLst>
          <pc:docMk/>
          <pc:sldMk cId="529662876" sldId="266"/>
        </pc:sldMkLst>
      </pc:sldChg>
    </pc:docChg>
  </pc:docChgLst>
  <pc:docChgLst>
    <pc:chgData name="Leandro Crudo" userId="abdc36188f5dc2ff" providerId="Windows Live" clId="Web-{7B443E77-361F-454A-B6BB-62AB56CE261A}"/>
    <pc:docChg chg="modSld">
      <pc:chgData name="Leandro Crudo" userId="abdc36188f5dc2ff" providerId="Windows Live" clId="Web-{7B443E77-361F-454A-B6BB-62AB56CE261A}" dt="2021-04-20T00:31:49.364" v="107" actId="20577"/>
      <pc:docMkLst>
        <pc:docMk/>
      </pc:docMkLst>
      <pc:sldChg chg="addSp delSp modSp">
        <pc:chgData name="Leandro Crudo" userId="abdc36188f5dc2ff" providerId="Windows Live" clId="Web-{7B443E77-361F-454A-B6BB-62AB56CE261A}" dt="2021-04-20T00:24:20.667" v="51" actId="20577"/>
        <pc:sldMkLst>
          <pc:docMk/>
          <pc:sldMk cId="469095588" sldId="260"/>
        </pc:sldMkLst>
        <pc:spChg chg="mod">
          <ac:chgData name="Leandro Crudo" userId="abdc36188f5dc2ff" providerId="Windows Live" clId="Web-{7B443E77-361F-454A-B6BB-62AB56CE261A}" dt="2021-04-20T00:24:20.667" v="51" actId="20577"/>
          <ac:spMkLst>
            <pc:docMk/>
            <pc:sldMk cId="469095588" sldId="260"/>
            <ac:spMk id="3" creationId="{B40BE58C-CA8C-49B5-A171-BB81DB6A2C02}"/>
          </ac:spMkLst>
        </pc:spChg>
        <pc:spChg chg="mod">
          <ac:chgData name="Leandro Crudo" userId="abdc36188f5dc2ff" providerId="Windows Live" clId="Web-{7B443E77-361F-454A-B6BB-62AB56CE261A}" dt="2021-04-20T00:21:49.023" v="38" actId="20577"/>
          <ac:spMkLst>
            <pc:docMk/>
            <pc:sldMk cId="469095588" sldId="260"/>
            <ac:spMk id="5" creationId="{BB4F296B-0D8A-46EA-A041-C296BD7AD1C2}"/>
          </ac:spMkLst>
        </pc:spChg>
        <pc:picChg chg="add mod">
          <ac:chgData name="Leandro Crudo" userId="abdc36188f5dc2ff" providerId="Windows Live" clId="Web-{7B443E77-361F-454A-B6BB-62AB56CE261A}" dt="2021-04-20T00:19:30.410" v="37" actId="1076"/>
          <ac:picMkLst>
            <pc:docMk/>
            <pc:sldMk cId="469095588" sldId="260"/>
            <ac:picMk id="4" creationId="{4C4F08A0-68B4-4C3D-885C-04262E1F907A}"/>
          </ac:picMkLst>
        </pc:picChg>
        <pc:picChg chg="del mod">
          <ac:chgData name="Leandro Crudo" userId="abdc36188f5dc2ff" providerId="Windows Live" clId="Web-{7B443E77-361F-454A-B6BB-62AB56CE261A}" dt="2021-04-20T00:19:21.051" v="33"/>
          <ac:picMkLst>
            <pc:docMk/>
            <pc:sldMk cId="469095588" sldId="260"/>
            <ac:picMk id="9" creationId="{776446DA-31EF-4E93-AFCE-12BF77759A8B}"/>
          </ac:picMkLst>
        </pc:picChg>
      </pc:sldChg>
      <pc:sldChg chg="modSp">
        <pc:chgData name="Leandro Crudo" userId="abdc36188f5dc2ff" providerId="Windows Live" clId="Web-{7B443E77-361F-454A-B6BB-62AB56CE261A}" dt="2021-04-20T00:25:18.043" v="65" actId="1076"/>
        <pc:sldMkLst>
          <pc:docMk/>
          <pc:sldMk cId="296144411" sldId="263"/>
        </pc:sldMkLst>
        <pc:spChg chg="mod">
          <ac:chgData name="Leandro Crudo" userId="abdc36188f5dc2ff" providerId="Windows Live" clId="Web-{7B443E77-361F-454A-B6BB-62AB56CE261A}" dt="2021-04-20T00:25:18.043" v="65" actId="1076"/>
          <ac:spMkLst>
            <pc:docMk/>
            <pc:sldMk cId="296144411" sldId="263"/>
            <ac:spMk id="4" creationId="{C3FF02A2-3423-4FB6-A53D-3181BFC6E11D}"/>
          </ac:spMkLst>
        </pc:spChg>
      </pc:sldChg>
      <pc:sldChg chg="addSp delSp modSp">
        <pc:chgData name="Leandro Crudo" userId="abdc36188f5dc2ff" providerId="Windows Live" clId="Web-{7B443E77-361F-454A-B6BB-62AB56CE261A}" dt="2021-04-20T00:31:49.364" v="107" actId="20577"/>
        <pc:sldMkLst>
          <pc:docMk/>
          <pc:sldMk cId="3820484295" sldId="264"/>
        </pc:sldMkLst>
        <pc:spChg chg="del">
          <ac:chgData name="Leandro Crudo" userId="abdc36188f5dc2ff" providerId="Windows Live" clId="Web-{7B443E77-361F-454A-B6BB-62AB56CE261A}" dt="2021-04-20T00:31:36.629" v="101"/>
          <ac:spMkLst>
            <pc:docMk/>
            <pc:sldMk cId="3820484295" sldId="264"/>
            <ac:spMk id="3" creationId="{B40BE58C-CA8C-49B5-A171-BB81DB6A2C02}"/>
          </ac:spMkLst>
        </pc:spChg>
        <pc:spChg chg="mod">
          <ac:chgData name="Leandro Crudo" userId="abdc36188f5dc2ff" providerId="Windows Live" clId="Web-{7B443E77-361F-454A-B6BB-62AB56CE261A}" dt="2021-04-20T00:30:14.299" v="83" actId="1076"/>
          <ac:spMkLst>
            <pc:docMk/>
            <pc:sldMk cId="3820484295" sldId="264"/>
            <ac:spMk id="4" creationId="{24D3E4E3-4FFB-453C-8EE3-C4E1CF4B6852}"/>
          </ac:spMkLst>
        </pc:spChg>
        <pc:spChg chg="add del mod">
          <ac:chgData name="Leandro Crudo" userId="abdc36188f5dc2ff" providerId="Windows Live" clId="Web-{7B443E77-361F-454A-B6BB-62AB56CE261A}" dt="2021-04-20T00:31:49.364" v="107" actId="20577"/>
          <ac:spMkLst>
            <pc:docMk/>
            <pc:sldMk cId="3820484295" sldId="264"/>
            <ac:spMk id="7" creationId="{16F988A6-F2B1-44CD-A132-69335C880D8A}"/>
          </ac:spMkLst>
        </pc:spChg>
        <pc:spChg chg="add mod">
          <ac:chgData name="Leandro Crudo" userId="abdc36188f5dc2ff" providerId="Windows Live" clId="Web-{7B443E77-361F-454A-B6BB-62AB56CE261A}" dt="2021-04-20T00:31:36.629" v="101"/>
          <ac:spMkLst>
            <pc:docMk/>
            <pc:sldMk cId="3820484295" sldId="264"/>
            <ac:spMk id="8" creationId="{FBA3DE0C-F686-4E64-88C8-9011B1D1B04A}"/>
          </ac:spMkLst>
        </pc:spChg>
        <pc:spChg chg="mod">
          <ac:chgData name="Leandro Crudo" userId="abdc36188f5dc2ff" providerId="Windows Live" clId="Web-{7B443E77-361F-454A-B6BB-62AB56CE261A}" dt="2021-04-20T00:31:30.582" v="100" actId="20577"/>
          <ac:spMkLst>
            <pc:docMk/>
            <pc:sldMk cId="3820484295" sldId="264"/>
            <ac:spMk id="9" creationId="{B36966CE-6F35-44A8-AAAD-B0880FEC28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2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9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3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7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0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3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2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5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3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diente em azul e laranja com setas">
            <a:extLst>
              <a:ext uri="{FF2B5EF4-FFF2-40B4-BE49-F238E27FC236}">
                <a16:creationId xmlns:a16="http://schemas.microsoft.com/office/drawing/2014/main" id="{E216B276-20BE-428E-943B-27407CE1A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ED464A6-BB63-4A7F-A145-88799DE16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pt-BR" sz="4400" err="1"/>
              <a:t>Skynet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9CF61D-6197-49CC-A57F-90BD25663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 lnSpcReduction="10000"/>
          </a:bodyPr>
          <a:lstStyle/>
          <a:p>
            <a:r>
              <a:rPr lang="pt-BR" sz="2000"/>
              <a:t>Inteligência Artificial para analise de crédito</a:t>
            </a:r>
          </a:p>
        </p:txBody>
      </p:sp>
    </p:spTree>
    <p:extLst>
      <p:ext uri="{BB962C8B-B14F-4D97-AF65-F5344CB8AC3E}">
        <p14:creationId xmlns:p14="http://schemas.microsoft.com/office/powerpoint/2010/main" val="4257030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63C5E-8DD2-4895-BFC9-8FA02DF7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Evolução do projeto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A4C7CB-53AD-4A3B-8586-A0563C6DC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Curadoria</a:t>
            </a:r>
            <a:endParaRPr lang="pt-BR" dirty="0"/>
          </a:p>
          <a:p>
            <a:r>
              <a:rPr lang="pt-BR" dirty="0" smtClean="0"/>
              <a:t>Aprovação automática de crédito</a:t>
            </a:r>
            <a:endParaRPr lang="pt-BR" dirty="0"/>
          </a:p>
          <a:p>
            <a:r>
              <a:rPr lang="pt-BR" dirty="0" smtClean="0"/>
              <a:t>Forecast a longo prazo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864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rgbClr val="C55327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8AC419-F3A2-40C3-B61C-65B09676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4" y="1065749"/>
            <a:ext cx="3748810" cy="4726502"/>
          </a:xfrm>
        </p:spPr>
        <p:txBody>
          <a:bodyPr>
            <a:normAutofit/>
          </a:bodyPr>
          <a:lstStyle/>
          <a:p>
            <a:r>
              <a:rPr lang="pt-BR"/>
              <a:t>Escopo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62A199-0DF4-4C8A-8FF8-5325B6C01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4401" y="713313"/>
            <a:ext cx="4549400" cy="5431376"/>
          </a:xfrm>
        </p:spPr>
        <p:txBody>
          <a:bodyPr anchor="ctr">
            <a:normAutofit/>
          </a:bodyPr>
          <a:lstStyle/>
          <a:p>
            <a:r>
              <a:rPr lang="pt-BR" sz="2000" dirty="0"/>
              <a:t>Desenvolver um algoritmo para analise de concessão de crédito para o cliente </a:t>
            </a:r>
            <a:r>
              <a:rPr lang="pt-BR" sz="2000" dirty="0" err="1"/>
              <a:t>Wtec</a:t>
            </a:r>
            <a:r>
              <a:rPr lang="pt-BR" sz="2000" dirty="0"/>
              <a:t> Suprimentos.</a:t>
            </a:r>
          </a:p>
        </p:txBody>
      </p:sp>
    </p:spTree>
    <p:extLst>
      <p:ext uri="{BB962C8B-B14F-4D97-AF65-F5344CB8AC3E}">
        <p14:creationId xmlns:p14="http://schemas.microsoft.com/office/powerpoint/2010/main" val="2928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EEF0A-28A4-4D5B-9271-D8807FEC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C6566B-B0F7-4670-BEBD-75F63B2EB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Atualmente a empresa não tem um processo estabelecido para segmentar os clientes que impede os especialistas atuarem de forma efetiva nos processos de concessão de crédito.</a:t>
            </a:r>
          </a:p>
          <a:p>
            <a:r>
              <a:rPr lang="pt-BR" dirty="0"/>
              <a:t>Não utiliza as informações de forma adequada para conduzir as campanhas de marketing e alavancar os negócios.</a:t>
            </a:r>
          </a:p>
        </p:txBody>
      </p:sp>
    </p:spTree>
    <p:extLst>
      <p:ext uri="{BB962C8B-B14F-4D97-AF65-F5344CB8AC3E}">
        <p14:creationId xmlns:p14="http://schemas.microsoft.com/office/powerpoint/2010/main" val="414133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6091F-A5E9-48E7-B77C-5068CA08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BD90B4-DEC2-499C-A519-9CDA78D2C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Através da </a:t>
            </a:r>
            <a:r>
              <a:rPr lang="pt-BR" dirty="0" err="1"/>
              <a:t>Skynet</a:t>
            </a:r>
            <a:r>
              <a:rPr lang="pt-BR" dirty="0"/>
              <a:t>, a </a:t>
            </a:r>
            <a:r>
              <a:rPr lang="pt-BR" dirty="0" err="1"/>
              <a:t>Wtec</a:t>
            </a:r>
            <a:r>
              <a:rPr lang="pt-BR" dirty="0"/>
              <a:t> Suprimentos </a:t>
            </a:r>
            <a:r>
              <a:rPr lang="pt-BR" dirty="0">
                <a:ea typeface="+mn-lt"/>
                <a:cs typeface="+mn-lt"/>
              </a:rPr>
              <a:t>poderá segmentar e classificar cada novo pedido de crédito</a:t>
            </a:r>
            <a:r>
              <a:rPr lang="pt-BR" dirty="0"/>
              <a:t> através de algoritmo baseado em IA ajudando a equipe marketing a realizar campanhas.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763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0E1AC-7D99-4C3D-8F1E-B44E9BD1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0BE58C-CA8C-49B5-A171-BB81DB6A2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83" y="2162495"/>
            <a:ext cx="5618917" cy="44768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1600" dirty="0">
                <a:ea typeface="+mn-lt"/>
                <a:cs typeface="+mn-lt"/>
              </a:rPr>
              <a:t>Foram utilizadas técnicas para criar agrupamentos de clientes por características relevantes:</a:t>
            </a:r>
          </a:p>
          <a:p>
            <a:r>
              <a:rPr lang="pt-BR" sz="1600" dirty="0"/>
              <a:t>Os atributos selecionados são "dados cadastrais", de forma a permitir a classificação de clientes atuais e novos.</a:t>
            </a:r>
          </a:p>
          <a:p>
            <a:endParaRPr lang="pt-BR" sz="1400" dirty="0" smtClean="0"/>
          </a:p>
          <a:p>
            <a:endParaRPr lang="pt-BR" sz="1400" dirty="0"/>
          </a:p>
          <a:p>
            <a:pPr marL="0" indent="0">
              <a:buNone/>
            </a:pPr>
            <a:r>
              <a:rPr lang="pt-BR" sz="1000" dirty="0"/>
              <a:t># Etapas realizadas:</a:t>
            </a:r>
          </a:p>
          <a:p>
            <a:pPr marL="0" indent="0">
              <a:buNone/>
            </a:pPr>
            <a:r>
              <a:rPr lang="pt-BR" sz="1000" dirty="0"/>
              <a:t>1- Limpeza dos dados, normalização e escolha de características relevantes;</a:t>
            </a:r>
          </a:p>
          <a:p>
            <a:pPr marL="0" indent="0">
              <a:buNone/>
            </a:pPr>
            <a:r>
              <a:rPr lang="pt-BR" sz="1000" dirty="0"/>
              <a:t>2- Filtragem dos dados disponibilizados (Faturamento Bruto &gt;= R$ 1.000,00 e &lt;= R$100.000.000,00 mensais);</a:t>
            </a:r>
          </a:p>
          <a:p>
            <a:pPr marL="0" indent="0">
              <a:buNone/>
            </a:pPr>
            <a:r>
              <a:rPr lang="pt-BR" sz="1000" dirty="0"/>
              <a:t>3- Testes de 2 a 20 clusters com </a:t>
            </a:r>
            <a:r>
              <a:rPr lang="pt-BR" sz="1000" dirty="0" err="1"/>
              <a:t>KMeans</a:t>
            </a:r>
            <a:r>
              <a:rPr lang="pt-BR" sz="1000" dirty="0"/>
              <a:t>, sendo que a melhor separação foi de 8 clusters (considerando </a:t>
            </a:r>
            <a:r>
              <a:rPr lang="pt-BR" sz="1000" dirty="0" err="1"/>
              <a:t>Elbow</a:t>
            </a:r>
            <a:r>
              <a:rPr lang="pt-BR" sz="1000" dirty="0"/>
              <a:t>, </a:t>
            </a:r>
            <a:r>
              <a:rPr lang="pt-BR" sz="1000" dirty="0" err="1"/>
              <a:t>Silhouette</a:t>
            </a:r>
            <a:r>
              <a:rPr lang="pt-BR" sz="1000" dirty="0"/>
              <a:t>);</a:t>
            </a:r>
          </a:p>
          <a:p>
            <a:pPr marL="0" indent="0">
              <a:buNone/>
            </a:pPr>
            <a:r>
              <a:rPr lang="pt-BR" sz="1000" dirty="0"/>
              <a:t>4- Um novo arquivo </a:t>
            </a:r>
            <a:r>
              <a:rPr lang="pt-BR" sz="1000" dirty="0" err="1"/>
              <a:t>csv</a:t>
            </a:r>
            <a:r>
              <a:rPr lang="pt-BR" sz="1000" dirty="0"/>
              <a:t> foi gerado para utilização no treinamento do classificador;</a:t>
            </a:r>
          </a:p>
          <a:p>
            <a:endParaRPr lang="pt-BR" sz="1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B4F296B-0D8A-46EA-A041-C296BD7AD1C2}"/>
              </a:ext>
            </a:extLst>
          </p:cNvPr>
          <p:cNvSpPr txBox="1"/>
          <p:nvPr/>
        </p:nvSpPr>
        <p:spPr>
          <a:xfrm>
            <a:off x="4267207" y="804911"/>
            <a:ext cx="746096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>
                <a:solidFill>
                  <a:schemeClr val="tx1"/>
                </a:solidFill>
              </a:rPr>
              <a:t>Segmentação dos Clientes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5C499E2-86B9-442D-A308-786FDF09F634}"/>
              </a:ext>
            </a:extLst>
          </p:cNvPr>
          <p:cNvSpPr/>
          <p:nvPr/>
        </p:nvSpPr>
        <p:spPr>
          <a:xfrm>
            <a:off x="3694614" y="541597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</a:p>
        </p:txBody>
      </p:sp>
      <p:pic>
        <p:nvPicPr>
          <p:cNvPr id="4" name="Picture 5" descr="Chart&#10;&#10;Description automatically generated">
            <a:extLst>
              <a:ext uri="{FF2B5EF4-FFF2-40B4-BE49-F238E27FC236}">
                <a16:creationId xmlns:a16="http://schemas.microsoft.com/office/drawing/2014/main" id="{4C4F08A0-68B4-4C3D-885C-04262E1F9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352" y="2391867"/>
            <a:ext cx="5094248" cy="347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9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0E1AC-7D99-4C3D-8F1E-B44E9BD1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0BE58C-CA8C-49B5-A171-BB81DB6A2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05" y="1853419"/>
            <a:ext cx="6700217" cy="8765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1600" b="0" i="0" dirty="0">
                <a:solidFill>
                  <a:srgbClr val="000000"/>
                </a:solidFill>
                <a:effectLst/>
              </a:rPr>
              <a:t>Utilizamos o mecanismos de testes a partir dos clientes já conhecidos onde </a:t>
            </a:r>
            <a:r>
              <a:rPr lang="pt-BR" sz="1600" b="0" i="0" dirty="0" smtClean="0">
                <a:solidFill>
                  <a:srgbClr val="000000"/>
                </a:solidFill>
                <a:effectLst/>
              </a:rPr>
              <a:t>chegamos a uma </a:t>
            </a:r>
            <a:r>
              <a:rPr lang="pt-BR" sz="1600" b="0" i="0" dirty="0">
                <a:solidFill>
                  <a:srgbClr val="000000"/>
                </a:solidFill>
                <a:effectLst/>
              </a:rPr>
              <a:t>performance de classificação </a:t>
            </a:r>
            <a:r>
              <a:rPr lang="pt-BR" sz="1600" b="0" i="0" dirty="0" smtClean="0">
                <a:solidFill>
                  <a:srgbClr val="000000"/>
                </a:solidFill>
                <a:effectLst/>
              </a:rPr>
              <a:t>superior a </a:t>
            </a:r>
            <a:r>
              <a:rPr lang="pt-BR" sz="1600" dirty="0" smtClean="0">
                <a:solidFill>
                  <a:srgbClr val="000000"/>
                </a:solidFill>
              </a:rPr>
              <a:t>99</a:t>
            </a:r>
            <a:r>
              <a:rPr lang="pt-BR" sz="1600" b="0" i="0" dirty="0" smtClean="0">
                <a:solidFill>
                  <a:srgbClr val="000000"/>
                </a:solidFill>
                <a:effectLst/>
              </a:rPr>
              <a:t>%.</a:t>
            </a:r>
            <a:endParaRPr lang="pt-BR" sz="16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3FF02A2-3423-4FB6-A53D-3181BFC6E11D}"/>
              </a:ext>
            </a:extLst>
          </p:cNvPr>
          <p:cNvSpPr txBox="1"/>
          <p:nvPr/>
        </p:nvSpPr>
        <p:spPr>
          <a:xfrm>
            <a:off x="4295085" y="805123"/>
            <a:ext cx="746096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>
                <a:solidFill>
                  <a:schemeClr val="tx1"/>
                </a:solidFill>
              </a:rPr>
              <a:t>Classificação de Clientes 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4AD6BEE-D658-45F4-AEE2-F1DF0D2437D0}"/>
              </a:ext>
            </a:extLst>
          </p:cNvPr>
          <p:cNvSpPr/>
          <p:nvPr/>
        </p:nvSpPr>
        <p:spPr>
          <a:xfrm>
            <a:off x="3694614" y="541597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3C010-5E29-4C8A-8B62-FB8C6B16A65C}"/>
              </a:ext>
            </a:extLst>
          </p:cNvPr>
          <p:cNvSpPr txBox="1"/>
          <p:nvPr/>
        </p:nvSpPr>
        <p:spPr>
          <a:xfrm>
            <a:off x="625273" y="2753139"/>
            <a:ext cx="664935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Teste do Classificador utilizando dados Reais</a:t>
            </a:r>
          </a:p>
          <a:p>
            <a:r>
              <a:rPr lang="pt-BR" sz="1600" dirty="0"/>
              <a:t>Buscamos um arquivo da CVM, com dados de resultado de empresas abertas do ano de 2016.</a:t>
            </a:r>
          </a:p>
          <a:p>
            <a:endParaRPr lang="pt-BR" sz="1600" dirty="0"/>
          </a:p>
          <a:p>
            <a:r>
              <a:rPr lang="pt-BR" sz="1600" dirty="0"/>
              <a:t>A partir destes dados, efetuamos a preparação para aplicação do modelo, normalizando o faturamento e margem para período mensal.</a:t>
            </a:r>
          </a:p>
          <a:p>
            <a:endParaRPr lang="pt-BR" sz="1600" dirty="0"/>
          </a:p>
          <a:p>
            <a:r>
              <a:rPr lang="pt-BR" sz="1600" dirty="0"/>
              <a:t>Como um modelo de classificação trabalha com situações previamente conhecidas, eliminamos empresas com faturamento acima dos conhecidos através da divisão por uma constante aleatória.</a:t>
            </a:r>
          </a:p>
        </p:txBody>
      </p:sp>
      <p:pic>
        <p:nvPicPr>
          <p:cNvPr id="6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6D1D8CE-CEA2-4C46-8228-39314FA64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061" y="1851307"/>
            <a:ext cx="3700346" cy="2498985"/>
          </a:xfrm>
          <a:prstGeom prst="rect">
            <a:avLst/>
          </a:prstGeom>
        </p:spPr>
      </p:pic>
      <p:pic>
        <p:nvPicPr>
          <p:cNvPr id="8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0043461E-71BB-4F41-820D-38CBCFBD0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229" y="4349145"/>
            <a:ext cx="3691053" cy="230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0E1AC-7D99-4C3D-8F1E-B44E9BD1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D3E4E3-4FFB-453C-8EE3-C4E1CF4B6852}"/>
              </a:ext>
            </a:extLst>
          </p:cNvPr>
          <p:cNvSpPr txBox="1"/>
          <p:nvPr/>
        </p:nvSpPr>
        <p:spPr>
          <a:xfrm>
            <a:off x="4313670" y="805123"/>
            <a:ext cx="746096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>
                <a:solidFill>
                  <a:schemeClr val="tx1"/>
                </a:solidFill>
              </a:rPr>
              <a:t>Apoio e sugestão para os analistas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08AF0F-953E-4E7B-9832-0A6B9ADE5976}"/>
              </a:ext>
            </a:extLst>
          </p:cNvPr>
          <p:cNvSpPr/>
          <p:nvPr/>
        </p:nvSpPr>
        <p:spPr>
          <a:xfrm>
            <a:off x="3694614" y="541597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36966CE-6F35-44A8-AAAD-B0880FEC28CF}"/>
              </a:ext>
            </a:extLst>
          </p:cNvPr>
          <p:cNvSpPr txBox="1"/>
          <p:nvPr/>
        </p:nvSpPr>
        <p:spPr>
          <a:xfrm>
            <a:off x="335189" y="2118241"/>
            <a:ext cx="11260465" cy="44012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Mantivemos exclusivamente dados cadastrais para viabilizar o processo para novos clientes. Com a utilização de </a:t>
            </a:r>
            <a:r>
              <a:rPr lang="pt-BR" sz="1600" dirty="0"/>
              <a:t>técnicas de limpeza e seleção de dados, criamos um modelo capaz de sugerir valores de crédito para solicitações abaixo de R$100.000,00, o que representa 74% da base de clientes.</a:t>
            </a:r>
            <a:endParaRPr lang="en-US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r>
              <a:rPr lang="pt-BR" sz="1200" dirty="0"/>
              <a:t># Melhor </a:t>
            </a:r>
            <a:r>
              <a:rPr lang="pt-BR" sz="1200" dirty="0" err="1"/>
              <a:t>regresor</a:t>
            </a:r>
            <a:r>
              <a:rPr lang="pt-BR" sz="1200" dirty="0"/>
              <a:t> para este caso: </a:t>
            </a:r>
            <a:r>
              <a:rPr lang="pt-BR" sz="1200" dirty="0" err="1"/>
              <a:t>Random</a:t>
            </a:r>
            <a:r>
              <a:rPr lang="pt-BR" sz="1200" dirty="0"/>
              <a:t> Forest</a:t>
            </a:r>
          </a:p>
          <a:p>
            <a:r>
              <a:rPr lang="pt-BR" sz="1200" dirty="0"/>
              <a:t># </a:t>
            </a:r>
            <a:r>
              <a:rPr lang="pt-BR" sz="1200" dirty="0" err="1"/>
              <a:t>Regressor</a:t>
            </a:r>
            <a:r>
              <a:rPr lang="pt-BR" sz="1200" dirty="0"/>
              <a:t> </a:t>
            </a:r>
            <a:r>
              <a:rPr lang="pt-BR" sz="1200" dirty="0" err="1"/>
              <a:t>Random</a:t>
            </a:r>
            <a:r>
              <a:rPr lang="pt-BR" sz="1200" dirty="0"/>
              <a:t> Forest. </a:t>
            </a:r>
            <a:r>
              <a:rPr lang="pt-BR" sz="1200" dirty="0" err="1"/>
              <a:t>Mean</a:t>
            </a:r>
            <a:r>
              <a:rPr lang="pt-BR" sz="1200" dirty="0"/>
              <a:t> </a:t>
            </a:r>
            <a:r>
              <a:rPr lang="pt-BR" sz="1200" dirty="0" err="1"/>
              <a:t>Squared</a:t>
            </a:r>
            <a:r>
              <a:rPr lang="pt-BR" sz="1200" dirty="0"/>
              <a:t> </a:t>
            </a:r>
            <a:r>
              <a:rPr lang="pt-BR" sz="1200" dirty="0" err="1"/>
              <a:t>Error</a:t>
            </a:r>
            <a:r>
              <a:rPr lang="pt-BR" sz="1200" dirty="0"/>
              <a:t>: 213,057,997.51. </a:t>
            </a:r>
            <a:r>
              <a:rPr lang="pt-BR" sz="1200" dirty="0" err="1"/>
              <a:t>Mean</a:t>
            </a:r>
            <a:r>
              <a:rPr lang="pt-BR" sz="1200" dirty="0"/>
              <a:t> </a:t>
            </a:r>
            <a:r>
              <a:rPr lang="pt-BR" sz="1200" dirty="0" err="1"/>
              <a:t>absolute</a:t>
            </a:r>
            <a:r>
              <a:rPr lang="pt-BR" sz="1200" dirty="0"/>
              <a:t> </a:t>
            </a:r>
            <a:r>
              <a:rPr lang="pt-BR" sz="1200" dirty="0" err="1"/>
              <a:t>percentage</a:t>
            </a:r>
            <a:r>
              <a:rPr lang="pt-BR" sz="1200" dirty="0"/>
              <a:t> </a:t>
            </a:r>
            <a:r>
              <a:rPr lang="pt-BR" sz="1200" dirty="0" err="1"/>
              <a:t>error</a:t>
            </a:r>
            <a:r>
              <a:rPr lang="pt-BR" sz="1200" dirty="0"/>
              <a:t>: 6.25. </a:t>
            </a:r>
            <a:r>
              <a:rPr lang="pt-BR" sz="1200" dirty="0" err="1"/>
              <a:t>Mean</a:t>
            </a:r>
            <a:r>
              <a:rPr lang="pt-BR" sz="1200" dirty="0"/>
              <a:t> </a:t>
            </a:r>
            <a:r>
              <a:rPr lang="pt-BR" sz="1200" dirty="0" err="1"/>
              <a:t>Error</a:t>
            </a:r>
            <a:r>
              <a:rPr lang="pt-BR" sz="1200" dirty="0"/>
              <a:t> 10,892.36</a:t>
            </a:r>
          </a:p>
        </p:txBody>
      </p:sp>
      <p:pic>
        <p:nvPicPr>
          <p:cNvPr id="3" name="Imagem 11" descr="Chart, bar chart&#10;&#10;Description automatically generated">
            <a:extLst>
              <a:ext uri="{FF2B5EF4-FFF2-40B4-BE49-F238E27FC236}">
                <a16:creationId xmlns:a16="http://schemas.microsoft.com/office/drawing/2014/main" id="{133973EE-8AAA-4340-AF8A-2F7C481C4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13" y="3104241"/>
            <a:ext cx="9272056" cy="259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8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0BE58C-CA8C-49B5-A171-BB81DB6A2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1600" dirty="0">
                <a:ea typeface="+mn-lt"/>
                <a:cs typeface="+mn-lt"/>
              </a:rPr>
              <a:t>O crédito concedido nos últimos 7 dias é utilizado como base para estimar o </a:t>
            </a:r>
            <a:r>
              <a:rPr lang="pt-BR" sz="1600" dirty="0" err="1">
                <a:ea typeface="+mn-lt"/>
                <a:cs typeface="+mn-lt"/>
              </a:rPr>
              <a:t>forecast</a:t>
            </a:r>
            <a:r>
              <a:rPr lang="pt-BR" sz="1600" dirty="0">
                <a:ea typeface="+mn-lt"/>
                <a:cs typeface="+mn-lt"/>
              </a:rPr>
              <a:t> de concessão de crédito nos próximos dois dias.</a:t>
            </a:r>
          </a:p>
          <a:p>
            <a:r>
              <a:rPr lang="pt-BR" sz="1600" dirty="0">
                <a:ea typeface="+mn-lt"/>
                <a:cs typeface="+mn-lt"/>
              </a:rPr>
              <a:t>Foram utilizadas redes neurais baseadas em LSTM  para capturar tendencias de curto </a:t>
            </a:r>
            <a:r>
              <a:rPr lang="pt-BR" sz="1600" dirty="0" smtClean="0">
                <a:ea typeface="+mn-lt"/>
                <a:cs typeface="+mn-lt"/>
              </a:rPr>
              <a:t>prazo</a:t>
            </a:r>
            <a:endParaRPr lang="pt-BR" sz="1600" dirty="0">
              <a:ea typeface="+mn-lt"/>
              <a:cs typeface="+mn-lt"/>
            </a:endParaRPr>
          </a:p>
          <a:p>
            <a:endParaRPr lang="pt-BR" dirty="0"/>
          </a:p>
          <a:p>
            <a:endParaRPr lang="pt-BR" dirty="0"/>
          </a:p>
        </p:txBody>
      </p:sp>
      <p:sp>
        <p:nvSpPr>
          <p:cNvPr id="10" name="CaixaDeTexto 3">
            <a:extLst>
              <a:ext uri="{FF2B5EF4-FFF2-40B4-BE49-F238E27FC236}">
                <a16:creationId xmlns:a16="http://schemas.microsoft.com/office/drawing/2014/main" id="{85F07214-70EA-4509-86AE-3B0F56DCA8F6}"/>
              </a:ext>
            </a:extLst>
          </p:cNvPr>
          <p:cNvSpPr txBox="1"/>
          <p:nvPr/>
        </p:nvSpPr>
        <p:spPr>
          <a:xfrm>
            <a:off x="4313670" y="805123"/>
            <a:ext cx="746096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dirty="0">
                <a:solidFill>
                  <a:schemeClr val="tx1"/>
                </a:solidFill>
              </a:rPr>
              <a:t>Forecast de concessão de crédito 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tângulo 4">
            <a:extLst>
              <a:ext uri="{FF2B5EF4-FFF2-40B4-BE49-F238E27FC236}">
                <a16:creationId xmlns:a16="http://schemas.microsoft.com/office/drawing/2014/main" id="{6AD58256-432B-4640-9166-28F180AC9908}"/>
              </a:ext>
            </a:extLst>
          </p:cNvPr>
          <p:cNvSpPr/>
          <p:nvPr/>
        </p:nvSpPr>
        <p:spPr>
          <a:xfrm>
            <a:off x="3694614" y="541597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pt-BR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endParaRPr lang="pt-B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3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5AF3CDC6-CF62-447C-98D0-0E304E272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570" y="3301748"/>
            <a:ext cx="8040029" cy="3270824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250E1AC-7D99-4C3D-8F1E-B44E9BD1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Processo</a:t>
            </a:r>
          </a:p>
        </p:txBody>
      </p:sp>
    </p:spTree>
    <p:extLst>
      <p:ext uri="{BB962C8B-B14F-4D97-AF65-F5344CB8AC3E}">
        <p14:creationId xmlns:p14="http://schemas.microsoft.com/office/powerpoint/2010/main" val="301413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63C5E-8DD2-4895-BFC9-8FA02DF7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 esperados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A4C7CB-53AD-4A3B-8586-A0563C6DC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Redução do Lead time da esteira de aprovação de crédito, pois os analistas trabalharão propostas dos segmentos que melhor conhecem e terão o apoio da AI sugerindo um valor de crédito a ser concedido.</a:t>
            </a:r>
          </a:p>
          <a:p>
            <a:r>
              <a:rPr lang="pt-BR" dirty="0"/>
              <a:t>Iniciar uma trilha de utilização de dados para melhoria de processos e tomada de decisão</a:t>
            </a:r>
          </a:p>
          <a:p>
            <a:r>
              <a:rPr lang="pt-BR" dirty="0"/>
              <a:t>Facilitar planejamento financeiro utilizando o </a:t>
            </a:r>
            <a:r>
              <a:rPr lang="pt-BR" dirty="0" err="1"/>
              <a:t>forecast</a:t>
            </a:r>
            <a:r>
              <a:rPr lang="pt-BR" dirty="0"/>
              <a:t> de concessão de </a:t>
            </a:r>
            <a:r>
              <a:rPr lang="pt-BR" dirty="0" smtClean="0"/>
              <a:t>crédito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876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202638"/>
      </a:dk2>
      <a:lt2>
        <a:srgbClr val="E2E6E8"/>
      </a:lt2>
      <a:accent1>
        <a:srgbClr val="C55327"/>
      </a:accent1>
      <a:accent2>
        <a:srgbClr val="D7394F"/>
      </a:accent2>
      <a:accent3>
        <a:srgbClr val="C99B35"/>
      </a:accent3>
      <a:accent4>
        <a:srgbClr val="24B5B0"/>
      </a:accent4>
      <a:accent5>
        <a:srgbClr val="399AD7"/>
      </a:accent5>
      <a:accent6>
        <a:srgbClr val="2747C5"/>
      </a:accent6>
      <a:hlink>
        <a:srgbClr val="398CAC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534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BrushVTI</vt:lpstr>
      <vt:lpstr>Skynet</vt:lpstr>
      <vt:lpstr>Escopo do Projeto</vt:lpstr>
      <vt:lpstr>Desafio</vt:lpstr>
      <vt:lpstr>Proposta</vt:lpstr>
      <vt:lpstr>Processo</vt:lpstr>
      <vt:lpstr>Processo</vt:lpstr>
      <vt:lpstr>Processo</vt:lpstr>
      <vt:lpstr>Processo</vt:lpstr>
      <vt:lpstr>Benefícios esperados</vt:lpstr>
      <vt:lpstr>Evolução do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S@NIA</dc:title>
  <dc:creator>André de Araujo</dc:creator>
  <cp:lastModifiedBy>Leandro Silva Crudo</cp:lastModifiedBy>
  <cp:revision>243</cp:revision>
  <dcterms:created xsi:type="dcterms:W3CDTF">2021-04-17T18:25:16Z</dcterms:created>
  <dcterms:modified xsi:type="dcterms:W3CDTF">2021-04-20T21:34:00Z</dcterms:modified>
</cp:coreProperties>
</file>