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</p:sldMasterIdLst>
  <p:notesMasterIdLst>
    <p:notesMasterId r:id="rId60"/>
  </p:notesMasterIdLst>
  <p:sldIdLst>
    <p:sldId id="285" r:id="rId6"/>
    <p:sldId id="286" r:id="rId7"/>
    <p:sldId id="287" r:id="rId8"/>
    <p:sldId id="259" r:id="rId9"/>
    <p:sldId id="298" r:id="rId10"/>
    <p:sldId id="299" r:id="rId11"/>
    <p:sldId id="268" r:id="rId12"/>
    <p:sldId id="265" r:id="rId13"/>
    <p:sldId id="348" r:id="rId14"/>
    <p:sldId id="261" r:id="rId15"/>
    <p:sldId id="293" r:id="rId16"/>
    <p:sldId id="294" r:id="rId17"/>
    <p:sldId id="295" r:id="rId18"/>
    <p:sldId id="296" r:id="rId19"/>
    <p:sldId id="297" r:id="rId20"/>
    <p:sldId id="307" r:id="rId21"/>
    <p:sldId id="349" r:id="rId22"/>
    <p:sldId id="308" r:id="rId23"/>
    <p:sldId id="344" r:id="rId24"/>
    <p:sldId id="309" r:id="rId25"/>
    <p:sldId id="345" r:id="rId26"/>
    <p:sldId id="346" r:id="rId27"/>
    <p:sldId id="312" r:id="rId28"/>
    <p:sldId id="313" r:id="rId29"/>
    <p:sldId id="314" r:id="rId30"/>
    <p:sldId id="315" r:id="rId31"/>
    <p:sldId id="316" r:id="rId32"/>
    <p:sldId id="317" r:id="rId33"/>
    <p:sldId id="34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34" r:id="rId51"/>
    <p:sldId id="335" r:id="rId52"/>
    <p:sldId id="336" r:id="rId53"/>
    <p:sldId id="337" r:id="rId54"/>
    <p:sldId id="338" r:id="rId55"/>
    <p:sldId id="339" r:id="rId56"/>
    <p:sldId id="340" r:id="rId57"/>
    <p:sldId id="341" r:id="rId58"/>
    <p:sldId id="342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4BB9"/>
    <a:srgbClr val="FF3300"/>
    <a:srgbClr val="FFFFCC"/>
    <a:srgbClr val="33CC33"/>
    <a:srgbClr val="0214BE"/>
    <a:srgbClr val="FF6600"/>
    <a:srgbClr val="1A0D00"/>
    <a:srgbClr val="502800"/>
    <a:srgbClr val="361B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4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theme" Target="theme/theme1.xml"/><Relationship Id="rId68" Type="http://schemas.microsoft.com/office/2016/11/relationships/changesInfo" Target="changesInfos/changesInfo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5" Type="http://schemas.openxmlformats.org/officeDocument/2006/relationships/slideMaster" Target="slideMasters/slideMaster5.xml"/><Relationship Id="rId61" Type="http://schemas.openxmlformats.org/officeDocument/2006/relationships/presProps" Target="presProp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F. Kubichek" userId="7c7f7465-5878-4ee2-b9c0-e29db26f327b" providerId="ADAL" clId="{9FF2BBEF-2047-40A3-8373-7E2417C6786C}"/>
    <pc:docChg chg="undo custSel addSld delSld modSld">
      <pc:chgData name="Robert F. Kubichek" userId="7c7f7465-5878-4ee2-b9c0-e29db26f327b" providerId="ADAL" clId="{9FF2BBEF-2047-40A3-8373-7E2417C6786C}" dt="2018-06-14T02:34:44.388" v="2552" actId="20577"/>
      <pc:docMkLst>
        <pc:docMk/>
      </pc:docMkLst>
      <pc:sldChg chg="modSp">
        <pc:chgData name="Robert F. Kubichek" userId="7c7f7465-5878-4ee2-b9c0-e29db26f327b" providerId="ADAL" clId="{9FF2BBEF-2047-40A3-8373-7E2417C6786C}" dt="2018-06-14T00:20:04.584" v="4" actId="20577"/>
        <pc:sldMkLst>
          <pc:docMk/>
          <pc:sldMk cId="966468304" sldId="256"/>
        </pc:sldMkLst>
        <pc:spChg chg="mod">
          <ac:chgData name="Robert F. Kubichek" userId="7c7f7465-5878-4ee2-b9c0-e29db26f327b" providerId="ADAL" clId="{9FF2BBEF-2047-40A3-8373-7E2417C6786C}" dt="2018-06-14T00:20:04.584" v="4" actId="20577"/>
          <ac:spMkLst>
            <pc:docMk/>
            <pc:sldMk cId="966468304" sldId="256"/>
            <ac:spMk id="2" creationId="{00000000-0000-0000-0000-000000000000}"/>
          </ac:spMkLst>
        </pc:spChg>
      </pc:sldChg>
      <pc:sldChg chg="add del">
        <pc:chgData name="Robert F. Kubichek" userId="7c7f7465-5878-4ee2-b9c0-e29db26f327b" providerId="ADAL" clId="{9FF2BBEF-2047-40A3-8373-7E2417C6786C}" dt="2018-06-14T01:24:40.972" v="1080"/>
        <pc:sldMkLst>
          <pc:docMk/>
          <pc:sldMk cId="604671350" sldId="257"/>
        </pc:sldMkLst>
      </pc:sldChg>
      <pc:sldChg chg="add del">
        <pc:chgData name="Robert F. Kubichek" userId="7c7f7465-5878-4ee2-b9c0-e29db26f327b" providerId="ADAL" clId="{9FF2BBEF-2047-40A3-8373-7E2417C6786C}" dt="2018-06-14T01:24:40.972" v="1080"/>
        <pc:sldMkLst>
          <pc:docMk/>
          <pc:sldMk cId="4111689958" sldId="258"/>
        </pc:sldMkLst>
      </pc:sldChg>
      <pc:sldChg chg="addSp delSp modSp add">
        <pc:chgData name="Robert F. Kubichek" userId="7c7f7465-5878-4ee2-b9c0-e29db26f327b" providerId="ADAL" clId="{9FF2BBEF-2047-40A3-8373-7E2417C6786C}" dt="2018-06-14T02:28:23.658" v="2375" actId="20577"/>
        <pc:sldMkLst>
          <pc:docMk/>
          <pc:sldMk cId="351559107" sldId="259"/>
        </pc:sldMkLst>
        <pc:spChg chg="add del mod">
          <ac:chgData name="Robert F. Kubichek" userId="7c7f7465-5878-4ee2-b9c0-e29db26f327b" providerId="ADAL" clId="{9FF2BBEF-2047-40A3-8373-7E2417C6786C}" dt="2018-06-14T01:48:36.710" v="1339" actId="478"/>
          <ac:spMkLst>
            <pc:docMk/>
            <pc:sldMk cId="351559107" sldId="259"/>
            <ac:spMk id="2" creationId="{47DD9B65-4D66-4272-815C-5F51C28ED48D}"/>
          </ac:spMkLst>
        </pc:spChg>
        <pc:spChg chg="mod">
          <ac:chgData name="Robert F. Kubichek" userId="7c7f7465-5878-4ee2-b9c0-e29db26f327b" providerId="ADAL" clId="{9FF2BBEF-2047-40A3-8373-7E2417C6786C}" dt="2018-06-14T01:50:02.372" v="1351" actId="20577"/>
          <ac:spMkLst>
            <pc:docMk/>
            <pc:sldMk cId="351559107" sldId="259"/>
            <ac:spMk id="3" creationId="{00000000-0000-0000-0000-000000000000}"/>
          </ac:spMkLst>
        </pc:spChg>
        <pc:spChg chg="mod">
          <ac:chgData name="Robert F. Kubichek" userId="7c7f7465-5878-4ee2-b9c0-e29db26f327b" providerId="ADAL" clId="{9FF2BBEF-2047-40A3-8373-7E2417C6786C}" dt="2018-06-14T02:28:23.658" v="2375" actId="20577"/>
          <ac:spMkLst>
            <pc:docMk/>
            <pc:sldMk cId="351559107" sldId="259"/>
            <ac:spMk id="4" creationId="{00000000-0000-0000-0000-000000000000}"/>
          </ac:spMkLst>
        </pc:spChg>
        <pc:spChg chg="del">
          <ac:chgData name="Robert F. Kubichek" userId="7c7f7465-5878-4ee2-b9c0-e29db26f327b" providerId="ADAL" clId="{9FF2BBEF-2047-40A3-8373-7E2417C6786C}" dt="2018-06-14T01:33:15.417" v="1103" actId="478"/>
          <ac:spMkLst>
            <pc:docMk/>
            <pc:sldMk cId="351559107" sldId="259"/>
            <ac:spMk id="5" creationId="{00000000-0000-0000-0000-000000000000}"/>
          </ac:spMkLst>
        </pc:spChg>
        <pc:spChg chg="add mod">
          <ac:chgData name="Robert F. Kubichek" userId="7c7f7465-5878-4ee2-b9c0-e29db26f327b" providerId="ADAL" clId="{9FF2BBEF-2047-40A3-8373-7E2417C6786C}" dt="2018-06-14T01:49:39.564" v="1342" actId="1582"/>
          <ac:spMkLst>
            <pc:docMk/>
            <pc:sldMk cId="351559107" sldId="259"/>
            <ac:spMk id="6" creationId="{5EA99365-F40F-4158-AC6D-B0231568DF19}"/>
          </ac:spMkLst>
        </pc:spChg>
        <pc:spChg chg="add mod">
          <ac:chgData name="Robert F. Kubichek" userId="7c7f7465-5878-4ee2-b9c0-e29db26f327b" providerId="ADAL" clId="{9FF2BBEF-2047-40A3-8373-7E2417C6786C}" dt="2018-06-14T01:51:55.209" v="1413" actId="1076"/>
          <ac:spMkLst>
            <pc:docMk/>
            <pc:sldMk cId="351559107" sldId="259"/>
            <ac:spMk id="7" creationId="{E73FD8BC-9168-4A3C-B592-40E6877BD4DC}"/>
          </ac:spMkLst>
        </pc:spChg>
        <pc:spChg chg="del">
          <ac:chgData name="Robert F. Kubichek" userId="7c7f7465-5878-4ee2-b9c0-e29db26f327b" providerId="ADAL" clId="{9FF2BBEF-2047-40A3-8373-7E2417C6786C}" dt="2018-06-14T01:33:22.907" v="1104" actId="478"/>
          <ac:spMkLst>
            <pc:docMk/>
            <pc:sldMk cId="351559107" sldId="259"/>
            <ac:spMk id="8" creationId="{00000000-0000-0000-0000-000000000000}"/>
          </ac:spMkLst>
        </pc:spChg>
        <pc:spChg chg="del mod">
          <ac:chgData name="Robert F. Kubichek" userId="7c7f7465-5878-4ee2-b9c0-e29db26f327b" providerId="ADAL" clId="{9FF2BBEF-2047-40A3-8373-7E2417C6786C}" dt="2018-06-14T01:50:15.319" v="1353" actId="478"/>
          <ac:spMkLst>
            <pc:docMk/>
            <pc:sldMk cId="351559107" sldId="259"/>
            <ac:spMk id="11" creationId="{00000000-0000-0000-0000-000000000000}"/>
          </ac:spMkLst>
        </pc:spChg>
        <pc:spChg chg="del mod">
          <ac:chgData name="Robert F. Kubichek" userId="7c7f7465-5878-4ee2-b9c0-e29db26f327b" providerId="ADAL" clId="{9FF2BBEF-2047-40A3-8373-7E2417C6786C}" dt="2018-06-14T01:50:10.277" v="1352" actId="478"/>
          <ac:spMkLst>
            <pc:docMk/>
            <pc:sldMk cId="351559107" sldId="259"/>
            <ac:spMk id="12" creationId="{00000000-0000-0000-0000-000000000000}"/>
          </ac:spMkLst>
        </pc:spChg>
        <pc:spChg chg="del mod">
          <ac:chgData name="Robert F. Kubichek" userId="7c7f7465-5878-4ee2-b9c0-e29db26f327b" providerId="ADAL" clId="{9FF2BBEF-2047-40A3-8373-7E2417C6786C}" dt="2018-06-14T01:52:13.265" v="1416" actId="478"/>
          <ac:spMkLst>
            <pc:docMk/>
            <pc:sldMk cId="351559107" sldId="259"/>
            <ac:spMk id="13" creationId="{00000000-0000-0000-0000-000000000000}"/>
          </ac:spMkLst>
        </pc:spChg>
        <pc:spChg chg="del mod">
          <ac:chgData name="Robert F. Kubichek" userId="7c7f7465-5878-4ee2-b9c0-e29db26f327b" providerId="ADAL" clId="{9FF2BBEF-2047-40A3-8373-7E2417C6786C}" dt="2018-06-14T01:52:08.912" v="1415" actId="478"/>
          <ac:spMkLst>
            <pc:docMk/>
            <pc:sldMk cId="351559107" sldId="259"/>
            <ac:spMk id="14" creationId="{00000000-0000-0000-0000-000000000000}"/>
          </ac:spMkLst>
        </pc:spChg>
        <pc:spChg chg="mod">
          <ac:chgData name="Robert F. Kubichek" userId="7c7f7465-5878-4ee2-b9c0-e29db26f327b" providerId="ADAL" clId="{9FF2BBEF-2047-40A3-8373-7E2417C6786C}" dt="2018-06-14T01:54:15.675" v="1427" actId="207"/>
          <ac:spMkLst>
            <pc:docMk/>
            <pc:sldMk cId="351559107" sldId="259"/>
            <ac:spMk id="16" creationId="{00000000-0000-0000-0000-000000000000}"/>
          </ac:spMkLst>
        </pc:spChg>
        <pc:spChg chg="del">
          <ac:chgData name="Robert F. Kubichek" userId="7c7f7465-5878-4ee2-b9c0-e29db26f327b" providerId="ADAL" clId="{9FF2BBEF-2047-40A3-8373-7E2417C6786C}" dt="2018-06-14T01:50:29.525" v="1355" actId="478"/>
          <ac:spMkLst>
            <pc:docMk/>
            <pc:sldMk cId="351559107" sldId="259"/>
            <ac:spMk id="17" creationId="{00000000-0000-0000-0000-000000000000}"/>
          </ac:spMkLst>
        </pc:spChg>
        <pc:spChg chg="del mod">
          <ac:chgData name="Robert F. Kubichek" userId="7c7f7465-5878-4ee2-b9c0-e29db26f327b" providerId="ADAL" clId="{9FF2BBEF-2047-40A3-8373-7E2417C6786C}" dt="2018-06-14T01:50:24.408" v="1354" actId="478"/>
          <ac:spMkLst>
            <pc:docMk/>
            <pc:sldMk cId="351559107" sldId="259"/>
            <ac:spMk id="18" creationId="{00000000-0000-0000-0000-000000000000}"/>
          </ac:spMkLst>
        </pc:spChg>
        <pc:spChg chg="add mod">
          <ac:chgData name="Robert F. Kubichek" userId="7c7f7465-5878-4ee2-b9c0-e29db26f327b" providerId="ADAL" clId="{9FF2BBEF-2047-40A3-8373-7E2417C6786C}" dt="2018-06-14T01:52:04.011" v="1414" actId="14100"/>
          <ac:spMkLst>
            <pc:docMk/>
            <pc:sldMk cId="351559107" sldId="259"/>
            <ac:spMk id="20" creationId="{AB86F440-864B-416B-B63D-9BD712C8631C}"/>
          </ac:spMkLst>
        </pc:spChg>
        <pc:spChg chg="add mod">
          <ac:chgData name="Robert F. Kubichek" userId="7c7f7465-5878-4ee2-b9c0-e29db26f327b" providerId="ADAL" clId="{9FF2BBEF-2047-40A3-8373-7E2417C6786C}" dt="2018-06-14T01:53:43.857" v="1422" actId="1582"/>
          <ac:spMkLst>
            <pc:docMk/>
            <pc:sldMk cId="351559107" sldId="259"/>
            <ac:spMk id="21" creationId="{CB817D91-6879-4AC8-8D0C-5E9DCB8B5EEE}"/>
          </ac:spMkLst>
        </pc:spChg>
        <pc:spChg chg="add mod">
          <ac:chgData name="Robert F. Kubichek" userId="7c7f7465-5878-4ee2-b9c0-e29db26f327b" providerId="ADAL" clId="{9FF2BBEF-2047-40A3-8373-7E2417C6786C}" dt="2018-06-14T01:54:04.441" v="1425"/>
          <ac:spMkLst>
            <pc:docMk/>
            <pc:sldMk cId="351559107" sldId="259"/>
            <ac:spMk id="22" creationId="{7FFD7AF4-03C4-4851-90FB-A60633FDC332}"/>
          </ac:spMkLst>
        </pc:spChg>
        <pc:picChg chg="add mod ord">
          <ac:chgData name="Robert F. Kubichek" userId="7c7f7465-5878-4ee2-b9c0-e29db26f327b" providerId="ADAL" clId="{9FF2BBEF-2047-40A3-8373-7E2417C6786C}" dt="2018-06-14T01:34:09.879" v="1110" actId="167"/>
          <ac:picMkLst>
            <pc:docMk/>
            <pc:sldMk cId="351559107" sldId="259"/>
            <ac:picMk id="19" creationId="{B75184A6-9AC8-443F-945C-7A2B4B96C129}"/>
          </ac:picMkLst>
        </pc:picChg>
      </pc:sldChg>
      <pc:sldChg chg="modSp add">
        <pc:chgData name="Robert F. Kubichek" userId="7c7f7465-5878-4ee2-b9c0-e29db26f327b" providerId="ADAL" clId="{9FF2BBEF-2047-40A3-8373-7E2417C6786C}" dt="2018-06-14T01:54:51.580" v="1433" actId="20577"/>
        <pc:sldMkLst>
          <pc:docMk/>
          <pc:sldMk cId="1288112207" sldId="261"/>
        </pc:sldMkLst>
        <pc:spChg chg="mod">
          <ac:chgData name="Robert F. Kubichek" userId="7c7f7465-5878-4ee2-b9c0-e29db26f327b" providerId="ADAL" clId="{9FF2BBEF-2047-40A3-8373-7E2417C6786C}" dt="2018-06-14T01:38:02.697" v="1259" actId="20577"/>
          <ac:spMkLst>
            <pc:docMk/>
            <pc:sldMk cId="1288112207" sldId="261"/>
            <ac:spMk id="2" creationId="{00000000-0000-0000-0000-000000000000}"/>
          </ac:spMkLst>
        </pc:spChg>
        <pc:spChg chg="mod">
          <ac:chgData name="Robert F. Kubichek" userId="7c7f7465-5878-4ee2-b9c0-e29db26f327b" providerId="ADAL" clId="{9FF2BBEF-2047-40A3-8373-7E2417C6786C}" dt="2018-06-14T01:54:51.580" v="1433" actId="20577"/>
          <ac:spMkLst>
            <pc:docMk/>
            <pc:sldMk cId="1288112207" sldId="261"/>
            <ac:spMk id="3" creationId="{00000000-0000-0000-0000-000000000000}"/>
          </ac:spMkLst>
        </pc:spChg>
      </pc:sldChg>
      <pc:sldChg chg="addSp modSp add">
        <pc:chgData name="Robert F. Kubichek" userId="7c7f7465-5878-4ee2-b9c0-e29db26f327b" providerId="ADAL" clId="{9FF2BBEF-2047-40A3-8373-7E2417C6786C}" dt="2018-06-14T01:36:30.414" v="1226" actId="14100"/>
        <pc:sldMkLst>
          <pc:docMk/>
          <pc:sldMk cId="3947471656" sldId="265"/>
        </pc:sldMkLst>
        <pc:spChg chg="add mod">
          <ac:chgData name="Robert F. Kubichek" userId="7c7f7465-5878-4ee2-b9c0-e29db26f327b" providerId="ADAL" clId="{9FF2BBEF-2047-40A3-8373-7E2417C6786C}" dt="2018-06-14T01:36:30.414" v="1226" actId="14100"/>
          <ac:spMkLst>
            <pc:docMk/>
            <pc:sldMk cId="3947471656" sldId="265"/>
            <ac:spMk id="2" creationId="{0D8AF15F-741A-44B9-A1CD-4900DB37E38F}"/>
          </ac:spMkLst>
        </pc:spChg>
      </pc:sldChg>
      <pc:sldChg chg="add">
        <pc:chgData name="Robert F. Kubichek" userId="7c7f7465-5878-4ee2-b9c0-e29db26f327b" providerId="ADAL" clId="{9FF2BBEF-2047-40A3-8373-7E2417C6786C}" dt="2018-06-14T01:30:31.680" v="1081"/>
        <pc:sldMkLst>
          <pc:docMk/>
          <pc:sldMk cId="1776569178" sldId="268"/>
        </pc:sldMkLst>
      </pc:sldChg>
      <pc:sldChg chg="addSp delSp modSp add">
        <pc:chgData name="Robert F. Kubichek" userId="7c7f7465-5878-4ee2-b9c0-e29db26f327b" providerId="ADAL" clId="{9FF2BBEF-2047-40A3-8373-7E2417C6786C}" dt="2018-06-14T00:32:48.699" v="250" actId="1076"/>
        <pc:sldMkLst>
          <pc:docMk/>
          <pc:sldMk cId="3022656794" sldId="285"/>
        </pc:sldMkLst>
        <pc:spChg chg="del">
          <ac:chgData name="Robert F. Kubichek" userId="7c7f7465-5878-4ee2-b9c0-e29db26f327b" providerId="ADAL" clId="{9FF2BBEF-2047-40A3-8373-7E2417C6786C}" dt="2018-06-14T00:20:32.619" v="6"/>
          <ac:spMkLst>
            <pc:docMk/>
            <pc:sldMk cId="3022656794" sldId="285"/>
            <ac:spMk id="2" creationId="{39D15F01-12F7-4488-AF79-3D1E466ED9B4}"/>
          </ac:spMkLst>
        </pc:spChg>
        <pc:spChg chg="del">
          <ac:chgData name="Robert F. Kubichek" userId="7c7f7465-5878-4ee2-b9c0-e29db26f327b" providerId="ADAL" clId="{9FF2BBEF-2047-40A3-8373-7E2417C6786C}" dt="2018-06-14T00:20:32.619" v="6"/>
          <ac:spMkLst>
            <pc:docMk/>
            <pc:sldMk cId="3022656794" sldId="285"/>
            <ac:spMk id="3" creationId="{561C1E22-C7C9-451D-BD9A-EB07F60D1FB3}"/>
          </ac:spMkLst>
        </pc:spChg>
        <pc:spChg chg="add mod">
          <ac:chgData name="Robert F. Kubichek" userId="7c7f7465-5878-4ee2-b9c0-e29db26f327b" providerId="ADAL" clId="{9FF2BBEF-2047-40A3-8373-7E2417C6786C}" dt="2018-06-14T00:20:44.135" v="18" actId="20577"/>
          <ac:spMkLst>
            <pc:docMk/>
            <pc:sldMk cId="3022656794" sldId="285"/>
            <ac:spMk id="4" creationId="{B15DAC35-673C-4711-BC68-05D0F8060A83}"/>
          </ac:spMkLst>
        </pc:spChg>
        <pc:spChg chg="add mod">
          <ac:chgData name="Robert F. Kubichek" userId="7c7f7465-5878-4ee2-b9c0-e29db26f327b" providerId="ADAL" clId="{9FF2BBEF-2047-40A3-8373-7E2417C6786C}" dt="2018-06-14T00:23:17.213" v="56" actId="313"/>
          <ac:spMkLst>
            <pc:docMk/>
            <pc:sldMk cId="3022656794" sldId="285"/>
            <ac:spMk id="5" creationId="{3B508385-C920-4BBD-ACBB-1C54DC5D2A9F}"/>
          </ac:spMkLst>
        </pc:spChg>
        <pc:spChg chg="add mod">
          <ac:chgData name="Robert F. Kubichek" userId="7c7f7465-5878-4ee2-b9c0-e29db26f327b" providerId="ADAL" clId="{9FF2BBEF-2047-40A3-8373-7E2417C6786C}" dt="2018-06-14T00:29:12.394" v="121" actId="1076"/>
          <ac:spMkLst>
            <pc:docMk/>
            <pc:sldMk cId="3022656794" sldId="285"/>
            <ac:spMk id="6" creationId="{B14D3A95-2D36-421C-90C6-EF9983814B8F}"/>
          </ac:spMkLst>
        </pc:spChg>
        <pc:spChg chg="add mod">
          <ac:chgData name="Robert F. Kubichek" userId="7c7f7465-5878-4ee2-b9c0-e29db26f327b" providerId="ADAL" clId="{9FF2BBEF-2047-40A3-8373-7E2417C6786C}" dt="2018-06-14T00:28:10.691" v="117" actId="1076"/>
          <ac:spMkLst>
            <pc:docMk/>
            <pc:sldMk cId="3022656794" sldId="285"/>
            <ac:spMk id="7" creationId="{76427309-CD96-4354-AAD8-7B3B4F320E9F}"/>
          </ac:spMkLst>
        </pc:spChg>
        <pc:spChg chg="add mod">
          <ac:chgData name="Robert F. Kubichek" userId="7c7f7465-5878-4ee2-b9c0-e29db26f327b" providerId="ADAL" clId="{9FF2BBEF-2047-40A3-8373-7E2417C6786C}" dt="2018-06-14T00:28:15.337" v="118" actId="14100"/>
          <ac:spMkLst>
            <pc:docMk/>
            <pc:sldMk cId="3022656794" sldId="285"/>
            <ac:spMk id="8" creationId="{62161601-C1E6-43DD-9156-6B9292FFD2FF}"/>
          </ac:spMkLst>
        </pc:spChg>
        <pc:spChg chg="add mod">
          <ac:chgData name="Robert F. Kubichek" userId="7c7f7465-5878-4ee2-b9c0-e29db26f327b" providerId="ADAL" clId="{9FF2BBEF-2047-40A3-8373-7E2417C6786C}" dt="2018-06-14T00:28:10.691" v="117" actId="1076"/>
          <ac:spMkLst>
            <pc:docMk/>
            <pc:sldMk cId="3022656794" sldId="285"/>
            <ac:spMk id="9" creationId="{8B75DC25-A45E-4722-B1C7-D70788845FE9}"/>
          </ac:spMkLst>
        </pc:spChg>
        <pc:spChg chg="add mod">
          <ac:chgData name="Robert F. Kubichek" userId="7c7f7465-5878-4ee2-b9c0-e29db26f327b" providerId="ADAL" clId="{9FF2BBEF-2047-40A3-8373-7E2417C6786C}" dt="2018-06-14T00:28:59.157" v="120" actId="11529"/>
          <ac:spMkLst>
            <pc:docMk/>
            <pc:sldMk cId="3022656794" sldId="285"/>
            <ac:spMk id="10" creationId="{A3EF7E52-CDE7-474C-9A09-E87D5B9853DD}"/>
          </ac:spMkLst>
        </pc:spChg>
        <pc:spChg chg="add mod">
          <ac:chgData name="Robert F. Kubichek" userId="7c7f7465-5878-4ee2-b9c0-e29db26f327b" providerId="ADAL" clId="{9FF2BBEF-2047-40A3-8373-7E2417C6786C}" dt="2018-06-14T00:28:48.160" v="119" actId="14100"/>
          <ac:spMkLst>
            <pc:docMk/>
            <pc:sldMk cId="3022656794" sldId="285"/>
            <ac:spMk id="11" creationId="{C96BE584-9831-46C4-BF82-7186F1A1495F}"/>
          </ac:spMkLst>
        </pc:spChg>
        <pc:spChg chg="add mod">
          <ac:chgData name="Robert F. Kubichek" userId="7c7f7465-5878-4ee2-b9c0-e29db26f327b" providerId="ADAL" clId="{9FF2BBEF-2047-40A3-8373-7E2417C6786C}" dt="2018-06-14T00:32:29.269" v="207" actId="1035"/>
          <ac:spMkLst>
            <pc:docMk/>
            <pc:sldMk cId="3022656794" sldId="285"/>
            <ac:spMk id="12" creationId="{2CEBE25E-D6A8-49E6-A9C4-E90386232B71}"/>
          </ac:spMkLst>
        </pc:spChg>
        <pc:spChg chg="add mod">
          <ac:chgData name="Robert F. Kubichek" userId="7c7f7465-5878-4ee2-b9c0-e29db26f327b" providerId="ADAL" clId="{9FF2BBEF-2047-40A3-8373-7E2417C6786C}" dt="2018-06-14T00:30:56.996" v="172" actId="1035"/>
          <ac:spMkLst>
            <pc:docMk/>
            <pc:sldMk cId="3022656794" sldId="285"/>
            <ac:spMk id="13" creationId="{F7E20307-21A1-41D1-869A-1D6D97B24205}"/>
          </ac:spMkLst>
        </pc:spChg>
        <pc:spChg chg="add mod">
          <ac:chgData name="Robert F. Kubichek" userId="7c7f7465-5878-4ee2-b9c0-e29db26f327b" providerId="ADAL" clId="{9FF2BBEF-2047-40A3-8373-7E2417C6786C}" dt="2018-06-14T00:30:26.488" v="159" actId="1582"/>
          <ac:spMkLst>
            <pc:docMk/>
            <pc:sldMk cId="3022656794" sldId="285"/>
            <ac:spMk id="14" creationId="{4EC6E117-793D-456D-B350-27C6039C217B}"/>
          </ac:spMkLst>
        </pc:spChg>
        <pc:spChg chg="add mod">
          <ac:chgData name="Robert F. Kubichek" userId="7c7f7465-5878-4ee2-b9c0-e29db26f327b" providerId="ADAL" clId="{9FF2BBEF-2047-40A3-8373-7E2417C6786C}" dt="2018-06-14T00:32:48.699" v="250" actId="1076"/>
          <ac:spMkLst>
            <pc:docMk/>
            <pc:sldMk cId="3022656794" sldId="285"/>
            <ac:spMk id="15" creationId="{8B1E2A66-5CD5-4439-ABFE-3D475E69ED40}"/>
          </ac:spMkLst>
        </pc:spChg>
        <pc:spChg chg="add mod">
          <ac:chgData name="Robert F. Kubichek" userId="7c7f7465-5878-4ee2-b9c0-e29db26f327b" providerId="ADAL" clId="{9FF2BBEF-2047-40A3-8373-7E2417C6786C}" dt="2018-06-14T00:32:41.318" v="249" actId="1038"/>
          <ac:spMkLst>
            <pc:docMk/>
            <pc:sldMk cId="3022656794" sldId="285"/>
            <ac:spMk id="16" creationId="{72965787-EF0F-4359-9D98-046A829D9513}"/>
          </ac:spMkLst>
        </pc:spChg>
        <pc:picChg chg="add mod">
          <ac:chgData name="Robert F. Kubichek" userId="7c7f7465-5878-4ee2-b9c0-e29db26f327b" providerId="ADAL" clId="{9FF2BBEF-2047-40A3-8373-7E2417C6786C}" dt="2018-06-14T00:23:51.450" v="61" actId="1076"/>
          <ac:picMkLst>
            <pc:docMk/>
            <pc:sldMk cId="3022656794" sldId="285"/>
            <ac:picMk id="1026" creationId="{15A9E517-C2A7-4CEF-8BF6-85681F8EDE0D}"/>
          </ac:picMkLst>
        </pc:picChg>
      </pc:sldChg>
      <pc:sldChg chg="addSp delSp modSp add">
        <pc:chgData name="Robert F. Kubichek" userId="7c7f7465-5878-4ee2-b9c0-e29db26f327b" providerId="ADAL" clId="{9FF2BBEF-2047-40A3-8373-7E2417C6786C}" dt="2018-06-14T00:44:43.807" v="388" actId="1076"/>
        <pc:sldMkLst>
          <pc:docMk/>
          <pc:sldMk cId="3756209747" sldId="286"/>
        </pc:sldMkLst>
        <pc:spChg chg="mod">
          <ac:chgData name="Robert F. Kubichek" userId="7c7f7465-5878-4ee2-b9c0-e29db26f327b" providerId="ADAL" clId="{9FF2BBEF-2047-40A3-8373-7E2417C6786C}" dt="2018-06-14T00:43:58.514" v="374" actId="1076"/>
          <ac:spMkLst>
            <pc:docMk/>
            <pc:sldMk cId="3756209747" sldId="286"/>
            <ac:spMk id="4" creationId="{B15DAC35-673C-4711-BC68-05D0F8060A83}"/>
          </ac:spMkLst>
        </pc:spChg>
        <pc:spChg chg="mod">
          <ac:chgData name="Robert F. Kubichek" userId="7c7f7465-5878-4ee2-b9c0-e29db26f327b" providerId="ADAL" clId="{9FF2BBEF-2047-40A3-8373-7E2417C6786C}" dt="2018-06-14T00:36:59.886" v="312" actId="20577"/>
          <ac:spMkLst>
            <pc:docMk/>
            <pc:sldMk cId="3756209747" sldId="286"/>
            <ac:spMk id="5" creationId="{3B508385-C920-4BBD-ACBB-1C54DC5D2A9F}"/>
          </ac:spMkLst>
        </pc:spChg>
        <pc:spChg chg="del">
          <ac:chgData name="Robert F. Kubichek" userId="7c7f7465-5878-4ee2-b9c0-e29db26f327b" providerId="ADAL" clId="{9FF2BBEF-2047-40A3-8373-7E2417C6786C}" dt="2018-06-14T00:41:19.696" v="336" actId="478"/>
          <ac:spMkLst>
            <pc:docMk/>
            <pc:sldMk cId="3756209747" sldId="286"/>
            <ac:spMk id="7" creationId="{76427309-CD96-4354-AAD8-7B3B4F320E9F}"/>
          </ac:spMkLst>
        </pc:spChg>
        <pc:spChg chg="del">
          <ac:chgData name="Robert F. Kubichek" userId="7c7f7465-5878-4ee2-b9c0-e29db26f327b" providerId="ADAL" clId="{9FF2BBEF-2047-40A3-8373-7E2417C6786C}" dt="2018-06-14T00:41:19.696" v="336" actId="478"/>
          <ac:spMkLst>
            <pc:docMk/>
            <pc:sldMk cId="3756209747" sldId="286"/>
            <ac:spMk id="8" creationId="{62161601-C1E6-43DD-9156-6B9292FFD2FF}"/>
          </ac:spMkLst>
        </pc:spChg>
        <pc:spChg chg="del">
          <ac:chgData name="Robert F. Kubichek" userId="7c7f7465-5878-4ee2-b9c0-e29db26f327b" providerId="ADAL" clId="{9FF2BBEF-2047-40A3-8373-7E2417C6786C}" dt="2018-06-14T00:41:19.696" v="336" actId="478"/>
          <ac:spMkLst>
            <pc:docMk/>
            <pc:sldMk cId="3756209747" sldId="286"/>
            <ac:spMk id="9" creationId="{8B75DC25-A45E-4722-B1C7-D70788845FE9}"/>
          </ac:spMkLst>
        </pc:spChg>
        <pc:spChg chg="del">
          <ac:chgData name="Robert F. Kubichek" userId="7c7f7465-5878-4ee2-b9c0-e29db26f327b" providerId="ADAL" clId="{9FF2BBEF-2047-40A3-8373-7E2417C6786C}" dt="2018-06-14T00:41:19.696" v="336" actId="478"/>
          <ac:spMkLst>
            <pc:docMk/>
            <pc:sldMk cId="3756209747" sldId="286"/>
            <ac:spMk id="11" creationId="{C96BE584-9831-46C4-BF82-7186F1A1495F}"/>
          </ac:spMkLst>
        </pc:spChg>
        <pc:spChg chg="del">
          <ac:chgData name="Robert F. Kubichek" userId="7c7f7465-5878-4ee2-b9c0-e29db26f327b" providerId="ADAL" clId="{9FF2BBEF-2047-40A3-8373-7E2417C6786C}" dt="2018-06-14T00:39:45.907" v="328" actId="478"/>
          <ac:spMkLst>
            <pc:docMk/>
            <pc:sldMk cId="3756209747" sldId="286"/>
            <ac:spMk id="13" creationId="{F7E20307-21A1-41D1-869A-1D6D97B24205}"/>
          </ac:spMkLst>
        </pc:spChg>
        <pc:spChg chg="del mod">
          <ac:chgData name="Robert F. Kubichek" userId="7c7f7465-5878-4ee2-b9c0-e29db26f327b" providerId="ADAL" clId="{9FF2BBEF-2047-40A3-8373-7E2417C6786C}" dt="2018-06-14T00:39:38.805" v="327" actId="478"/>
          <ac:spMkLst>
            <pc:docMk/>
            <pc:sldMk cId="3756209747" sldId="286"/>
            <ac:spMk id="14" creationId="{4EC6E117-793D-456D-B350-27C6039C217B}"/>
          </ac:spMkLst>
        </pc:spChg>
        <pc:spChg chg="add del mod">
          <ac:chgData name="Robert F. Kubichek" userId="7c7f7465-5878-4ee2-b9c0-e29db26f327b" providerId="ADAL" clId="{9FF2BBEF-2047-40A3-8373-7E2417C6786C}" dt="2018-06-14T00:38:16.185" v="316" actId="478"/>
          <ac:spMkLst>
            <pc:docMk/>
            <pc:sldMk cId="3756209747" sldId="286"/>
            <ac:spMk id="17" creationId="{C7DED3D2-40C6-4E82-8214-40F1337E047A}"/>
          </ac:spMkLst>
        </pc:spChg>
        <pc:spChg chg="add del mod">
          <ac:chgData name="Robert F. Kubichek" userId="7c7f7465-5878-4ee2-b9c0-e29db26f327b" providerId="ADAL" clId="{9FF2BBEF-2047-40A3-8373-7E2417C6786C}" dt="2018-06-14T00:42:26.814" v="344" actId="478"/>
          <ac:spMkLst>
            <pc:docMk/>
            <pc:sldMk cId="3756209747" sldId="286"/>
            <ac:spMk id="19" creationId="{96297239-BD5C-488A-A51B-D726AD707AD2}"/>
          </ac:spMkLst>
        </pc:spChg>
        <pc:spChg chg="add mod">
          <ac:chgData name="Robert F. Kubichek" userId="7c7f7465-5878-4ee2-b9c0-e29db26f327b" providerId="ADAL" clId="{9FF2BBEF-2047-40A3-8373-7E2417C6786C}" dt="2018-06-14T00:43:00.593" v="347" actId="164"/>
          <ac:spMkLst>
            <pc:docMk/>
            <pc:sldMk cId="3756209747" sldId="286"/>
            <ac:spMk id="20" creationId="{4B11BE23-8C76-4012-9C67-5278C5742910}"/>
          </ac:spMkLst>
        </pc:spChg>
        <pc:spChg chg="add mod">
          <ac:chgData name="Robert F. Kubichek" userId="7c7f7465-5878-4ee2-b9c0-e29db26f327b" providerId="ADAL" clId="{9FF2BBEF-2047-40A3-8373-7E2417C6786C}" dt="2018-06-14T00:43:00.593" v="347" actId="164"/>
          <ac:spMkLst>
            <pc:docMk/>
            <pc:sldMk cId="3756209747" sldId="286"/>
            <ac:spMk id="21" creationId="{F364E8BE-DBAE-4DAD-BB64-327F4E3DD1A8}"/>
          </ac:spMkLst>
        </pc:spChg>
        <pc:spChg chg="add mod">
          <ac:chgData name="Robert F. Kubichek" userId="7c7f7465-5878-4ee2-b9c0-e29db26f327b" providerId="ADAL" clId="{9FF2BBEF-2047-40A3-8373-7E2417C6786C}" dt="2018-06-14T00:44:43.807" v="388" actId="1076"/>
          <ac:spMkLst>
            <pc:docMk/>
            <pc:sldMk cId="3756209747" sldId="286"/>
            <ac:spMk id="23" creationId="{B7B4CDAF-457D-474A-9E4F-07C5BB8EE4E3}"/>
          </ac:spMkLst>
        </pc:spChg>
        <pc:spChg chg="add mod">
          <ac:chgData name="Robert F. Kubichek" userId="7c7f7465-5878-4ee2-b9c0-e29db26f327b" providerId="ADAL" clId="{9FF2BBEF-2047-40A3-8373-7E2417C6786C}" dt="2018-06-14T00:43:35.815" v="373" actId="1038"/>
          <ac:spMkLst>
            <pc:docMk/>
            <pc:sldMk cId="3756209747" sldId="286"/>
            <ac:spMk id="24" creationId="{9289D214-EED9-484E-A03E-FA73AC7DCE0B}"/>
          </ac:spMkLst>
        </pc:spChg>
        <pc:grpChg chg="add mod">
          <ac:chgData name="Robert F. Kubichek" userId="7c7f7465-5878-4ee2-b9c0-e29db26f327b" providerId="ADAL" clId="{9FF2BBEF-2047-40A3-8373-7E2417C6786C}" dt="2018-06-14T00:43:00.593" v="347" actId="164"/>
          <ac:grpSpMkLst>
            <pc:docMk/>
            <pc:sldMk cId="3756209747" sldId="286"/>
            <ac:grpSpMk id="22" creationId="{7611A9FD-7AC3-45B7-B8EA-F8789DBBB3FD}"/>
          </ac:grpSpMkLst>
        </pc:grpChg>
        <pc:picChg chg="add mod">
          <ac:chgData name="Robert F. Kubichek" userId="7c7f7465-5878-4ee2-b9c0-e29db26f327b" providerId="ADAL" clId="{9FF2BBEF-2047-40A3-8373-7E2417C6786C}" dt="2018-06-14T00:39:03.176" v="323" actId="1076"/>
          <ac:picMkLst>
            <pc:docMk/>
            <pc:sldMk cId="3756209747" sldId="286"/>
            <ac:picMk id="3" creationId="{C031697B-5333-4829-8861-F0063834C255}"/>
          </ac:picMkLst>
        </pc:picChg>
        <pc:picChg chg="add mod">
          <ac:chgData name="Robert F. Kubichek" userId="7c7f7465-5878-4ee2-b9c0-e29db26f327b" providerId="ADAL" clId="{9FF2BBEF-2047-40A3-8373-7E2417C6786C}" dt="2018-06-14T00:41:54.392" v="341" actId="1076"/>
          <ac:picMkLst>
            <pc:docMk/>
            <pc:sldMk cId="3756209747" sldId="286"/>
            <ac:picMk id="18" creationId="{0355FE1D-71FF-46EE-90C5-F62E1D616D12}"/>
          </ac:picMkLst>
        </pc:picChg>
        <pc:picChg chg="mod">
          <ac:chgData name="Robert F. Kubichek" userId="7c7f7465-5878-4ee2-b9c0-e29db26f327b" providerId="ADAL" clId="{9FF2BBEF-2047-40A3-8373-7E2417C6786C}" dt="2018-06-14T00:39:24.876" v="325" actId="1036"/>
          <ac:picMkLst>
            <pc:docMk/>
            <pc:sldMk cId="3756209747" sldId="286"/>
            <ac:picMk id="1026" creationId="{15A9E517-C2A7-4CEF-8BF6-85681F8EDE0D}"/>
          </ac:picMkLst>
        </pc:picChg>
      </pc:sldChg>
      <pc:sldChg chg="addSp delSp modSp add">
        <pc:chgData name="Robert F. Kubichek" userId="7c7f7465-5878-4ee2-b9c0-e29db26f327b" providerId="ADAL" clId="{9FF2BBEF-2047-40A3-8373-7E2417C6786C}" dt="2018-06-14T01:18:55.865" v="1078" actId="1076"/>
        <pc:sldMkLst>
          <pc:docMk/>
          <pc:sldMk cId="719361776" sldId="287"/>
        </pc:sldMkLst>
        <pc:spChg chg="mod">
          <ac:chgData name="Robert F. Kubichek" userId="7c7f7465-5878-4ee2-b9c0-e29db26f327b" providerId="ADAL" clId="{9FF2BBEF-2047-40A3-8373-7E2417C6786C}" dt="2018-06-14T01:01:26.008" v="880" actId="20577"/>
          <ac:spMkLst>
            <pc:docMk/>
            <pc:sldMk cId="719361776" sldId="287"/>
            <ac:spMk id="2" creationId="{74BBAA8B-6050-441F-BA31-C634C601310F}"/>
          </ac:spMkLst>
        </pc:spChg>
        <pc:spChg chg="mod">
          <ac:chgData name="Robert F. Kubichek" userId="7c7f7465-5878-4ee2-b9c0-e29db26f327b" providerId="ADAL" clId="{9FF2BBEF-2047-40A3-8373-7E2417C6786C}" dt="2018-06-14T01:00:34.181" v="868" actId="1076"/>
          <ac:spMkLst>
            <pc:docMk/>
            <pc:sldMk cId="719361776" sldId="287"/>
            <ac:spMk id="3" creationId="{7351CBD8-800D-4FF6-B4EC-7B5677B5ED06}"/>
          </ac:spMkLst>
        </pc:spChg>
        <pc:spChg chg="add mod">
          <ac:chgData name="Robert F. Kubichek" userId="7c7f7465-5878-4ee2-b9c0-e29db26f327b" providerId="ADAL" clId="{9FF2BBEF-2047-40A3-8373-7E2417C6786C}" dt="2018-06-14T00:54:57.173" v="666" actId="1037"/>
          <ac:spMkLst>
            <pc:docMk/>
            <pc:sldMk cId="719361776" sldId="287"/>
            <ac:spMk id="8" creationId="{2A49D338-C40B-4C11-ADDE-896E9313BA4D}"/>
          </ac:spMkLst>
        </pc:spChg>
        <pc:spChg chg="add mod">
          <ac:chgData name="Robert F. Kubichek" userId="7c7f7465-5878-4ee2-b9c0-e29db26f327b" providerId="ADAL" clId="{9FF2BBEF-2047-40A3-8373-7E2417C6786C}" dt="2018-06-14T00:54:57.173" v="666" actId="1037"/>
          <ac:spMkLst>
            <pc:docMk/>
            <pc:sldMk cId="719361776" sldId="287"/>
            <ac:spMk id="9" creationId="{6BEA8772-1424-404A-9607-28857B985CA6}"/>
          </ac:spMkLst>
        </pc:spChg>
        <pc:spChg chg="add mod">
          <ac:chgData name="Robert F. Kubichek" userId="7c7f7465-5878-4ee2-b9c0-e29db26f327b" providerId="ADAL" clId="{9FF2BBEF-2047-40A3-8373-7E2417C6786C}" dt="2018-06-14T00:55:13.754" v="669" actId="1076"/>
          <ac:spMkLst>
            <pc:docMk/>
            <pc:sldMk cId="719361776" sldId="287"/>
            <ac:spMk id="10" creationId="{07F253F2-467B-4008-820D-00CCC81F9D37}"/>
          </ac:spMkLst>
        </pc:spChg>
        <pc:spChg chg="add del mod">
          <ac:chgData name="Robert F. Kubichek" userId="7c7f7465-5878-4ee2-b9c0-e29db26f327b" providerId="ADAL" clId="{9FF2BBEF-2047-40A3-8373-7E2417C6786C}" dt="2018-06-14T00:53:40.821" v="588" actId="478"/>
          <ac:spMkLst>
            <pc:docMk/>
            <pc:sldMk cId="719361776" sldId="287"/>
            <ac:spMk id="11" creationId="{9BC138BF-94A7-49E4-BCE4-1C769F100DBD}"/>
          </ac:spMkLst>
        </pc:spChg>
        <pc:spChg chg="add del mod">
          <ac:chgData name="Robert F. Kubichek" userId="7c7f7465-5878-4ee2-b9c0-e29db26f327b" providerId="ADAL" clId="{9FF2BBEF-2047-40A3-8373-7E2417C6786C}" dt="2018-06-14T00:53:37.073" v="587" actId="478"/>
          <ac:spMkLst>
            <pc:docMk/>
            <pc:sldMk cId="719361776" sldId="287"/>
            <ac:spMk id="12" creationId="{5A96763D-E527-442B-99D7-825E99577824}"/>
          </ac:spMkLst>
        </pc:spChg>
        <pc:spChg chg="add mod">
          <ac:chgData name="Robert F. Kubichek" userId="7c7f7465-5878-4ee2-b9c0-e29db26f327b" providerId="ADAL" clId="{9FF2BBEF-2047-40A3-8373-7E2417C6786C}" dt="2018-06-14T00:55:21.216" v="670" actId="1076"/>
          <ac:spMkLst>
            <pc:docMk/>
            <pc:sldMk cId="719361776" sldId="287"/>
            <ac:spMk id="17" creationId="{05C222F0-79C3-41D4-B13B-FE102170CE45}"/>
          </ac:spMkLst>
        </pc:spChg>
        <pc:spChg chg="add mod">
          <ac:chgData name="Robert F. Kubichek" userId="7c7f7465-5878-4ee2-b9c0-e29db26f327b" providerId="ADAL" clId="{9FF2BBEF-2047-40A3-8373-7E2417C6786C}" dt="2018-06-14T00:55:21.216" v="670" actId="1076"/>
          <ac:spMkLst>
            <pc:docMk/>
            <pc:sldMk cId="719361776" sldId="287"/>
            <ac:spMk id="18" creationId="{5AF4B02F-DE58-4356-AA1D-76565376B170}"/>
          </ac:spMkLst>
        </pc:spChg>
        <pc:spChg chg="add mod">
          <ac:chgData name="Robert F. Kubichek" userId="7c7f7465-5878-4ee2-b9c0-e29db26f327b" providerId="ADAL" clId="{9FF2BBEF-2047-40A3-8373-7E2417C6786C}" dt="2018-06-14T01:18:55.865" v="1078" actId="1076"/>
          <ac:spMkLst>
            <pc:docMk/>
            <pc:sldMk cId="719361776" sldId="287"/>
            <ac:spMk id="24" creationId="{1BAF56F7-D6F5-4044-80B3-6E240D915067}"/>
          </ac:spMkLst>
        </pc:spChg>
        <pc:spChg chg="add del mod">
          <ac:chgData name="Robert F. Kubichek" userId="7c7f7465-5878-4ee2-b9c0-e29db26f327b" providerId="ADAL" clId="{9FF2BBEF-2047-40A3-8373-7E2417C6786C}" dt="2018-06-14T00:57:40.433" v="721" actId="478"/>
          <ac:spMkLst>
            <pc:docMk/>
            <pc:sldMk cId="719361776" sldId="287"/>
            <ac:spMk id="31" creationId="{42D4E6E3-8807-465F-8D95-351508B7418C}"/>
          </ac:spMkLst>
        </pc:spChg>
        <pc:spChg chg="add mod">
          <ac:chgData name="Robert F. Kubichek" userId="7c7f7465-5878-4ee2-b9c0-e29db26f327b" providerId="ADAL" clId="{9FF2BBEF-2047-40A3-8373-7E2417C6786C}" dt="2018-06-14T00:58:21" v="752" actId="1037"/>
          <ac:spMkLst>
            <pc:docMk/>
            <pc:sldMk cId="719361776" sldId="287"/>
            <ac:spMk id="32" creationId="{B66BD508-940F-4082-9669-792D265C1854}"/>
          </ac:spMkLst>
        </pc:spChg>
        <pc:spChg chg="add mod">
          <ac:chgData name="Robert F. Kubichek" userId="7c7f7465-5878-4ee2-b9c0-e29db26f327b" providerId="ADAL" clId="{9FF2BBEF-2047-40A3-8373-7E2417C6786C}" dt="2018-06-14T00:58:42.542" v="776" actId="1038"/>
          <ac:spMkLst>
            <pc:docMk/>
            <pc:sldMk cId="719361776" sldId="287"/>
            <ac:spMk id="33" creationId="{BD95D707-8643-42C7-9DB7-257B496D3509}"/>
          </ac:spMkLst>
        </pc:spChg>
        <pc:spChg chg="add mod">
          <ac:chgData name="Robert F. Kubichek" userId="7c7f7465-5878-4ee2-b9c0-e29db26f327b" providerId="ADAL" clId="{9FF2BBEF-2047-40A3-8373-7E2417C6786C}" dt="2018-06-14T00:58:32.778" v="766" actId="1038"/>
          <ac:spMkLst>
            <pc:docMk/>
            <pc:sldMk cId="719361776" sldId="287"/>
            <ac:spMk id="34" creationId="{EDB38B33-B647-4B74-ACAC-11D89E60D0A4}"/>
          </ac:spMkLst>
        </pc:spChg>
        <pc:spChg chg="add mod">
          <ac:chgData name="Robert F. Kubichek" userId="7c7f7465-5878-4ee2-b9c0-e29db26f327b" providerId="ADAL" clId="{9FF2BBEF-2047-40A3-8373-7E2417C6786C}" dt="2018-06-14T00:58:58.099" v="782" actId="1076"/>
          <ac:spMkLst>
            <pc:docMk/>
            <pc:sldMk cId="719361776" sldId="287"/>
            <ac:spMk id="35" creationId="{A228BC8D-AD1F-4F85-9BA5-ECF6871A6B85}"/>
          </ac:spMkLst>
        </pc:spChg>
        <pc:grpChg chg="add mod">
          <ac:chgData name="Robert F. Kubichek" userId="7c7f7465-5878-4ee2-b9c0-e29db26f327b" providerId="ADAL" clId="{9FF2BBEF-2047-40A3-8373-7E2417C6786C}" dt="2018-06-14T00:54:57.173" v="666" actId="1037"/>
          <ac:grpSpMkLst>
            <pc:docMk/>
            <pc:sldMk cId="719361776" sldId="287"/>
            <ac:grpSpMk id="5" creationId="{200EDE41-72F8-4E55-9117-897FC72C9286}"/>
          </ac:grpSpMkLst>
        </pc:grpChg>
        <pc:grpChg chg="add mod">
          <ac:chgData name="Robert F. Kubichek" userId="7c7f7465-5878-4ee2-b9c0-e29db26f327b" providerId="ADAL" clId="{9FF2BBEF-2047-40A3-8373-7E2417C6786C}" dt="2018-06-14T00:55:21.216" v="670" actId="1076"/>
          <ac:grpSpMkLst>
            <pc:docMk/>
            <pc:sldMk cId="719361776" sldId="287"/>
            <ac:grpSpMk id="14" creationId="{E133168D-00E7-4300-8FFD-C0EB3D853368}"/>
          </ac:grpSpMkLst>
        </pc:grpChg>
        <pc:grpChg chg="add mod">
          <ac:chgData name="Robert F. Kubichek" userId="7c7f7465-5878-4ee2-b9c0-e29db26f327b" providerId="ADAL" clId="{9FF2BBEF-2047-40A3-8373-7E2417C6786C}" dt="2018-06-14T00:58:21" v="752" actId="1037"/>
          <ac:grpSpMkLst>
            <pc:docMk/>
            <pc:sldMk cId="719361776" sldId="287"/>
            <ac:grpSpMk id="28" creationId="{FC2EFD14-7C76-4C07-839B-AED8C61E7375}"/>
          </ac:grpSpMkLst>
        </pc:grpChg>
        <pc:picChg chg="add mod">
          <ac:chgData name="Robert F. Kubichek" userId="7c7f7465-5878-4ee2-b9c0-e29db26f327b" providerId="ADAL" clId="{9FF2BBEF-2047-40A3-8373-7E2417C6786C}" dt="2018-06-14T00:54:57.173" v="666" actId="1037"/>
          <ac:picMkLst>
            <pc:docMk/>
            <pc:sldMk cId="719361776" sldId="287"/>
            <ac:picMk id="4" creationId="{148A4E1F-4267-4DCD-BC7D-6A94823B7D0D}"/>
          </ac:picMkLst>
        </pc:picChg>
        <pc:picChg chg="add mod">
          <ac:chgData name="Robert F. Kubichek" userId="7c7f7465-5878-4ee2-b9c0-e29db26f327b" providerId="ADAL" clId="{9FF2BBEF-2047-40A3-8373-7E2417C6786C}" dt="2018-06-14T00:55:21.216" v="670" actId="1076"/>
          <ac:picMkLst>
            <pc:docMk/>
            <pc:sldMk cId="719361776" sldId="287"/>
            <ac:picMk id="13" creationId="{DD34F1E3-4A96-417B-984C-7A1396755A13}"/>
          </ac:picMkLst>
        </pc:picChg>
        <pc:picChg chg="add mod">
          <ac:chgData name="Robert F. Kubichek" userId="7c7f7465-5878-4ee2-b9c0-e29db26f327b" providerId="ADAL" clId="{9FF2BBEF-2047-40A3-8373-7E2417C6786C}" dt="2018-06-14T00:58:21" v="752" actId="1037"/>
          <ac:picMkLst>
            <pc:docMk/>
            <pc:sldMk cId="719361776" sldId="287"/>
            <ac:picMk id="27" creationId="{E4B7739F-DC5A-4245-9041-6FB43885D3EE}"/>
          </ac:picMkLst>
        </pc:picChg>
        <pc:cxnChg chg="add del mod">
          <ac:chgData name="Robert F. Kubichek" userId="7c7f7465-5878-4ee2-b9c0-e29db26f327b" providerId="ADAL" clId="{9FF2BBEF-2047-40A3-8373-7E2417C6786C}" dt="2018-06-14T00:53:49.891" v="590" actId="478"/>
          <ac:cxnSpMkLst>
            <pc:docMk/>
            <pc:sldMk cId="719361776" sldId="287"/>
            <ac:cxnSpMk id="20" creationId="{7A5B9106-DAC3-418D-9653-064AD44C74B6}"/>
          </ac:cxnSpMkLst>
        </pc:cxnChg>
        <pc:cxnChg chg="add mod">
          <ac:chgData name="Robert F. Kubichek" userId="7c7f7465-5878-4ee2-b9c0-e29db26f327b" providerId="ADAL" clId="{9FF2BBEF-2047-40A3-8373-7E2417C6786C}" dt="2018-06-14T00:55:13.754" v="669" actId="1076"/>
          <ac:cxnSpMkLst>
            <pc:docMk/>
            <pc:sldMk cId="719361776" sldId="287"/>
            <ac:cxnSpMk id="22" creationId="{B1CA38EB-5D7F-4AE0-8170-8BEF498F19E5}"/>
          </ac:cxnSpMkLst>
        </pc:cxnChg>
        <pc:cxnChg chg="add mod">
          <ac:chgData name="Robert F. Kubichek" userId="7c7f7465-5878-4ee2-b9c0-e29db26f327b" providerId="ADAL" clId="{9FF2BBEF-2047-40A3-8373-7E2417C6786C}" dt="2018-06-14T00:55:13.754" v="669" actId="1076"/>
          <ac:cxnSpMkLst>
            <pc:docMk/>
            <pc:sldMk cId="719361776" sldId="287"/>
            <ac:cxnSpMk id="23" creationId="{912ACBDA-063A-4C5B-9A2F-F64F70E0DA6D}"/>
          </ac:cxnSpMkLst>
        </pc:cxnChg>
        <pc:cxnChg chg="add mod">
          <ac:chgData name="Robert F. Kubichek" userId="7c7f7465-5878-4ee2-b9c0-e29db26f327b" providerId="ADAL" clId="{9FF2BBEF-2047-40A3-8373-7E2417C6786C}" dt="2018-06-14T01:18:39.343" v="1061" actId="1037"/>
          <ac:cxnSpMkLst>
            <pc:docMk/>
            <pc:sldMk cId="719361776" sldId="287"/>
            <ac:cxnSpMk id="25" creationId="{2BCD76CF-F626-4522-9A62-FB2400286A6E}"/>
          </ac:cxnSpMkLst>
        </pc:cxnChg>
        <pc:cxnChg chg="add mod">
          <ac:chgData name="Robert F. Kubichek" userId="7c7f7465-5878-4ee2-b9c0-e29db26f327b" providerId="ADAL" clId="{9FF2BBEF-2047-40A3-8373-7E2417C6786C}" dt="2018-06-14T01:18:45.251" v="1076" actId="1038"/>
          <ac:cxnSpMkLst>
            <pc:docMk/>
            <pc:sldMk cId="719361776" sldId="287"/>
            <ac:cxnSpMk id="26" creationId="{732C443D-7794-453D-B86E-14E630BEBA0D}"/>
          </ac:cxnSpMkLst>
        </pc:cxnChg>
      </pc:sldChg>
      <pc:sldChg chg="delSp add del">
        <pc:chgData name="Robert F. Kubichek" userId="7c7f7465-5878-4ee2-b9c0-e29db26f327b" providerId="ADAL" clId="{9FF2BBEF-2047-40A3-8373-7E2417C6786C}" dt="2018-06-14T00:40:53.146" v="332" actId="2696"/>
        <pc:sldMkLst>
          <pc:docMk/>
          <pc:sldMk cId="3029400269" sldId="287"/>
        </pc:sldMkLst>
        <pc:spChg chg="del">
          <ac:chgData name="Robert F. Kubichek" userId="7c7f7465-5878-4ee2-b9c0-e29db26f327b" providerId="ADAL" clId="{9FF2BBEF-2047-40A3-8373-7E2417C6786C}" dt="2018-06-14T00:40:23.080" v="330" actId="478"/>
          <ac:spMkLst>
            <pc:docMk/>
            <pc:sldMk cId="3029400269" sldId="287"/>
            <ac:spMk id="12" creationId="{2CEBE25E-D6A8-49E6-A9C4-E90386232B71}"/>
          </ac:spMkLst>
        </pc:spChg>
        <pc:spChg chg="del">
          <ac:chgData name="Robert F. Kubichek" userId="7c7f7465-5878-4ee2-b9c0-e29db26f327b" providerId="ADAL" clId="{9FF2BBEF-2047-40A3-8373-7E2417C6786C}" dt="2018-06-14T00:40:28.252" v="331" actId="478"/>
          <ac:spMkLst>
            <pc:docMk/>
            <pc:sldMk cId="3029400269" sldId="287"/>
            <ac:spMk id="16" creationId="{72965787-EF0F-4359-9D98-046A829D9513}"/>
          </ac:spMkLst>
        </pc:spChg>
      </pc:sldChg>
      <pc:sldChg chg="modSp add">
        <pc:chgData name="Robert F. Kubichek" userId="7c7f7465-5878-4ee2-b9c0-e29db26f327b" providerId="ADAL" clId="{9FF2BBEF-2047-40A3-8373-7E2417C6786C}" dt="2018-06-14T02:06:25.964" v="1684" actId="403"/>
        <pc:sldMkLst>
          <pc:docMk/>
          <pc:sldMk cId="3793356488" sldId="288"/>
        </pc:sldMkLst>
        <pc:spChg chg="mod">
          <ac:chgData name="Robert F. Kubichek" userId="7c7f7465-5878-4ee2-b9c0-e29db26f327b" providerId="ADAL" clId="{9FF2BBEF-2047-40A3-8373-7E2417C6786C}" dt="2018-06-14T02:06:25.964" v="1684" actId="403"/>
          <ac:spMkLst>
            <pc:docMk/>
            <pc:sldMk cId="3793356488" sldId="288"/>
            <ac:spMk id="2" creationId="{EF31663E-81FD-4F67-8909-B3AF9EA23CAC}"/>
          </ac:spMkLst>
        </pc:spChg>
        <pc:spChg chg="mod">
          <ac:chgData name="Robert F. Kubichek" userId="7c7f7465-5878-4ee2-b9c0-e29db26f327b" providerId="ADAL" clId="{9FF2BBEF-2047-40A3-8373-7E2417C6786C}" dt="2018-06-14T02:06:12.440" v="1683" actId="20577"/>
          <ac:spMkLst>
            <pc:docMk/>
            <pc:sldMk cId="3793356488" sldId="288"/>
            <ac:spMk id="3" creationId="{DB803813-F619-45CB-94AB-4D411F89DD94}"/>
          </ac:spMkLst>
        </pc:spChg>
      </pc:sldChg>
      <pc:sldChg chg="addSp modSp add del">
        <pc:chgData name="Robert F. Kubichek" userId="7c7f7465-5878-4ee2-b9c0-e29db26f327b" providerId="ADAL" clId="{9FF2BBEF-2047-40A3-8373-7E2417C6786C}" dt="2018-06-14T01:34:37.675" v="1113" actId="2696"/>
        <pc:sldMkLst>
          <pc:docMk/>
          <pc:sldMk cId="4130854241" sldId="288"/>
        </pc:sldMkLst>
        <pc:spChg chg="mod">
          <ac:chgData name="Robert F. Kubichek" userId="7c7f7465-5878-4ee2-b9c0-e29db26f327b" providerId="ADAL" clId="{9FF2BBEF-2047-40A3-8373-7E2417C6786C}" dt="2018-06-14T01:14:11.130" v="909" actId="14100"/>
          <ac:spMkLst>
            <pc:docMk/>
            <pc:sldMk cId="4130854241" sldId="288"/>
            <ac:spMk id="2" creationId="{BDE8AB6E-153E-4C50-8249-003DE2A32081}"/>
          </ac:spMkLst>
        </pc:spChg>
        <pc:spChg chg="mod">
          <ac:chgData name="Robert F. Kubichek" userId="7c7f7465-5878-4ee2-b9c0-e29db26f327b" providerId="ADAL" clId="{9FF2BBEF-2047-40A3-8373-7E2417C6786C}" dt="2018-06-14T01:32:27.753" v="1102" actId="20577"/>
          <ac:spMkLst>
            <pc:docMk/>
            <pc:sldMk cId="4130854241" sldId="288"/>
            <ac:spMk id="3" creationId="{328F3F8F-83C4-422C-A627-60723A2927CB}"/>
          </ac:spMkLst>
        </pc:spChg>
        <pc:spChg chg="add mod">
          <ac:chgData name="Robert F. Kubichek" userId="7c7f7465-5878-4ee2-b9c0-e29db26f327b" providerId="ADAL" clId="{9FF2BBEF-2047-40A3-8373-7E2417C6786C}" dt="2018-06-14T01:15:48.687" v="1012" actId="1036"/>
          <ac:spMkLst>
            <pc:docMk/>
            <pc:sldMk cId="4130854241" sldId="288"/>
            <ac:spMk id="4" creationId="{62FFD377-2179-4A4E-8471-5D94863C9E18}"/>
          </ac:spMkLst>
        </pc:spChg>
        <pc:spChg chg="add mod">
          <ac:chgData name="Robert F. Kubichek" userId="7c7f7465-5878-4ee2-b9c0-e29db26f327b" providerId="ADAL" clId="{9FF2BBEF-2047-40A3-8373-7E2417C6786C}" dt="2018-06-14T01:16:25.858" v="1015" actId="1582"/>
          <ac:spMkLst>
            <pc:docMk/>
            <pc:sldMk cId="4130854241" sldId="288"/>
            <ac:spMk id="5" creationId="{23856CAB-9363-42D1-B0BB-792DB4C9C36F}"/>
          </ac:spMkLst>
        </pc:spChg>
        <pc:spChg chg="add mod">
          <ac:chgData name="Robert F. Kubichek" userId="7c7f7465-5878-4ee2-b9c0-e29db26f327b" providerId="ADAL" clId="{9FF2BBEF-2047-40A3-8373-7E2417C6786C}" dt="2018-06-14T01:16:58.770" v="1032" actId="1076"/>
          <ac:spMkLst>
            <pc:docMk/>
            <pc:sldMk cId="4130854241" sldId="288"/>
            <ac:spMk id="6" creationId="{9022D9E3-7D35-4B83-AEEA-DEC6BEF03271}"/>
          </ac:spMkLst>
        </pc:spChg>
        <pc:picChg chg="add mod">
          <ac:chgData name="Robert F. Kubichek" userId="7c7f7465-5878-4ee2-b9c0-e29db26f327b" providerId="ADAL" clId="{9FF2BBEF-2047-40A3-8373-7E2417C6786C}" dt="2018-06-14T01:15:26.902" v="1007" actId="1076"/>
          <ac:picMkLst>
            <pc:docMk/>
            <pc:sldMk cId="4130854241" sldId="288"/>
            <ac:picMk id="2050" creationId="{41DED38B-8890-43C7-A6E1-380140930578}"/>
          </ac:picMkLst>
        </pc:picChg>
      </pc:sldChg>
      <pc:sldChg chg="addSp delSp modSp add">
        <pc:chgData name="Robert F. Kubichek" userId="7c7f7465-5878-4ee2-b9c0-e29db26f327b" providerId="ADAL" clId="{9FF2BBEF-2047-40A3-8373-7E2417C6786C}" dt="2018-06-14T02:31:58.636" v="2406" actId="20577"/>
        <pc:sldMkLst>
          <pc:docMk/>
          <pc:sldMk cId="2931918829" sldId="289"/>
        </pc:sldMkLst>
        <pc:spChg chg="mod">
          <ac:chgData name="Robert F. Kubichek" userId="7c7f7465-5878-4ee2-b9c0-e29db26f327b" providerId="ADAL" clId="{9FF2BBEF-2047-40A3-8373-7E2417C6786C}" dt="2018-06-14T02:13:57.890" v="1823" actId="1035"/>
          <ac:spMkLst>
            <pc:docMk/>
            <pc:sldMk cId="2931918829" sldId="289"/>
            <ac:spMk id="2" creationId="{86CD2A4B-E770-4474-A06C-A3FFFC91E1B5}"/>
          </ac:spMkLst>
        </pc:spChg>
        <pc:spChg chg="mod">
          <ac:chgData name="Robert F. Kubichek" userId="7c7f7465-5878-4ee2-b9c0-e29db26f327b" providerId="ADAL" clId="{9FF2BBEF-2047-40A3-8373-7E2417C6786C}" dt="2018-06-14T02:21:27.400" v="2209" actId="404"/>
          <ac:spMkLst>
            <pc:docMk/>
            <pc:sldMk cId="2931918829" sldId="289"/>
            <ac:spMk id="3" creationId="{E725CD26-FE76-410C-A996-F5715B628B15}"/>
          </ac:spMkLst>
        </pc:spChg>
        <pc:spChg chg="add mod">
          <ac:chgData name="Robert F. Kubichek" userId="7c7f7465-5878-4ee2-b9c0-e29db26f327b" providerId="ADAL" clId="{9FF2BBEF-2047-40A3-8373-7E2417C6786C}" dt="2018-06-14T02:29:27.043" v="2378" actId="14100"/>
          <ac:spMkLst>
            <pc:docMk/>
            <pc:sldMk cId="2931918829" sldId="289"/>
            <ac:spMk id="4" creationId="{5F6409F0-B02E-432C-9A05-627BD621688D}"/>
          </ac:spMkLst>
        </pc:spChg>
        <pc:spChg chg="add mod">
          <ac:chgData name="Robert F. Kubichek" userId="7c7f7465-5878-4ee2-b9c0-e29db26f327b" providerId="ADAL" clId="{9FF2BBEF-2047-40A3-8373-7E2417C6786C}" dt="2018-06-14T02:13:49.126" v="1810" actId="1036"/>
          <ac:spMkLst>
            <pc:docMk/>
            <pc:sldMk cId="2931918829" sldId="289"/>
            <ac:spMk id="5" creationId="{5245DC80-5578-4BB3-9257-DFBB62033907}"/>
          </ac:spMkLst>
        </pc:spChg>
        <pc:spChg chg="add mod">
          <ac:chgData name="Robert F. Kubichek" userId="7c7f7465-5878-4ee2-b9c0-e29db26f327b" providerId="ADAL" clId="{9FF2BBEF-2047-40A3-8373-7E2417C6786C}" dt="2018-06-14T02:13:49.126" v="1810" actId="1036"/>
          <ac:spMkLst>
            <pc:docMk/>
            <pc:sldMk cId="2931918829" sldId="289"/>
            <ac:spMk id="6" creationId="{8015E708-A96B-4E63-8033-4C1214DDBC52}"/>
          </ac:spMkLst>
        </pc:spChg>
        <pc:spChg chg="add mod">
          <ac:chgData name="Robert F. Kubichek" userId="7c7f7465-5878-4ee2-b9c0-e29db26f327b" providerId="ADAL" clId="{9FF2BBEF-2047-40A3-8373-7E2417C6786C}" dt="2018-06-14T02:29:20.746" v="2377" actId="14100"/>
          <ac:spMkLst>
            <pc:docMk/>
            <pc:sldMk cId="2931918829" sldId="289"/>
            <ac:spMk id="7" creationId="{81A6ED76-553B-4830-91D0-82E654B8481D}"/>
          </ac:spMkLst>
        </pc:spChg>
        <pc:spChg chg="add mod">
          <ac:chgData name="Robert F. Kubichek" userId="7c7f7465-5878-4ee2-b9c0-e29db26f327b" providerId="ADAL" clId="{9FF2BBEF-2047-40A3-8373-7E2417C6786C}" dt="2018-06-14T02:29:13.966" v="2376" actId="1076"/>
          <ac:spMkLst>
            <pc:docMk/>
            <pc:sldMk cId="2931918829" sldId="289"/>
            <ac:spMk id="8" creationId="{4898903B-5366-4CF9-9905-A76374DA6A44}"/>
          </ac:spMkLst>
        </pc:spChg>
        <pc:spChg chg="add mod">
          <ac:chgData name="Robert F. Kubichek" userId="7c7f7465-5878-4ee2-b9c0-e29db26f327b" providerId="ADAL" clId="{9FF2BBEF-2047-40A3-8373-7E2417C6786C}" dt="2018-06-14T02:13:49.126" v="1810" actId="1036"/>
          <ac:spMkLst>
            <pc:docMk/>
            <pc:sldMk cId="2931918829" sldId="289"/>
            <ac:spMk id="9" creationId="{C03A0BF3-C7FD-47AB-8F2E-52DF6578027C}"/>
          </ac:spMkLst>
        </pc:spChg>
        <pc:spChg chg="add mod">
          <ac:chgData name="Robert F. Kubichek" userId="7c7f7465-5878-4ee2-b9c0-e29db26f327b" providerId="ADAL" clId="{9FF2BBEF-2047-40A3-8373-7E2417C6786C}" dt="2018-06-14T02:13:49.126" v="1810" actId="1036"/>
          <ac:spMkLst>
            <pc:docMk/>
            <pc:sldMk cId="2931918829" sldId="289"/>
            <ac:spMk id="10" creationId="{4CFAA745-6E18-4637-9C99-31DCCA26B70A}"/>
          </ac:spMkLst>
        </pc:spChg>
        <pc:spChg chg="add mod">
          <ac:chgData name="Robert F. Kubichek" userId="7c7f7465-5878-4ee2-b9c0-e29db26f327b" providerId="ADAL" clId="{9FF2BBEF-2047-40A3-8373-7E2417C6786C}" dt="2018-06-14T02:13:49.126" v="1810" actId="1036"/>
          <ac:spMkLst>
            <pc:docMk/>
            <pc:sldMk cId="2931918829" sldId="289"/>
            <ac:spMk id="11" creationId="{B5C32FBA-3112-4A6A-B31A-4B408CE4041D}"/>
          </ac:spMkLst>
        </pc:spChg>
        <pc:spChg chg="add mod">
          <ac:chgData name="Robert F. Kubichek" userId="7c7f7465-5878-4ee2-b9c0-e29db26f327b" providerId="ADAL" clId="{9FF2BBEF-2047-40A3-8373-7E2417C6786C}" dt="2018-06-14T02:13:49.126" v="1810" actId="1036"/>
          <ac:spMkLst>
            <pc:docMk/>
            <pc:sldMk cId="2931918829" sldId="289"/>
            <ac:spMk id="12" creationId="{9537561C-A535-4835-B918-C0876F08A4AD}"/>
          </ac:spMkLst>
        </pc:spChg>
        <pc:spChg chg="add mod">
          <ac:chgData name="Robert F. Kubichek" userId="7c7f7465-5878-4ee2-b9c0-e29db26f327b" providerId="ADAL" clId="{9FF2BBEF-2047-40A3-8373-7E2417C6786C}" dt="2018-06-14T02:13:49.126" v="1810" actId="1036"/>
          <ac:spMkLst>
            <pc:docMk/>
            <pc:sldMk cId="2931918829" sldId="289"/>
            <ac:spMk id="13" creationId="{B00D544C-55AD-48D0-9148-FC0F2DC26195}"/>
          </ac:spMkLst>
        </pc:spChg>
        <pc:spChg chg="add mod">
          <ac:chgData name="Robert F. Kubichek" userId="7c7f7465-5878-4ee2-b9c0-e29db26f327b" providerId="ADAL" clId="{9FF2BBEF-2047-40A3-8373-7E2417C6786C}" dt="2018-06-14T02:13:49.126" v="1810" actId="1036"/>
          <ac:spMkLst>
            <pc:docMk/>
            <pc:sldMk cId="2931918829" sldId="289"/>
            <ac:spMk id="14" creationId="{6300CA2F-14D7-43E5-AA81-8A57A5A0969D}"/>
          </ac:spMkLst>
        </pc:spChg>
        <pc:spChg chg="add mod">
          <ac:chgData name="Robert F. Kubichek" userId="7c7f7465-5878-4ee2-b9c0-e29db26f327b" providerId="ADAL" clId="{9FF2BBEF-2047-40A3-8373-7E2417C6786C}" dt="2018-06-14T02:13:49.126" v="1810" actId="1036"/>
          <ac:spMkLst>
            <pc:docMk/>
            <pc:sldMk cId="2931918829" sldId="289"/>
            <ac:spMk id="15" creationId="{E5292E01-A9A9-41E9-AF10-D1076F20F668}"/>
          </ac:spMkLst>
        </pc:spChg>
        <pc:spChg chg="add mod">
          <ac:chgData name="Robert F. Kubichek" userId="7c7f7465-5878-4ee2-b9c0-e29db26f327b" providerId="ADAL" clId="{9FF2BBEF-2047-40A3-8373-7E2417C6786C}" dt="2018-06-14T02:13:49.126" v="1810" actId="1036"/>
          <ac:spMkLst>
            <pc:docMk/>
            <pc:sldMk cId="2931918829" sldId="289"/>
            <ac:spMk id="16" creationId="{88F9EC8A-6F94-487B-BAAB-6ADC5D582B63}"/>
          </ac:spMkLst>
        </pc:spChg>
        <pc:spChg chg="add mod">
          <ac:chgData name="Robert F. Kubichek" userId="7c7f7465-5878-4ee2-b9c0-e29db26f327b" providerId="ADAL" clId="{9FF2BBEF-2047-40A3-8373-7E2417C6786C}" dt="2018-06-14T02:14:40.822" v="1874" actId="1036"/>
          <ac:spMkLst>
            <pc:docMk/>
            <pc:sldMk cId="2931918829" sldId="289"/>
            <ac:spMk id="17" creationId="{9149DBA7-8930-43ED-A8FF-7F7678C4AB7F}"/>
          </ac:spMkLst>
        </pc:spChg>
        <pc:spChg chg="add mod">
          <ac:chgData name="Robert F. Kubichek" userId="7c7f7465-5878-4ee2-b9c0-e29db26f327b" providerId="ADAL" clId="{9FF2BBEF-2047-40A3-8373-7E2417C6786C}" dt="2018-06-14T02:14:54.245" v="1897" actId="1038"/>
          <ac:spMkLst>
            <pc:docMk/>
            <pc:sldMk cId="2931918829" sldId="289"/>
            <ac:spMk id="18" creationId="{5CEB3D94-6CA0-442C-A2BC-043F994B80A5}"/>
          </ac:spMkLst>
        </pc:spChg>
        <pc:spChg chg="add mod">
          <ac:chgData name="Robert F. Kubichek" userId="7c7f7465-5878-4ee2-b9c0-e29db26f327b" providerId="ADAL" clId="{9FF2BBEF-2047-40A3-8373-7E2417C6786C}" dt="2018-06-14T02:15:18.709" v="1908"/>
          <ac:spMkLst>
            <pc:docMk/>
            <pc:sldMk cId="2931918829" sldId="289"/>
            <ac:spMk id="19" creationId="{A613012B-2D4F-4C7D-A77B-3F5A8A55F232}"/>
          </ac:spMkLst>
        </pc:spChg>
        <pc:spChg chg="add mod">
          <ac:chgData name="Robert F. Kubichek" userId="7c7f7465-5878-4ee2-b9c0-e29db26f327b" providerId="ADAL" clId="{9FF2BBEF-2047-40A3-8373-7E2417C6786C}" dt="2018-06-14T02:15:30.349" v="1912" actId="20577"/>
          <ac:spMkLst>
            <pc:docMk/>
            <pc:sldMk cId="2931918829" sldId="289"/>
            <ac:spMk id="20" creationId="{1C09797A-3C2E-4922-B033-118421B4919C}"/>
          </ac:spMkLst>
        </pc:spChg>
        <pc:spChg chg="add mod">
          <ac:chgData name="Robert F. Kubichek" userId="7c7f7465-5878-4ee2-b9c0-e29db26f327b" providerId="ADAL" clId="{9FF2BBEF-2047-40A3-8373-7E2417C6786C}" dt="2018-06-14T02:16:13.440" v="1939" actId="207"/>
          <ac:spMkLst>
            <pc:docMk/>
            <pc:sldMk cId="2931918829" sldId="289"/>
            <ac:spMk id="21" creationId="{A7B41A7B-69C7-445A-B0F1-131845368A47}"/>
          </ac:spMkLst>
        </pc:spChg>
        <pc:spChg chg="add del mod">
          <ac:chgData name="Robert F. Kubichek" userId="7c7f7465-5878-4ee2-b9c0-e29db26f327b" providerId="ADAL" clId="{9FF2BBEF-2047-40A3-8373-7E2417C6786C}" dt="2018-06-14T02:22:43.842" v="2236" actId="478"/>
          <ac:spMkLst>
            <pc:docMk/>
            <pc:sldMk cId="2931918829" sldId="289"/>
            <ac:spMk id="22" creationId="{41655B82-D8F2-4BE1-8B28-25274FF0D83D}"/>
          </ac:spMkLst>
        </pc:spChg>
        <pc:spChg chg="add del mod">
          <ac:chgData name="Robert F. Kubichek" userId="7c7f7465-5878-4ee2-b9c0-e29db26f327b" providerId="ADAL" clId="{9FF2BBEF-2047-40A3-8373-7E2417C6786C}" dt="2018-06-14T02:22:38.192" v="2235" actId="478"/>
          <ac:spMkLst>
            <pc:docMk/>
            <pc:sldMk cId="2931918829" sldId="289"/>
            <ac:spMk id="23" creationId="{C22E2A3E-F6A4-4CEB-9266-40CAEB9DAF2B}"/>
          </ac:spMkLst>
        </pc:spChg>
        <pc:spChg chg="add mod">
          <ac:chgData name="Robert F. Kubichek" userId="7c7f7465-5878-4ee2-b9c0-e29db26f327b" providerId="ADAL" clId="{9FF2BBEF-2047-40A3-8373-7E2417C6786C}" dt="2018-06-14T02:30:38.260" v="2382" actId="14100"/>
          <ac:spMkLst>
            <pc:docMk/>
            <pc:sldMk cId="2931918829" sldId="289"/>
            <ac:spMk id="24" creationId="{F419161A-93E1-4545-B181-18D7004388DD}"/>
          </ac:spMkLst>
        </pc:spChg>
        <pc:spChg chg="add mod">
          <ac:chgData name="Robert F. Kubichek" userId="7c7f7465-5878-4ee2-b9c0-e29db26f327b" providerId="ADAL" clId="{9FF2BBEF-2047-40A3-8373-7E2417C6786C}" dt="2018-06-14T02:30:44.148" v="2383" actId="14100"/>
          <ac:spMkLst>
            <pc:docMk/>
            <pc:sldMk cId="2931918829" sldId="289"/>
            <ac:spMk id="25" creationId="{4CCF2AC2-C84D-4474-8703-9A020157237C}"/>
          </ac:spMkLst>
        </pc:spChg>
        <pc:spChg chg="add mod">
          <ac:chgData name="Robert F. Kubichek" userId="7c7f7465-5878-4ee2-b9c0-e29db26f327b" providerId="ADAL" clId="{9FF2BBEF-2047-40A3-8373-7E2417C6786C}" dt="2018-06-14T02:30:12.519" v="2379" actId="11529"/>
          <ac:spMkLst>
            <pc:docMk/>
            <pc:sldMk cId="2931918829" sldId="289"/>
            <ac:spMk id="26" creationId="{D53A69EF-E406-4286-9786-3180B9BBCCD7}"/>
          </ac:spMkLst>
        </pc:spChg>
        <pc:spChg chg="add del mod">
          <ac:chgData name="Robert F. Kubichek" userId="7c7f7465-5878-4ee2-b9c0-e29db26f327b" providerId="ADAL" clId="{9FF2BBEF-2047-40A3-8373-7E2417C6786C}" dt="2018-06-14T02:30:46.522" v="2384" actId="478"/>
          <ac:spMkLst>
            <pc:docMk/>
            <pc:sldMk cId="2931918829" sldId="289"/>
            <ac:spMk id="27" creationId="{15153C9C-98E9-4B4B-B313-8F40DF814EB0}"/>
          </ac:spMkLst>
        </pc:spChg>
        <pc:spChg chg="add mod">
          <ac:chgData name="Robert F. Kubichek" userId="7c7f7465-5878-4ee2-b9c0-e29db26f327b" providerId="ADAL" clId="{9FF2BBEF-2047-40A3-8373-7E2417C6786C}" dt="2018-06-14T02:30:51.684" v="2385" actId="571"/>
          <ac:spMkLst>
            <pc:docMk/>
            <pc:sldMk cId="2931918829" sldId="289"/>
            <ac:spMk id="28" creationId="{69A799BC-ECD5-48B1-93A4-0ECA0B9697AD}"/>
          </ac:spMkLst>
        </pc:spChg>
        <pc:spChg chg="add mod">
          <ac:chgData name="Robert F. Kubichek" userId="7c7f7465-5878-4ee2-b9c0-e29db26f327b" providerId="ADAL" clId="{9FF2BBEF-2047-40A3-8373-7E2417C6786C}" dt="2018-06-14T02:31:05.073" v="2386" actId="571"/>
          <ac:spMkLst>
            <pc:docMk/>
            <pc:sldMk cId="2931918829" sldId="289"/>
            <ac:spMk id="29" creationId="{03955277-8C00-4390-8B4A-EFD1CD99331F}"/>
          </ac:spMkLst>
        </pc:spChg>
        <pc:spChg chg="add mod">
          <ac:chgData name="Robert F. Kubichek" userId="7c7f7465-5878-4ee2-b9c0-e29db26f327b" providerId="ADAL" clId="{9FF2BBEF-2047-40A3-8373-7E2417C6786C}" dt="2018-06-14T02:31:09.537" v="2388" actId="20577"/>
          <ac:spMkLst>
            <pc:docMk/>
            <pc:sldMk cId="2931918829" sldId="289"/>
            <ac:spMk id="30" creationId="{475A4A67-1722-47B4-B069-47D175B2BBE8}"/>
          </ac:spMkLst>
        </pc:spChg>
        <pc:spChg chg="add mod">
          <ac:chgData name="Robert F. Kubichek" userId="7c7f7465-5878-4ee2-b9c0-e29db26f327b" providerId="ADAL" clId="{9FF2BBEF-2047-40A3-8373-7E2417C6786C}" dt="2018-06-14T02:31:37.013" v="2399" actId="20577"/>
          <ac:spMkLst>
            <pc:docMk/>
            <pc:sldMk cId="2931918829" sldId="289"/>
            <ac:spMk id="31" creationId="{B66D173B-D65C-4BA4-B6DB-11CCA5AD2427}"/>
          </ac:spMkLst>
        </pc:spChg>
        <pc:spChg chg="add mod">
          <ac:chgData name="Robert F. Kubichek" userId="7c7f7465-5878-4ee2-b9c0-e29db26f327b" providerId="ADAL" clId="{9FF2BBEF-2047-40A3-8373-7E2417C6786C}" dt="2018-06-14T02:31:58.636" v="2406" actId="20577"/>
          <ac:spMkLst>
            <pc:docMk/>
            <pc:sldMk cId="2931918829" sldId="289"/>
            <ac:spMk id="32" creationId="{48CF632F-F0BC-4ADA-ACC0-4688D4CCE063}"/>
          </ac:spMkLst>
        </pc:spChg>
      </pc:sldChg>
      <pc:sldChg chg="modSp add">
        <pc:chgData name="Robert F. Kubichek" userId="7c7f7465-5878-4ee2-b9c0-e29db26f327b" providerId="ADAL" clId="{9FF2BBEF-2047-40A3-8373-7E2417C6786C}" dt="2018-06-14T02:34:44.388" v="2552" actId="20577"/>
        <pc:sldMkLst>
          <pc:docMk/>
          <pc:sldMk cId="784299777" sldId="290"/>
        </pc:sldMkLst>
        <pc:spChg chg="mod">
          <ac:chgData name="Robert F. Kubichek" userId="7c7f7465-5878-4ee2-b9c0-e29db26f327b" providerId="ADAL" clId="{9FF2BBEF-2047-40A3-8373-7E2417C6786C}" dt="2018-06-14T02:33:07.579" v="2423" actId="20577"/>
          <ac:spMkLst>
            <pc:docMk/>
            <pc:sldMk cId="784299777" sldId="290"/>
            <ac:spMk id="2" creationId="{AC7DB1A1-61B3-4686-AAC7-D2C83BD40BA4}"/>
          </ac:spMkLst>
        </pc:spChg>
        <pc:spChg chg="mod">
          <ac:chgData name="Robert F. Kubichek" userId="7c7f7465-5878-4ee2-b9c0-e29db26f327b" providerId="ADAL" clId="{9FF2BBEF-2047-40A3-8373-7E2417C6786C}" dt="2018-06-14T02:34:44.388" v="2552" actId="20577"/>
          <ac:spMkLst>
            <pc:docMk/>
            <pc:sldMk cId="784299777" sldId="290"/>
            <ac:spMk id="3" creationId="{8D104439-E311-491C-A0A3-8E6699EB826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F62F9-965E-4DB6-9D51-5C8BBCB970E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6B17A-47C2-4617-B8C1-55E9A0C2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9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8E271-496A-42FE-8D60-15B7B28CB68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44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3000, T = 1000000/3000 = 333.  </a:t>
            </a:r>
            <a:r>
              <a:rPr lang="en-US" dirty="0" err="1"/>
              <a:t>delayM</a:t>
            </a:r>
            <a:r>
              <a:rPr lang="en-US" dirty="0"/>
              <a:t> = 333/2 = 167 us</a:t>
            </a:r>
          </a:p>
          <a:p>
            <a:r>
              <a:rPr lang="en-US" dirty="0"/>
              <a:t>For 100, T=1000000/100 = 10000. </a:t>
            </a:r>
            <a:r>
              <a:rPr lang="en-US" dirty="0" err="1"/>
              <a:t>delayM</a:t>
            </a:r>
            <a:r>
              <a:rPr lang="en-US" dirty="0"/>
              <a:t> = 10000/2 = 5000 us</a:t>
            </a:r>
          </a:p>
          <a:p>
            <a:r>
              <a:rPr lang="en-US" dirty="0"/>
              <a:t>For 800, T=1000000/800 = 1250. </a:t>
            </a:r>
            <a:r>
              <a:rPr lang="en-US" dirty="0" err="1"/>
              <a:t>delayM</a:t>
            </a:r>
            <a:r>
              <a:rPr lang="en-US" dirty="0"/>
              <a:t> = 625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8E271-496A-42FE-8D60-15B7B28CB68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2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void loop() 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//this part makes buzzer turn on for 1 sec every 5 sec</a:t>
            </a:r>
          </a:p>
          <a:p>
            <a:r>
              <a:rPr lang="en-US" dirty="0"/>
              <a:t>  long </a:t>
            </a:r>
            <a:r>
              <a:rPr lang="en-US" dirty="0" err="1"/>
              <a:t>int</a:t>
            </a:r>
            <a:r>
              <a:rPr lang="en-US" dirty="0"/>
              <a:t> t0 = </a:t>
            </a:r>
            <a:r>
              <a:rPr lang="en-US" dirty="0" err="1"/>
              <a:t>millis</a:t>
            </a:r>
            <a:r>
              <a:rPr lang="en-US" dirty="0"/>
              <a:t>();</a:t>
            </a:r>
          </a:p>
          <a:p>
            <a:r>
              <a:rPr lang="en-US" dirty="0"/>
              <a:t>  while (</a:t>
            </a:r>
            <a:r>
              <a:rPr lang="en-US" dirty="0" err="1"/>
              <a:t>millis</a:t>
            </a:r>
            <a:r>
              <a:rPr lang="en-US" dirty="0"/>
              <a:t>() - t0 &lt; 250) {</a:t>
            </a:r>
          </a:p>
          <a:p>
            <a:r>
              <a:rPr lang="en-US" dirty="0"/>
              <a:t>    </a:t>
            </a: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buzzPin</a:t>
            </a:r>
            <a:r>
              <a:rPr lang="en-US" dirty="0"/>
              <a:t>, HIGH);   // turn the LED on (HIGH is the voltage level)</a:t>
            </a:r>
          </a:p>
          <a:p>
            <a:r>
              <a:rPr lang="en-US" dirty="0"/>
              <a:t>    </a:t>
            </a:r>
            <a:r>
              <a:rPr lang="en-US" dirty="0" err="1"/>
              <a:t>delayMicroseconds</a:t>
            </a:r>
            <a:r>
              <a:rPr lang="en-US" dirty="0"/>
              <a:t>(</a:t>
            </a:r>
            <a:r>
              <a:rPr lang="en-US" dirty="0" err="1"/>
              <a:t>delayM</a:t>
            </a:r>
            <a:r>
              <a:rPr lang="en-US" dirty="0"/>
              <a:t>);                       // wait</a:t>
            </a:r>
          </a:p>
          <a:p>
            <a:r>
              <a:rPr lang="en-US" dirty="0"/>
              <a:t>    </a:t>
            </a: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buzzPin</a:t>
            </a:r>
            <a:r>
              <a:rPr lang="en-US" dirty="0"/>
              <a:t>, LOW);    // turn the LED off by making the voltage LOW</a:t>
            </a:r>
          </a:p>
          <a:p>
            <a:r>
              <a:rPr lang="en-US" dirty="0"/>
              <a:t>    </a:t>
            </a:r>
            <a:r>
              <a:rPr lang="en-US" dirty="0" err="1"/>
              <a:t>delayMicroseconds</a:t>
            </a:r>
            <a:r>
              <a:rPr lang="en-US" dirty="0"/>
              <a:t>(</a:t>
            </a:r>
            <a:r>
              <a:rPr lang="en-US" dirty="0" err="1"/>
              <a:t>delayM</a:t>
            </a:r>
            <a:r>
              <a:rPr lang="en-US" dirty="0"/>
              <a:t>);                       // wait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delay(250);</a:t>
            </a:r>
          </a:p>
          <a:p>
            <a:r>
              <a:rPr lang="en-US" dirty="0"/>
              <a:t>  </a:t>
            </a:r>
            <a:r>
              <a:rPr lang="en-US" dirty="0" err="1"/>
              <a:t>delayM</a:t>
            </a:r>
            <a:r>
              <a:rPr lang="en-US" dirty="0"/>
              <a:t> = </a:t>
            </a:r>
            <a:r>
              <a:rPr lang="en-US" dirty="0" err="1"/>
              <a:t>delayM</a:t>
            </a:r>
            <a:r>
              <a:rPr lang="en-US" dirty="0"/>
              <a:t> + 100;</a:t>
            </a:r>
          </a:p>
          <a:p>
            <a:r>
              <a:rPr lang="en-US" dirty="0"/>
              <a:t>  if (</a:t>
            </a:r>
            <a:r>
              <a:rPr lang="en-US" dirty="0" err="1"/>
              <a:t>delayM</a:t>
            </a:r>
            <a:r>
              <a:rPr lang="en-US" dirty="0"/>
              <a:t> &gt; 3000) </a:t>
            </a:r>
            <a:r>
              <a:rPr lang="en-US" dirty="0" err="1"/>
              <a:t>delayM</a:t>
            </a:r>
            <a:r>
              <a:rPr lang="en-US" dirty="0"/>
              <a:t> = 100;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8E271-496A-42FE-8D60-15B7B28CB68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78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goes in singsong function, within for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8E271-496A-42FE-8D60-15B7B28CB68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5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16F7-518A-4C11-804A-5E47CEC998E7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882B-02F8-46DE-BE2B-E80A352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4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16F7-518A-4C11-804A-5E47CEC998E7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882B-02F8-46DE-BE2B-E80A352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7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16F7-518A-4C11-804A-5E47CEC998E7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882B-02F8-46DE-BE2B-E80A352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02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ABBED5C-281E-D04B-A242-DC7B480DDB4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7E5A0CD-5DB2-A448-9B00-A28E358B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88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1935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ABBED5C-281E-D04B-A242-DC7B480DDB4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676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ABBED5C-281E-D04B-A242-DC7B480DDB4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7E5A0CD-5DB2-A448-9B00-A28E358B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57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ABBED5C-281E-D04B-A242-DC7B480DDB4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7E5A0CD-5DB2-A448-9B00-A28E358B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50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ABBED5C-281E-D04B-A242-DC7B480DDB4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7E5A0CD-5DB2-A448-9B00-A28E358B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77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ABBED5C-281E-D04B-A242-DC7B480DDB4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7E5A0CD-5DB2-A448-9B00-A28E358B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505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ABBED5C-281E-D04B-A242-DC7B480DDB4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7E5A0CD-5DB2-A448-9B00-A28E358B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696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ABBED5C-281E-D04B-A242-DC7B480DDB4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7E5A0CD-5DB2-A448-9B00-A28E358B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0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16F7-518A-4C11-804A-5E47CEC998E7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882B-02F8-46DE-BE2B-E80A352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857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ABBED5C-281E-D04B-A242-DC7B480DDB4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7E5A0CD-5DB2-A448-9B00-A28E358B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327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ABBED5C-281E-D04B-A242-DC7B480DDB4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7E5A0CD-5DB2-A448-9B00-A28E358B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050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ABBED5C-281E-D04B-A242-DC7B480DDB4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7E5A0CD-5DB2-A448-9B00-A28E358B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454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C3B16F7-518A-4C11-804A-5E47CEC998E7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8EC882B-02F8-46DE-BE2B-E80A352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178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1935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C3B16F7-518A-4C11-804A-5E47CEC998E7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463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C3B16F7-518A-4C11-804A-5E47CEC998E7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8EC882B-02F8-46DE-BE2B-E80A352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87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C3B16F7-518A-4C11-804A-5E47CEC998E7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8EC882B-02F8-46DE-BE2B-E80A352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292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C3B16F7-518A-4C11-804A-5E47CEC998E7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8EC882B-02F8-46DE-BE2B-E80A352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446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C3B16F7-518A-4C11-804A-5E47CEC998E7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8EC882B-02F8-46DE-BE2B-E80A352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30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C3B16F7-518A-4C11-804A-5E47CEC998E7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8EC882B-02F8-46DE-BE2B-E80A352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5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5146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C3B16F7-518A-4C11-804A-5E47CEC998E7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8EC882B-02F8-46DE-BE2B-E80A352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534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C3B16F7-518A-4C11-804A-5E47CEC998E7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8EC882B-02F8-46DE-BE2B-E80A352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93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C3B16F7-518A-4C11-804A-5E47CEC998E7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8EC882B-02F8-46DE-BE2B-E80A352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945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C3B16F7-518A-4C11-804A-5E47CEC998E7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8EC882B-02F8-46DE-BE2B-E80A352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92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9A6-1AD0-6C45-9B23-CCE0986DA1DA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0374-A2EC-B245-84D0-2DC6DF66F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094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9A6-1AD0-6C45-9B23-CCE0986DA1DA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0374-A2EC-B245-84D0-2DC6DF66F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702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8397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9A6-1AD0-6C45-9B23-CCE0986DA1DA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0374-A2EC-B245-84D0-2DC6DF66F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031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9A6-1AD0-6C45-9B23-CCE0986DA1DA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0374-A2EC-B245-84D0-2DC6DF66F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677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9A6-1AD0-6C45-9B23-CCE0986DA1DA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0374-A2EC-B245-84D0-2DC6DF66F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3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16F7-518A-4C11-804A-5E47CEC998E7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882B-02F8-46DE-BE2B-E80A352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87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9A6-1AD0-6C45-9B23-CCE0986DA1DA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0374-A2EC-B245-84D0-2DC6DF66F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048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9A6-1AD0-6C45-9B23-CCE0986DA1DA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0374-A2EC-B245-84D0-2DC6DF66F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810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9A6-1AD0-6C45-9B23-CCE0986DA1DA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0374-A2EC-B245-84D0-2DC6DF66F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385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9A6-1AD0-6C45-9B23-CCE0986DA1DA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0374-A2EC-B245-84D0-2DC6DF66F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997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9A6-1AD0-6C45-9B23-CCE0986DA1DA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0374-A2EC-B245-84D0-2DC6DF66F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313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0C0FB-F94C-42AB-A97E-82E4DC3F6A72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60BF-10AC-42B1-8AA4-570FFE80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437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0C0FB-F94C-42AB-A97E-82E4DC3F6A72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60BF-10AC-42B1-8AA4-570FFE80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499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0C0FB-F94C-42AB-A97E-82E4DC3F6A72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60BF-10AC-42B1-8AA4-570FFE80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11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0C0FB-F94C-42AB-A97E-82E4DC3F6A72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60BF-10AC-42B1-8AA4-570FFE80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472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0C0FB-F94C-42AB-A97E-82E4DC3F6A72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60BF-10AC-42B1-8AA4-570FFE80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6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16F7-518A-4C11-804A-5E47CEC998E7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882B-02F8-46DE-BE2B-E80A352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064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0C0FB-F94C-42AB-A97E-82E4DC3F6A72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60BF-10AC-42B1-8AA4-570FFE80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332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0C0FB-F94C-42AB-A97E-82E4DC3F6A72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60BF-10AC-42B1-8AA4-570FFE80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64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0C0FB-F94C-42AB-A97E-82E4DC3F6A72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60BF-10AC-42B1-8AA4-570FFE80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085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0C0FB-F94C-42AB-A97E-82E4DC3F6A72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60BF-10AC-42B1-8AA4-570FFE80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5552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0C0FB-F94C-42AB-A97E-82E4DC3F6A72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60BF-10AC-42B1-8AA4-570FFE80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417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0C0FB-F94C-42AB-A97E-82E4DC3F6A72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60BF-10AC-42B1-8AA4-570FFE80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6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16F7-518A-4C11-804A-5E47CEC998E7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882B-02F8-46DE-BE2B-E80A352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3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16F7-518A-4C11-804A-5E47CEC998E7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882B-02F8-46DE-BE2B-E80A352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2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16F7-518A-4C11-804A-5E47CEC998E7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882B-02F8-46DE-BE2B-E80A352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0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16F7-518A-4C11-804A-5E47CEC998E7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882B-02F8-46DE-BE2B-E80A352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6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B16F7-518A-4C11-804A-5E47CEC998E7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C882B-02F8-46DE-BE2B-E80A352F5B8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BrandBar_New_flag_only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1020" y="5666008"/>
            <a:ext cx="13280983" cy="155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_template_interior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7712"/>
            <a:ext cx="12192000" cy="7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1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_template_interior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7712"/>
            <a:ext cx="12192000" cy="7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19A6-1AD0-6C45-9B23-CCE0986DA1DA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B0374-A2EC-B245-84D0-2DC6DF66F66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BrandBar_New_flag_only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1020" y="5666008"/>
            <a:ext cx="13280983" cy="155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5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0C0FB-F94C-42AB-A97E-82E4DC3F6A72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560BF-10AC-42B1-8AA4-570FFE80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5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hyperlink" Target="http://kaboom88.deviantart.com/art/Microphone-Dock-Icon-185535188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5DAC35-673C-4711-BC68-05D0F806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 Theory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508385-C920-4BBD-ACBB-1C54DC5D2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Sound is made up of “pressure waves”</a:t>
            </a:r>
          </a:p>
        </p:txBody>
      </p:sp>
      <p:pic>
        <p:nvPicPr>
          <p:cNvPr id="1026" name="Picture 2" descr="http://www.mediacollege.com/audio/images/loudspeaker-waveform.gif">
            <a:extLst>
              <a:ext uri="{FF2B5EF4-FFF2-40B4-BE49-F238E27FC236}">
                <a16:creationId xmlns:a16="http://schemas.microsoft.com/office/drawing/2014/main" id="{15A9E517-C2A7-4CEF-8BF6-85681F8ED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659" y="2720182"/>
            <a:ext cx="48577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4D3A95-2D36-421C-90C6-EF9983814B8F}"/>
              </a:ext>
            </a:extLst>
          </p:cNvPr>
          <p:cNvSpPr/>
          <p:nvPr/>
        </p:nvSpPr>
        <p:spPr>
          <a:xfrm>
            <a:off x="2460096" y="5310683"/>
            <a:ext cx="72718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https://astronomy.swin.edu.au/~smaddiso/astro/SiS/NPS/sound1.html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427309-CD96-4354-AAD8-7B3B4F320E9F}"/>
              </a:ext>
            </a:extLst>
          </p:cNvPr>
          <p:cNvSpPr txBox="1"/>
          <p:nvPr/>
        </p:nvSpPr>
        <p:spPr>
          <a:xfrm>
            <a:off x="7843838" y="2004787"/>
            <a:ext cx="176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Higher pressure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75DC25-A45E-4722-B1C7-D70788845FE9}"/>
              </a:ext>
            </a:extLst>
          </p:cNvPr>
          <p:cNvSpPr txBox="1"/>
          <p:nvPr/>
        </p:nvSpPr>
        <p:spPr>
          <a:xfrm>
            <a:off x="7843838" y="2280735"/>
            <a:ext cx="176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Lower pressure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2161601-C1E6-43DD-9156-6B9292FFD2FF}"/>
              </a:ext>
            </a:extLst>
          </p:cNvPr>
          <p:cNvSpPr/>
          <p:nvPr/>
        </p:nvSpPr>
        <p:spPr>
          <a:xfrm>
            <a:off x="6155266" y="2170856"/>
            <a:ext cx="1688571" cy="479212"/>
          </a:xfrm>
          <a:custGeom>
            <a:avLst/>
            <a:gdLst>
              <a:gd name="connsiteX0" fmla="*/ 1473200 w 1473200"/>
              <a:gd name="connsiteY0" fmla="*/ 35161 h 331495"/>
              <a:gd name="connsiteX1" fmla="*/ 372533 w 1473200"/>
              <a:gd name="connsiteY1" fmla="*/ 26695 h 331495"/>
              <a:gd name="connsiteX2" fmla="*/ 0 w 1473200"/>
              <a:gd name="connsiteY2" fmla="*/ 331495 h 33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200" h="331495">
                <a:moveTo>
                  <a:pt x="1473200" y="35161"/>
                </a:moveTo>
                <a:cubicBezTo>
                  <a:pt x="1045633" y="6233"/>
                  <a:pt x="618066" y="-22694"/>
                  <a:pt x="372533" y="26695"/>
                </a:cubicBezTo>
                <a:cubicBezTo>
                  <a:pt x="127000" y="76084"/>
                  <a:pt x="63500" y="203789"/>
                  <a:pt x="0" y="331495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96BE584-9831-46C4-BF82-7186F1A1495F}"/>
              </a:ext>
            </a:extLst>
          </p:cNvPr>
          <p:cNvSpPr/>
          <p:nvPr/>
        </p:nvSpPr>
        <p:spPr>
          <a:xfrm>
            <a:off x="6443133" y="2444233"/>
            <a:ext cx="1400704" cy="331497"/>
          </a:xfrm>
          <a:custGeom>
            <a:avLst/>
            <a:gdLst>
              <a:gd name="connsiteX0" fmla="*/ 1473200 w 1473200"/>
              <a:gd name="connsiteY0" fmla="*/ 35161 h 331495"/>
              <a:gd name="connsiteX1" fmla="*/ 372533 w 1473200"/>
              <a:gd name="connsiteY1" fmla="*/ 26695 h 331495"/>
              <a:gd name="connsiteX2" fmla="*/ 0 w 1473200"/>
              <a:gd name="connsiteY2" fmla="*/ 331495 h 33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200" h="331495">
                <a:moveTo>
                  <a:pt x="1473200" y="35161"/>
                </a:moveTo>
                <a:cubicBezTo>
                  <a:pt x="1045633" y="6233"/>
                  <a:pt x="618066" y="-22694"/>
                  <a:pt x="372533" y="26695"/>
                </a:cubicBezTo>
                <a:cubicBezTo>
                  <a:pt x="127000" y="76084"/>
                  <a:pt x="63500" y="203789"/>
                  <a:pt x="0" y="331495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3EF7E52-CDE7-474C-9A09-E87D5B9853DD}"/>
              </a:ext>
            </a:extLst>
          </p:cNvPr>
          <p:cNvSpPr/>
          <p:nvPr/>
        </p:nvSpPr>
        <p:spPr>
          <a:xfrm>
            <a:off x="4072467" y="2280735"/>
            <a:ext cx="1176866" cy="3693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EBE25E-D6A8-49E6-A9C4-E90386232B71}"/>
              </a:ext>
            </a:extLst>
          </p:cNvPr>
          <p:cNvSpPr/>
          <p:nvPr/>
        </p:nvSpPr>
        <p:spPr>
          <a:xfrm flipV="1">
            <a:off x="3183467" y="4275666"/>
            <a:ext cx="4275666" cy="45719"/>
          </a:xfrm>
          <a:custGeom>
            <a:avLst/>
            <a:gdLst>
              <a:gd name="connsiteX0" fmla="*/ 0 w 4792133"/>
              <a:gd name="connsiteY0" fmla="*/ 0 h 0"/>
              <a:gd name="connsiteX1" fmla="*/ 4792133 w 479213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92133">
                <a:moveTo>
                  <a:pt x="0" y="0"/>
                </a:moveTo>
                <a:lnTo>
                  <a:pt x="4792133" y="0"/>
                </a:ln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E20307-21A1-41D1-869A-1D6D97B24205}"/>
              </a:ext>
            </a:extLst>
          </p:cNvPr>
          <p:cNvSpPr txBox="1"/>
          <p:nvPr/>
        </p:nvSpPr>
        <p:spPr>
          <a:xfrm>
            <a:off x="7992533" y="4131731"/>
            <a:ext cx="3158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Atmospheric pressure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EC6E117-793D-456D-B350-27C6039C217B}"/>
              </a:ext>
            </a:extLst>
          </p:cNvPr>
          <p:cNvSpPr/>
          <p:nvPr/>
        </p:nvSpPr>
        <p:spPr>
          <a:xfrm>
            <a:off x="7560733" y="4351867"/>
            <a:ext cx="330200" cy="0"/>
          </a:xfrm>
          <a:custGeom>
            <a:avLst/>
            <a:gdLst>
              <a:gd name="connsiteX0" fmla="*/ 330200 w 330200"/>
              <a:gd name="connsiteY0" fmla="*/ 0 h 0"/>
              <a:gd name="connsiteX1" fmla="*/ 0 w 3302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0200">
                <a:moveTo>
                  <a:pt x="330200" y="0"/>
                </a:moveTo>
                <a:lnTo>
                  <a:pt x="0" y="0"/>
                </a:ln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1E2A66-5CD5-4439-ABFE-3D475E69ED40}"/>
              </a:ext>
            </a:extLst>
          </p:cNvPr>
          <p:cNvSpPr txBox="1"/>
          <p:nvPr/>
        </p:nvSpPr>
        <p:spPr>
          <a:xfrm rot="16200000">
            <a:off x="2380491" y="3883797"/>
            <a:ext cx="104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Pressure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2965787-EF0F-4359-9D98-046A829D9513}"/>
              </a:ext>
            </a:extLst>
          </p:cNvPr>
          <p:cNvSpPr/>
          <p:nvPr/>
        </p:nvSpPr>
        <p:spPr>
          <a:xfrm>
            <a:off x="3166541" y="3733799"/>
            <a:ext cx="0" cy="592666"/>
          </a:xfrm>
          <a:custGeom>
            <a:avLst/>
            <a:gdLst>
              <a:gd name="connsiteX0" fmla="*/ 0 w 0"/>
              <a:gd name="connsiteY0" fmla="*/ 592666 h 592666"/>
              <a:gd name="connsiteX1" fmla="*/ 0 w 0"/>
              <a:gd name="connsiteY1" fmla="*/ 0 h 592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92666">
                <a:moveTo>
                  <a:pt x="0" y="592666"/>
                </a:moveTo>
                <a:lnTo>
                  <a:pt x="0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56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0908"/>
            <a:ext cx="10972800" cy="581025"/>
          </a:xfrm>
        </p:spPr>
        <p:txBody>
          <a:bodyPr/>
          <a:lstStyle/>
          <a:p>
            <a:r>
              <a:rPr lang="en-US" dirty="0"/>
              <a:t>Experiment 1 - Enter this code: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802" y="5440362"/>
            <a:ext cx="8406063" cy="675705"/>
          </a:xfrm>
          <a:ln>
            <a:noFill/>
          </a:ln>
        </p:spPr>
        <p:txBody>
          <a:bodyPr/>
          <a:lstStyle/>
          <a:p>
            <a:r>
              <a:rPr lang="en-US" dirty="0"/>
              <a:t>Use Serial Plotter to plot </a:t>
            </a:r>
            <a:r>
              <a:rPr lang="en-US" dirty="0" smtClean="0"/>
              <a:t>amplitudes</a:t>
            </a:r>
          </a:p>
          <a:p>
            <a:r>
              <a:rPr lang="en-US" dirty="0" smtClean="0"/>
              <a:t>LEDs </a:t>
            </a:r>
            <a:r>
              <a:rPr lang="en-US" u="sng" dirty="0" smtClean="0"/>
              <a:t>not</a:t>
            </a:r>
            <a:r>
              <a:rPr lang="en-US" dirty="0" smtClean="0"/>
              <a:t> used in this sketch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B0D0B-0632-4E76-9941-79133ACF0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564" y="1143000"/>
            <a:ext cx="8151811" cy="4010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422417" y="2375827"/>
            <a:ext cx="3781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Use this when AREF pin used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Otherwise, default is 5V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25053" y="2622884"/>
            <a:ext cx="3380873" cy="3368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12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104A4D3-EF81-48D5-9B26-FD0F6DB1E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27" y="1267059"/>
            <a:ext cx="7781925" cy="4972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2: </a:t>
            </a:r>
            <a:r>
              <a:rPr lang="en-US" u="sng" dirty="0"/>
              <a:t>Average</a:t>
            </a:r>
            <a:r>
              <a:rPr lang="en-US" dirty="0"/>
              <a:t> Volume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4789" y="1908971"/>
            <a:ext cx="4454098" cy="2699124"/>
          </a:xfr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u="sng" dirty="0"/>
              <a:t>Try these experiments:</a:t>
            </a:r>
          </a:p>
          <a:p>
            <a:r>
              <a:rPr lang="en-US" sz="2800" dirty="0"/>
              <a:t>Change ‘alpha’ to 0.99</a:t>
            </a:r>
          </a:p>
          <a:p>
            <a:r>
              <a:rPr lang="en-US" sz="2800" dirty="0"/>
              <a:t>Change ‘alpha’ to 0.15</a:t>
            </a:r>
          </a:p>
          <a:p>
            <a:r>
              <a:rPr lang="en-US" sz="2800" dirty="0"/>
              <a:t>Watch Serial </a:t>
            </a:r>
            <a:r>
              <a:rPr lang="en-US" sz="2800" dirty="0" smtClean="0"/>
              <a:t>Plotter</a:t>
            </a:r>
          </a:p>
          <a:p>
            <a:r>
              <a:rPr lang="en-US" sz="2800" dirty="0" smtClean="0"/>
              <a:t>Understand output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3947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an LED Light Gauge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logic to make the LEDs change with volume</a:t>
            </a:r>
          </a:p>
          <a:p>
            <a:pPr lvl="1"/>
            <a:r>
              <a:rPr lang="en-US" dirty="0"/>
              <a:t>Higher sound lights up more LEDs</a:t>
            </a:r>
          </a:p>
          <a:p>
            <a:pPr lvl="1"/>
            <a:r>
              <a:rPr lang="en-US" dirty="0"/>
              <a:t>You already have the circuit</a:t>
            </a:r>
          </a:p>
          <a:p>
            <a:r>
              <a:rPr lang="en-US" dirty="0"/>
              <a:t>Changes required</a:t>
            </a:r>
          </a:p>
          <a:p>
            <a:pPr lvl="1"/>
            <a:r>
              <a:rPr lang="en-US" dirty="0"/>
              <a:t>Define volume threshold to light up each LED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pinMode</a:t>
            </a:r>
            <a:r>
              <a:rPr lang="en-US" dirty="0"/>
              <a:t> statements to setup()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digitalWrite</a:t>
            </a:r>
            <a:r>
              <a:rPr lang="en-US" dirty="0"/>
              <a:t> statements to loop()</a:t>
            </a:r>
          </a:p>
        </p:txBody>
      </p:sp>
    </p:spTree>
    <p:extLst>
      <p:ext uri="{BB962C8B-B14F-4D97-AF65-F5344CB8AC3E}">
        <p14:creationId xmlns:p14="http://schemas.microsoft.com/office/powerpoint/2010/main" val="2957843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92425"/>
          </a:xfrm>
        </p:spPr>
        <p:txBody>
          <a:bodyPr/>
          <a:lstStyle/>
          <a:p>
            <a:r>
              <a:rPr lang="en-US" dirty="0"/>
              <a:t>LED Thresholds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8916"/>
            <a:ext cx="10972800" cy="1743200"/>
          </a:xfrm>
        </p:spPr>
        <p:txBody>
          <a:bodyPr/>
          <a:lstStyle/>
          <a:p>
            <a:r>
              <a:rPr lang="en-US" dirty="0"/>
              <a:t>If </a:t>
            </a:r>
            <a:r>
              <a:rPr lang="en-US" dirty="0" err="1"/>
              <a:t>avgVol</a:t>
            </a:r>
            <a:r>
              <a:rPr lang="en-US" dirty="0"/>
              <a:t> &gt; 20 turn on first LED:  requires very little sound</a:t>
            </a:r>
          </a:p>
          <a:p>
            <a:r>
              <a:rPr lang="en-US" dirty="0"/>
              <a:t>if </a:t>
            </a:r>
            <a:r>
              <a:rPr lang="en-US" dirty="0" err="1"/>
              <a:t>avgVol</a:t>
            </a:r>
            <a:r>
              <a:rPr lang="en-US" dirty="0"/>
              <a:t> &gt; 40 also turn on second LED:  </a:t>
            </a:r>
          </a:p>
          <a:p>
            <a:r>
              <a:rPr lang="en-US" dirty="0"/>
              <a:t>and so on.  Very subjective – adjust as desired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246" y="3490537"/>
            <a:ext cx="3832245" cy="2451685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4255671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setup()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1148513"/>
          </a:xfrm>
        </p:spPr>
        <p:txBody>
          <a:bodyPr/>
          <a:lstStyle/>
          <a:p>
            <a:r>
              <a:rPr lang="en-US" dirty="0"/>
              <a:t>We need to declare LED pins (2-6) to be OUTPUT</a:t>
            </a:r>
          </a:p>
          <a:p>
            <a:pPr lvl="1"/>
            <a:r>
              <a:rPr lang="en-US" dirty="0"/>
              <a:t>Can do them all using one ‘for’ loop: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95664" y="3001377"/>
            <a:ext cx="8260682" cy="2887583"/>
            <a:chOff x="1371601" y="2748714"/>
            <a:chExt cx="8260682" cy="288758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1601" y="2748714"/>
              <a:ext cx="8260682" cy="2887583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</p:pic>
        <p:sp>
          <p:nvSpPr>
            <p:cNvPr id="6" name="Rounded Rectangle 5"/>
            <p:cNvSpPr/>
            <p:nvPr/>
          </p:nvSpPr>
          <p:spPr>
            <a:xfrm>
              <a:off x="1600200" y="4716379"/>
              <a:ext cx="7976937" cy="421105"/>
            </a:xfrm>
            <a:prstGeom prst="roundRect">
              <a:avLst/>
            </a:prstGeom>
            <a:solidFill>
              <a:srgbClr val="FF3300">
                <a:alpha val="10196"/>
              </a:srgb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own Arrow 7"/>
          <p:cNvSpPr/>
          <p:nvPr/>
        </p:nvSpPr>
        <p:spPr>
          <a:xfrm rot="5400000">
            <a:off x="10226842" y="4716378"/>
            <a:ext cx="625642" cy="9264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50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loop()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137" y="1215190"/>
            <a:ext cx="9881937" cy="1142999"/>
          </a:xfrm>
        </p:spPr>
        <p:txBody>
          <a:bodyPr/>
          <a:lstStyle/>
          <a:p>
            <a:r>
              <a:rPr lang="en-US" dirty="0"/>
              <a:t>Many ways to do this – one way is to check threshold for each LED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18E4FB-DBE5-48D9-89F3-A184EBFF5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64" y="2462622"/>
            <a:ext cx="10465072" cy="34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77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B448-0D6A-4C32-A146-1D4B87AF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F7166-75C4-4B13-8B15-66AEAB2CF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 and activate Serial Plotter</a:t>
            </a:r>
          </a:p>
          <a:p>
            <a:r>
              <a:rPr lang="en-US" dirty="0"/>
              <a:t>Try different thresholds</a:t>
            </a:r>
          </a:p>
          <a:p>
            <a:pPr lvl="1"/>
            <a:r>
              <a:rPr lang="en-US" dirty="0"/>
              <a:t>Make it more or less sensitive</a:t>
            </a:r>
          </a:p>
          <a:p>
            <a:r>
              <a:rPr lang="en-US" dirty="0"/>
              <a:t>Try different alpha values</a:t>
            </a:r>
          </a:p>
          <a:p>
            <a:pPr lvl="1"/>
            <a:r>
              <a:rPr lang="en-US" dirty="0"/>
              <a:t>Make it quicker or slower to respond</a:t>
            </a:r>
          </a:p>
        </p:txBody>
      </p:sp>
    </p:spTree>
    <p:extLst>
      <p:ext uri="{BB962C8B-B14F-4D97-AF65-F5344CB8AC3E}">
        <p14:creationId xmlns:p14="http://schemas.microsoft.com/office/powerpoint/2010/main" val="920271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Display Sound Volume in Decibels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class if we have time</a:t>
            </a:r>
          </a:p>
          <a:p>
            <a:r>
              <a:rPr lang="en-US" dirty="0" smtClean="0"/>
              <a:t>Do at home if we don’t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298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DF392-1917-4476-A09E-CE66C4F1A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Decibels – how the Pro’s do it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553197-C106-432E-931F-23ED2DF566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7083" y="1436843"/>
                <a:ext cx="7826423" cy="4473831"/>
              </a:xfrm>
            </p:spPr>
            <p:txBody>
              <a:bodyPr/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Sound pressure level </a:t>
                </a:r>
                <a:r>
                  <a:rPr lang="en-US" sz="2400" dirty="0"/>
                  <a:t>is often represented as decibels (dB)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=20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𝑠𝑝𝑙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400" dirty="0"/>
                  <a:t> dB</a:t>
                </a:r>
              </a:p>
              <a:p>
                <a:pPr lvl="1"/>
                <a:r>
                  <a:rPr lang="en-US" sz="2000" dirty="0"/>
                  <a:t>In acoustics, ref is the threshold of hearing, .00002 Pascals</a:t>
                </a:r>
              </a:p>
              <a:p>
                <a:r>
                  <a:rPr lang="en-US" sz="2400" dirty="0"/>
                  <a:t>Logarithm is </a:t>
                </a:r>
                <a:r>
                  <a:rPr lang="en-US" sz="2400" dirty="0" smtClean="0"/>
                  <a:t>a </a:t>
                </a:r>
                <a:r>
                  <a:rPr lang="en-US" sz="2400" dirty="0"/>
                  <a:t>good model of human hearing</a:t>
                </a:r>
              </a:p>
              <a:p>
                <a:pPr lvl="1"/>
                <a:r>
                  <a:rPr lang="en-US" sz="2000" dirty="0" smtClean="0"/>
                  <a:t>When </a:t>
                </a:r>
                <a:r>
                  <a:rPr lang="en-US" sz="2000" dirty="0" err="1" smtClean="0"/>
                  <a:t>spl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is </a:t>
                </a:r>
                <a:r>
                  <a:rPr lang="en-US" sz="2000" u="sng" dirty="0"/>
                  <a:t>doubled</a:t>
                </a:r>
                <a:r>
                  <a:rPr lang="en-US" sz="2000" dirty="0"/>
                  <a:t> it </a:t>
                </a:r>
                <a:r>
                  <a:rPr lang="en-US" sz="2000" u="sng" dirty="0"/>
                  <a:t>adds</a:t>
                </a:r>
                <a:r>
                  <a:rPr lang="en-US" sz="2000" dirty="0"/>
                  <a:t> about 6 dB to L</a:t>
                </a:r>
              </a:p>
              <a:p>
                <a:r>
                  <a:rPr lang="en-US" sz="2400" dirty="0"/>
                  <a:t>Our system has not been </a:t>
                </a:r>
                <a:r>
                  <a:rPr lang="en-US" sz="2400" dirty="0" smtClean="0"/>
                  <a:t>calibrated for ‘ref’</a:t>
                </a:r>
              </a:p>
              <a:p>
                <a:pPr lvl="1"/>
                <a:r>
                  <a:rPr lang="en-US" sz="2000" dirty="0" smtClean="0"/>
                  <a:t>i.e., </a:t>
                </a:r>
                <a:r>
                  <a:rPr lang="en-US" sz="2000" dirty="0" smtClean="0"/>
                  <a:t>Our result is </a:t>
                </a:r>
                <a:r>
                  <a:rPr lang="en-US" sz="2000" dirty="0" smtClean="0"/>
                  <a:t>off by an unknown constant</a:t>
                </a:r>
                <a:endParaRPr lang="en-US" sz="2000" dirty="0"/>
              </a:p>
              <a:p>
                <a:pPr lvl="1"/>
                <a:r>
                  <a:rPr lang="en-US" sz="2000" dirty="0" smtClean="0"/>
                  <a:t>Measured </a:t>
                </a:r>
                <a:r>
                  <a:rPr lang="en-US" sz="2000" dirty="0"/>
                  <a:t>dB = True dB + Unknown </a:t>
                </a:r>
                <a:r>
                  <a:rPr lang="en-US" sz="2000" dirty="0" smtClean="0"/>
                  <a:t>Constant</a:t>
                </a:r>
              </a:p>
              <a:p>
                <a:r>
                  <a:rPr lang="en-US" sz="2400" dirty="0" smtClean="0"/>
                  <a:t>Therefore, we use a Pot to adjust the thresholds</a:t>
                </a:r>
                <a:endParaRPr lang="en-US" sz="2400" dirty="0"/>
              </a:p>
              <a:p>
                <a:pPr lvl="1"/>
                <a:r>
                  <a:rPr lang="en-US" sz="2000" dirty="0" smtClean="0"/>
                  <a:t>New LED threshold = Old threshold + </a:t>
                </a:r>
                <a:r>
                  <a:rPr lang="en-US" sz="2000" dirty="0" err="1" smtClean="0"/>
                  <a:t>potValue</a:t>
                </a:r>
                <a:endParaRPr lang="en-US" sz="2000" dirty="0" smtClean="0"/>
              </a:p>
              <a:p>
                <a:pPr lvl="1"/>
                <a:r>
                  <a:rPr lang="en-US" sz="2000" dirty="0" smtClean="0"/>
                  <a:t>We’ll call the variable name </a:t>
                </a:r>
                <a:r>
                  <a:rPr lang="en-US" sz="2000" dirty="0" err="1" smtClean="0"/>
                  <a:t>basedB</a:t>
                </a:r>
                <a:r>
                  <a:rPr lang="en-US" sz="2000" dirty="0" smtClean="0"/>
                  <a:t> instead of </a:t>
                </a:r>
                <a:r>
                  <a:rPr lang="en-US" sz="2000" dirty="0" err="1" smtClean="0"/>
                  <a:t>potValue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553197-C106-432E-931F-23ED2DF566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7083" y="1436843"/>
                <a:ext cx="7826423" cy="4473831"/>
              </a:xfrm>
              <a:blipFill>
                <a:blip r:embed="rId2"/>
                <a:stretch>
                  <a:fillRect l="-1012" t="-1090" b="-3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4611" y="2627608"/>
            <a:ext cx="3352799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0 dB: softest hearable sound</a:t>
            </a:r>
          </a:p>
          <a:p>
            <a:r>
              <a:rPr lang="en-US" dirty="0" smtClean="0"/>
              <a:t>30</a:t>
            </a:r>
            <a:r>
              <a:rPr lang="en-US" dirty="0"/>
              <a:t> dB</a:t>
            </a:r>
            <a:r>
              <a:rPr lang="en-US" dirty="0" smtClean="0"/>
              <a:t>: soft whisper</a:t>
            </a:r>
          </a:p>
          <a:p>
            <a:r>
              <a:rPr lang="en-US" dirty="0" smtClean="0"/>
              <a:t>40-50</a:t>
            </a:r>
            <a:r>
              <a:rPr lang="en-US" dirty="0"/>
              <a:t> dB</a:t>
            </a:r>
            <a:r>
              <a:rPr lang="en-US" dirty="0" smtClean="0"/>
              <a:t>: office</a:t>
            </a:r>
          </a:p>
          <a:p>
            <a:r>
              <a:rPr lang="en-US" dirty="0" smtClean="0"/>
              <a:t>60</a:t>
            </a:r>
            <a:r>
              <a:rPr lang="en-US" dirty="0"/>
              <a:t> dB</a:t>
            </a:r>
            <a:r>
              <a:rPr lang="en-US" dirty="0" smtClean="0"/>
              <a:t>: normal conversation</a:t>
            </a:r>
          </a:p>
          <a:p>
            <a:r>
              <a:rPr lang="en-US" dirty="0" smtClean="0"/>
              <a:t>70</a:t>
            </a:r>
            <a:r>
              <a:rPr lang="en-US" dirty="0"/>
              <a:t> dB</a:t>
            </a:r>
            <a:r>
              <a:rPr lang="en-US" dirty="0" smtClean="0"/>
              <a:t>: TV audio</a:t>
            </a:r>
          </a:p>
          <a:p>
            <a:r>
              <a:rPr lang="en-US" dirty="0" smtClean="0"/>
              <a:t>80-90</a:t>
            </a:r>
            <a:r>
              <a:rPr lang="en-US" dirty="0"/>
              <a:t> dB</a:t>
            </a:r>
            <a:r>
              <a:rPr lang="en-US" dirty="0" smtClean="0"/>
              <a:t>: blender</a:t>
            </a:r>
          </a:p>
          <a:p>
            <a:r>
              <a:rPr lang="en-US" dirty="0" smtClean="0"/>
              <a:t>110 dB: crying baby, rock concert</a:t>
            </a:r>
          </a:p>
          <a:p>
            <a:r>
              <a:rPr lang="en-US" dirty="0" smtClean="0"/>
              <a:t>130 dB: chain saw, jack hammer</a:t>
            </a:r>
          </a:p>
          <a:p>
            <a:r>
              <a:rPr lang="en-US" dirty="0" smtClean="0"/>
              <a:t>120-140 dB: Pain threshold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5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40" y="364958"/>
            <a:ext cx="7515225" cy="533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65695" y="1142998"/>
            <a:ext cx="36215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Pot sets baseline dB value:</a:t>
            </a:r>
          </a:p>
          <a:p>
            <a:r>
              <a:rPr lang="en-US" sz="2000" dirty="0" smtClean="0">
                <a:solidFill>
                  <a:srgbClr val="00B0F0"/>
                </a:solidFill>
              </a:rPr>
              <a:t>Adjust so that LEDs are all turned off in ambient noise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79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5DAC35-673C-4711-BC68-05D0F8060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4762"/>
            <a:ext cx="10972800" cy="1143000"/>
          </a:xfrm>
        </p:spPr>
        <p:txBody>
          <a:bodyPr/>
          <a:lstStyle/>
          <a:p>
            <a:r>
              <a:rPr lang="en-US" dirty="0"/>
              <a:t>Microphone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508385-C920-4BBD-ACBB-1C54DC5D2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Microphone converts sound pressure to voltage</a:t>
            </a:r>
          </a:p>
        </p:txBody>
      </p:sp>
      <p:pic>
        <p:nvPicPr>
          <p:cNvPr id="1026" name="Picture 2" descr="http://www.mediacollege.com/audio/images/loudspeaker-waveform.gif">
            <a:extLst>
              <a:ext uri="{FF2B5EF4-FFF2-40B4-BE49-F238E27FC236}">
                <a16:creationId xmlns:a16="http://schemas.microsoft.com/office/drawing/2014/main" id="{15A9E517-C2A7-4CEF-8BF6-85681F8ED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659" y="2720182"/>
            <a:ext cx="48577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4D3A95-2D36-421C-90C6-EF9983814B8F}"/>
              </a:ext>
            </a:extLst>
          </p:cNvPr>
          <p:cNvSpPr/>
          <p:nvPr/>
        </p:nvSpPr>
        <p:spPr>
          <a:xfrm>
            <a:off x="2460096" y="5310683"/>
            <a:ext cx="72718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https://astronomy.swin.edu.au/~smaddiso/astro/SiS/NPS/sound1.html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3EF7E52-CDE7-474C-9A09-E87D5B9853DD}"/>
              </a:ext>
            </a:extLst>
          </p:cNvPr>
          <p:cNvSpPr/>
          <p:nvPr/>
        </p:nvSpPr>
        <p:spPr>
          <a:xfrm>
            <a:off x="4072467" y="2280735"/>
            <a:ext cx="1176866" cy="3693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EBE25E-D6A8-49E6-A9C4-E90386232B71}"/>
              </a:ext>
            </a:extLst>
          </p:cNvPr>
          <p:cNvSpPr/>
          <p:nvPr/>
        </p:nvSpPr>
        <p:spPr>
          <a:xfrm flipV="1">
            <a:off x="3183467" y="4275666"/>
            <a:ext cx="4275666" cy="45719"/>
          </a:xfrm>
          <a:custGeom>
            <a:avLst/>
            <a:gdLst>
              <a:gd name="connsiteX0" fmla="*/ 0 w 4792133"/>
              <a:gd name="connsiteY0" fmla="*/ 0 h 0"/>
              <a:gd name="connsiteX1" fmla="*/ 4792133 w 479213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92133">
                <a:moveTo>
                  <a:pt x="0" y="0"/>
                </a:moveTo>
                <a:lnTo>
                  <a:pt x="4792133" y="0"/>
                </a:ln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1E2A66-5CD5-4439-ABFE-3D475E69ED40}"/>
              </a:ext>
            </a:extLst>
          </p:cNvPr>
          <p:cNvSpPr txBox="1"/>
          <p:nvPr/>
        </p:nvSpPr>
        <p:spPr>
          <a:xfrm rot="16200000">
            <a:off x="2380491" y="3883797"/>
            <a:ext cx="104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Pressure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2965787-EF0F-4359-9D98-046A829D9513}"/>
              </a:ext>
            </a:extLst>
          </p:cNvPr>
          <p:cNvSpPr/>
          <p:nvPr/>
        </p:nvSpPr>
        <p:spPr>
          <a:xfrm>
            <a:off x="3166541" y="3733799"/>
            <a:ext cx="0" cy="592666"/>
          </a:xfrm>
          <a:custGeom>
            <a:avLst/>
            <a:gdLst>
              <a:gd name="connsiteX0" fmla="*/ 0 w 0"/>
              <a:gd name="connsiteY0" fmla="*/ 592666 h 592666"/>
              <a:gd name="connsiteX1" fmla="*/ 0 w 0"/>
              <a:gd name="connsiteY1" fmla="*/ 0 h 592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92666">
                <a:moveTo>
                  <a:pt x="0" y="592666"/>
                </a:moveTo>
                <a:lnTo>
                  <a:pt x="0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31697B-5333-4829-8861-F0063834C2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23626" y="2681682"/>
            <a:ext cx="1274761" cy="12747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355FE1D-71FF-46EE-90C5-F62E1D616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4955" y="2650067"/>
            <a:ext cx="1948987" cy="893463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611A9FD-7AC3-45B7-B8EA-F8789DBBB3FD}"/>
              </a:ext>
            </a:extLst>
          </p:cNvPr>
          <p:cNvGrpSpPr/>
          <p:nvPr/>
        </p:nvGrpSpPr>
        <p:grpSpPr>
          <a:xfrm>
            <a:off x="8828116" y="2518756"/>
            <a:ext cx="2078182" cy="1088968"/>
            <a:chOff x="8828116" y="2518756"/>
            <a:chExt cx="2078182" cy="1088968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B11BE23-8C76-4012-9C67-5278C5742910}"/>
                </a:ext>
              </a:extLst>
            </p:cNvPr>
            <p:cNvSpPr/>
            <p:nvPr/>
          </p:nvSpPr>
          <p:spPr>
            <a:xfrm>
              <a:off x="8844742" y="2518756"/>
              <a:ext cx="0" cy="1088968"/>
            </a:xfrm>
            <a:custGeom>
              <a:avLst/>
              <a:gdLst>
                <a:gd name="connsiteX0" fmla="*/ 0 w 0"/>
                <a:gd name="connsiteY0" fmla="*/ 0 h 1088968"/>
                <a:gd name="connsiteX1" fmla="*/ 0 w 0"/>
                <a:gd name="connsiteY1" fmla="*/ 1088968 h 1088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088968">
                  <a:moveTo>
                    <a:pt x="0" y="0"/>
                  </a:moveTo>
                  <a:lnTo>
                    <a:pt x="0" y="1088968"/>
                  </a:lnTo>
                </a:path>
              </a:pathLst>
            </a:cu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364E8BE-DBAE-4DAD-BB64-327F4E3DD1A8}"/>
                </a:ext>
              </a:extLst>
            </p:cNvPr>
            <p:cNvSpPr/>
            <p:nvPr/>
          </p:nvSpPr>
          <p:spPr>
            <a:xfrm>
              <a:off x="8828116" y="3067396"/>
              <a:ext cx="2078182" cy="0"/>
            </a:xfrm>
            <a:custGeom>
              <a:avLst/>
              <a:gdLst>
                <a:gd name="connsiteX0" fmla="*/ 0 w 2078182"/>
                <a:gd name="connsiteY0" fmla="*/ 0 h 0"/>
                <a:gd name="connsiteX1" fmla="*/ 2078182 w 207818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78182">
                  <a:moveTo>
                    <a:pt x="0" y="0"/>
                  </a:moveTo>
                  <a:lnTo>
                    <a:pt x="2078182" y="0"/>
                  </a:lnTo>
                </a:path>
              </a:pathLst>
            </a:cu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289D214-EED9-484E-A03E-FA73AC7DCE0B}"/>
              </a:ext>
            </a:extLst>
          </p:cNvPr>
          <p:cNvSpPr txBox="1"/>
          <p:nvPr/>
        </p:nvSpPr>
        <p:spPr>
          <a:xfrm rot="16200000">
            <a:off x="8167094" y="2796567"/>
            <a:ext cx="104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Voltage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B4CDAF-457D-474A-9E4F-07C5BB8EE4E3}"/>
              </a:ext>
            </a:extLst>
          </p:cNvPr>
          <p:cNvSpPr txBox="1"/>
          <p:nvPr/>
        </p:nvSpPr>
        <p:spPr>
          <a:xfrm>
            <a:off x="9085667" y="2259295"/>
            <a:ext cx="142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 Output</a:t>
            </a:r>
          </a:p>
        </p:txBody>
      </p:sp>
    </p:spTree>
    <p:extLst>
      <p:ext uri="{BB962C8B-B14F-4D97-AF65-F5344CB8AC3E}">
        <p14:creationId xmlns:p14="http://schemas.microsoft.com/office/powerpoint/2010/main" val="3756209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3ABE1-4980-4F6C-B835-AEE2AD3B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Decibel </a:t>
            </a:r>
            <a:r>
              <a:rPr lang="en-US" dirty="0" smtClean="0"/>
              <a:t>Program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AA715-3140-4AE0-9208-769D72157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24501"/>
            <a:ext cx="6824491" cy="456924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What changes?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/>
              <a:t>LED Thresholds are in dB</a:t>
            </a:r>
          </a:p>
          <a:p>
            <a:pPr lvl="1"/>
            <a:r>
              <a:rPr lang="en-US" dirty="0" smtClean="0"/>
              <a:t>Each 6 dB is doubling of sound intensity</a:t>
            </a:r>
            <a:endParaRPr lang="en-US" dirty="0"/>
          </a:p>
          <a:p>
            <a:r>
              <a:rPr lang="en-US" dirty="0" smtClean="0"/>
              <a:t>On </a:t>
            </a:r>
            <a:r>
              <a:rPr lang="en-US" dirty="0"/>
              <a:t>Serial Plotter, notice that dB values </a:t>
            </a:r>
            <a:r>
              <a:rPr lang="en-US" dirty="0" smtClean="0"/>
              <a:t>are </a:t>
            </a:r>
            <a:r>
              <a:rPr lang="en-US" dirty="0"/>
              <a:t>less sensitive than raw volume changes. That’s how the ear works!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011" y="2079375"/>
            <a:ext cx="3386469" cy="196737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980230" y="1617710"/>
            <a:ext cx="3056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Unadjusted Thresholds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2227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94" y="1475581"/>
            <a:ext cx="11131729" cy="463646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Software Changes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417638"/>
            <a:ext cx="5947611" cy="445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3795" y="3138153"/>
            <a:ext cx="4333373" cy="441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3795" y="3637839"/>
            <a:ext cx="3984458" cy="2029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69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1267" y="2083366"/>
            <a:ext cx="4001787" cy="2942264"/>
          </a:xfrm>
        </p:spPr>
        <p:txBody>
          <a:bodyPr/>
          <a:lstStyle/>
          <a:p>
            <a:r>
              <a:rPr lang="en-US" dirty="0" smtClean="0"/>
              <a:t>Adjust pot so ambient noise does not trigger LEDs (about 60 dB)</a:t>
            </a:r>
          </a:p>
          <a:p>
            <a:r>
              <a:rPr lang="en-US" dirty="0" smtClean="0"/>
              <a:t>Each LED represents additional 6 dB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979" y="1849603"/>
            <a:ext cx="6858000" cy="3952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4190" y="1719062"/>
            <a:ext cx="2141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basedB</a:t>
            </a:r>
            <a:r>
              <a:rPr lang="en-US" sz="2400" dirty="0" smtClean="0">
                <a:solidFill>
                  <a:srgbClr val="0070C0"/>
                </a:solidFill>
              </a:rPr>
              <a:t> set by Potentiometer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11979" y="4439652"/>
            <a:ext cx="2030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Ambient Noise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170821" y="3982452"/>
            <a:ext cx="529389" cy="565484"/>
          </a:xfrm>
          <a:custGeom>
            <a:avLst/>
            <a:gdLst>
              <a:gd name="connsiteX0" fmla="*/ 709863 w 709863"/>
              <a:gd name="connsiteY0" fmla="*/ 541421 h 541421"/>
              <a:gd name="connsiteX1" fmla="*/ 0 w 709863"/>
              <a:gd name="connsiteY1" fmla="*/ 0 h 541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9863" h="541421">
                <a:moveTo>
                  <a:pt x="709863" y="541421"/>
                </a:move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5414211" y="2466474"/>
            <a:ext cx="276726" cy="24063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10187" y="2109332"/>
            <a:ext cx="146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LEDs are ON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" name="Up Arrow 1"/>
          <p:cNvSpPr/>
          <p:nvPr/>
        </p:nvSpPr>
        <p:spPr>
          <a:xfrm>
            <a:off x="8686800" y="1949116"/>
            <a:ext cx="303239" cy="757989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45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</a:t>
            </a:r>
            <a:r>
              <a:rPr lang="en-US" dirty="0" smtClean="0"/>
              <a:t>Output Sounds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turn on and off an Arduino pin</a:t>
            </a:r>
          </a:p>
          <a:p>
            <a:pPr lvl="1"/>
            <a:r>
              <a:rPr lang="en-US" dirty="0"/>
              <a:t>And connect pin to a speaker</a:t>
            </a:r>
          </a:p>
          <a:p>
            <a:pPr lvl="1"/>
            <a:r>
              <a:rPr lang="en-US" dirty="0"/>
              <a:t>What do we get?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28856" y="3150668"/>
            <a:ext cx="7237343" cy="2579189"/>
            <a:chOff x="163631" y="3321842"/>
            <a:chExt cx="7237343" cy="2579189"/>
          </a:xfrm>
        </p:grpSpPr>
        <p:sp>
          <p:nvSpPr>
            <p:cNvPr id="7" name="Freeform 3"/>
            <p:cNvSpPr/>
            <p:nvPr/>
          </p:nvSpPr>
          <p:spPr>
            <a:xfrm>
              <a:off x="820882" y="3730336"/>
              <a:ext cx="6411191" cy="1465119"/>
            </a:xfrm>
            <a:custGeom>
              <a:avLst/>
              <a:gdLst>
                <a:gd name="connsiteX0" fmla="*/ 0 w 6411191"/>
                <a:gd name="connsiteY0" fmla="*/ 0 h 1465119"/>
                <a:gd name="connsiteX1" fmla="*/ 0 w 6411191"/>
                <a:gd name="connsiteY1" fmla="*/ 1465119 h 1465119"/>
                <a:gd name="connsiteX2" fmla="*/ 6411191 w 6411191"/>
                <a:gd name="connsiteY2" fmla="*/ 1465119 h 1465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11191" h="1465119">
                  <a:moveTo>
                    <a:pt x="0" y="0"/>
                  </a:moveTo>
                  <a:lnTo>
                    <a:pt x="0" y="1465119"/>
                  </a:lnTo>
                  <a:lnTo>
                    <a:pt x="6411191" y="1465119"/>
                  </a:lnTo>
                </a:path>
              </a:pathLst>
            </a:cu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20882" y="4197927"/>
              <a:ext cx="644236" cy="9975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109354" y="4197927"/>
              <a:ext cx="644236" cy="9975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82241" y="4197927"/>
              <a:ext cx="644236" cy="9975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86299" y="4197927"/>
              <a:ext cx="644236" cy="9975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8015" y="4197927"/>
              <a:ext cx="644236" cy="9975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83827" y="5195455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.5ms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60916" y="5228543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1ms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98538" y="5228543"/>
              <a:ext cx="7024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Time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3631" y="400411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HIGH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3631" y="5013887"/>
              <a:ext cx="632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77426" y="5228543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2ms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7995" y="3816595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pop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56396" y="3816595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pop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82241" y="3816595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pop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47842" y="3816595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pop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28015" y="3816595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pop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23527" y="5228543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3ms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74334" y="5228543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4ms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00039" y="3321842"/>
              <a:ext cx="62628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“Buzz” sound with “pitch” frequency F = 1000 Hz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29452" y="553169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</a:t>
              </a:r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𝜇s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37365" y="5531699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1000</a:t>
              </a:r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𝜇s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53625" y="5531699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2000</a:t>
              </a:r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𝜇s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01630" y="5531699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3000</a:t>
              </a:r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𝜇s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0662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 Buzz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3536" y="1189014"/>
            <a:ext cx="8229600" cy="4854434"/>
          </a:xfrm>
        </p:spPr>
        <p:txBody>
          <a:bodyPr/>
          <a:lstStyle/>
          <a:p>
            <a:r>
              <a:rPr lang="en-US" dirty="0"/>
              <a:t>Arduino Sketch to generate 1000 Hz buzz:</a:t>
            </a:r>
          </a:p>
          <a:p>
            <a:pPr marL="914400" lvl="2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BUZpin</a:t>
            </a:r>
            <a:r>
              <a:rPr lang="en-US" dirty="0"/>
              <a:t>=8;  </a:t>
            </a:r>
            <a:r>
              <a:rPr lang="en-US" dirty="0">
                <a:solidFill>
                  <a:srgbClr val="00B050"/>
                </a:solidFill>
              </a:rPr>
              <a:t>//speaker connected to pin 8</a:t>
            </a:r>
          </a:p>
          <a:p>
            <a:pPr marL="914400" lvl="2" indent="0">
              <a:buNone/>
            </a:pPr>
            <a:r>
              <a:rPr lang="en-US" dirty="0"/>
              <a:t>loop(){</a:t>
            </a:r>
          </a:p>
          <a:p>
            <a:pPr marL="457200" lvl="1" indent="0">
              <a:buNone/>
            </a:pPr>
            <a:r>
              <a:rPr lang="en-US" sz="2000" dirty="0"/>
              <a:t> 		</a:t>
            </a:r>
            <a:r>
              <a:rPr lang="en-US" sz="2000" dirty="0" err="1"/>
              <a:t>digitalWrite</a:t>
            </a:r>
            <a:r>
              <a:rPr lang="en-US" sz="2000" dirty="0"/>
              <a:t>(</a:t>
            </a:r>
            <a:r>
              <a:rPr lang="en-US" sz="2000" dirty="0" err="1"/>
              <a:t>BUZpin</a:t>
            </a:r>
            <a:r>
              <a:rPr lang="en-US" sz="2000" dirty="0"/>
              <a:t>, HIGH);</a:t>
            </a:r>
          </a:p>
          <a:p>
            <a:pPr marL="457200" lvl="1" indent="0">
              <a:buNone/>
            </a:pPr>
            <a:r>
              <a:rPr lang="en-US" sz="2000" dirty="0"/>
              <a:t>      		 delay(.5);</a:t>
            </a:r>
          </a:p>
          <a:p>
            <a:pPr marL="457200" lvl="1" indent="0">
              <a:buNone/>
            </a:pPr>
            <a:r>
              <a:rPr lang="en-US" sz="2000" dirty="0"/>
              <a:t>      		</a:t>
            </a:r>
            <a:r>
              <a:rPr lang="en-US" sz="2000" dirty="0" err="1"/>
              <a:t>digitalWrite</a:t>
            </a:r>
            <a:r>
              <a:rPr lang="en-US" sz="2000" dirty="0"/>
              <a:t>(</a:t>
            </a:r>
            <a:r>
              <a:rPr lang="en-US" sz="2000" dirty="0" err="1"/>
              <a:t>BUZpin</a:t>
            </a:r>
            <a:r>
              <a:rPr lang="en-US" sz="2000" dirty="0"/>
              <a:t>, LOW);</a:t>
            </a:r>
          </a:p>
          <a:p>
            <a:pPr marL="457200" lvl="1" indent="0">
              <a:buNone/>
            </a:pPr>
            <a:r>
              <a:rPr lang="en-US" sz="2000" dirty="0"/>
              <a:t>      		delay(.5);</a:t>
            </a:r>
          </a:p>
          <a:p>
            <a:pPr marL="457200" lvl="1" indent="0">
              <a:buNone/>
            </a:pPr>
            <a:r>
              <a:rPr lang="en-US" sz="2000" dirty="0"/>
              <a:t>	}</a:t>
            </a:r>
            <a:endParaRPr lang="en-US" sz="3600" dirty="0"/>
          </a:p>
          <a:p>
            <a:r>
              <a:rPr lang="en-US" dirty="0"/>
              <a:t>Problem: delay values</a:t>
            </a:r>
            <a:br>
              <a:rPr lang="en-US" dirty="0"/>
            </a:br>
            <a:r>
              <a:rPr lang="en-US" dirty="0"/>
              <a:t>must be integers</a:t>
            </a:r>
          </a:p>
          <a:p>
            <a:pPr lvl="1"/>
            <a:r>
              <a:rPr lang="en-US" dirty="0"/>
              <a:t>Cannot use “.5” 	</a:t>
            </a:r>
          </a:p>
        </p:txBody>
      </p:sp>
      <p:sp>
        <p:nvSpPr>
          <p:cNvPr id="5" name="Freeform 3"/>
          <p:cNvSpPr/>
          <p:nvPr/>
        </p:nvSpPr>
        <p:spPr>
          <a:xfrm>
            <a:off x="6988674" y="4420659"/>
            <a:ext cx="3194462" cy="961902"/>
          </a:xfrm>
          <a:custGeom>
            <a:avLst/>
            <a:gdLst>
              <a:gd name="connsiteX0" fmla="*/ 0 w 3194462"/>
              <a:gd name="connsiteY0" fmla="*/ 11876 h 961902"/>
              <a:gd name="connsiteX1" fmla="*/ 676893 w 3194462"/>
              <a:gd name="connsiteY1" fmla="*/ 11876 h 961902"/>
              <a:gd name="connsiteX2" fmla="*/ 676893 w 3194462"/>
              <a:gd name="connsiteY2" fmla="*/ 961902 h 961902"/>
              <a:gd name="connsiteX3" fmla="*/ 1472540 w 3194462"/>
              <a:gd name="connsiteY3" fmla="*/ 961902 h 961902"/>
              <a:gd name="connsiteX4" fmla="*/ 1472540 w 3194462"/>
              <a:gd name="connsiteY4" fmla="*/ 0 h 961902"/>
              <a:gd name="connsiteX5" fmla="*/ 2244436 w 3194462"/>
              <a:gd name="connsiteY5" fmla="*/ 0 h 961902"/>
              <a:gd name="connsiteX6" fmla="*/ 2244436 w 3194462"/>
              <a:gd name="connsiteY6" fmla="*/ 938151 h 961902"/>
              <a:gd name="connsiteX7" fmla="*/ 3004457 w 3194462"/>
              <a:gd name="connsiteY7" fmla="*/ 938151 h 961902"/>
              <a:gd name="connsiteX8" fmla="*/ 3004457 w 3194462"/>
              <a:gd name="connsiteY8" fmla="*/ 11876 h 961902"/>
              <a:gd name="connsiteX9" fmla="*/ 3194462 w 3194462"/>
              <a:gd name="connsiteY9" fmla="*/ 0 h 96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4462" h="961902">
                <a:moveTo>
                  <a:pt x="0" y="11876"/>
                </a:moveTo>
                <a:lnTo>
                  <a:pt x="676893" y="11876"/>
                </a:lnTo>
                <a:lnTo>
                  <a:pt x="676893" y="961902"/>
                </a:lnTo>
                <a:lnTo>
                  <a:pt x="1472540" y="961902"/>
                </a:lnTo>
                <a:lnTo>
                  <a:pt x="1472540" y="0"/>
                </a:lnTo>
                <a:lnTo>
                  <a:pt x="2244436" y="0"/>
                </a:lnTo>
                <a:lnTo>
                  <a:pt x="2244436" y="938151"/>
                </a:lnTo>
                <a:lnTo>
                  <a:pt x="3004457" y="938151"/>
                </a:lnTo>
                <a:lnTo>
                  <a:pt x="3004457" y="11876"/>
                </a:lnTo>
                <a:lnTo>
                  <a:pt x="3194462" y="0"/>
                </a:ln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4"/>
          <p:cNvSpPr/>
          <p:nvPr/>
        </p:nvSpPr>
        <p:spPr>
          <a:xfrm>
            <a:off x="7682789" y="5119081"/>
            <a:ext cx="724395" cy="0"/>
          </a:xfrm>
          <a:custGeom>
            <a:avLst/>
            <a:gdLst>
              <a:gd name="connsiteX0" fmla="*/ 0 w 724395"/>
              <a:gd name="connsiteY0" fmla="*/ 0 h 0"/>
              <a:gd name="connsiteX1" fmla="*/ 724395 w 72439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4395">
                <a:moveTo>
                  <a:pt x="0" y="0"/>
                </a:moveTo>
                <a:lnTo>
                  <a:pt x="724395" y="0"/>
                </a:lnTo>
              </a:path>
            </a:pathLst>
          </a:custGeom>
          <a:noFill/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5"/>
          <p:cNvSpPr/>
          <p:nvPr/>
        </p:nvSpPr>
        <p:spPr>
          <a:xfrm>
            <a:off x="8473091" y="4578745"/>
            <a:ext cx="724395" cy="0"/>
          </a:xfrm>
          <a:custGeom>
            <a:avLst/>
            <a:gdLst>
              <a:gd name="connsiteX0" fmla="*/ 0 w 724395"/>
              <a:gd name="connsiteY0" fmla="*/ 0 h 0"/>
              <a:gd name="connsiteX1" fmla="*/ 724395 w 72439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4395">
                <a:moveTo>
                  <a:pt x="0" y="0"/>
                </a:moveTo>
                <a:lnTo>
                  <a:pt x="724395" y="0"/>
                </a:lnTo>
              </a:path>
            </a:pathLst>
          </a:custGeom>
          <a:noFill/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82788" y="425442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HIGH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16879" y="5202182"/>
            <a:ext cx="6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22422" y="4758106"/>
            <a:ext cx="6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delay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90397" y="4583930"/>
            <a:ext cx="6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delay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6130344" y="4732333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B0F0"/>
                </a:solidFill>
              </a:rPr>
              <a:t>BUZpin</a:t>
            </a:r>
            <a:r>
              <a:rPr lang="en-US" sz="1600" dirty="0">
                <a:solidFill>
                  <a:srgbClr val="00B0F0"/>
                </a:solidFill>
              </a:rPr>
              <a:t> Output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20745" y="5507704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.5ms        1ms        1.5ms    2ms</a:t>
            </a:r>
          </a:p>
        </p:txBody>
      </p:sp>
      <p:sp>
        <p:nvSpPr>
          <p:cNvPr id="19" name="Freeform 5"/>
          <p:cNvSpPr/>
          <p:nvPr/>
        </p:nvSpPr>
        <p:spPr>
          <a:xfrm>
            <a:off x="6960780" y="4578745"/>
            <a:ext cx="724395" cy="0"/>
          </a:xfrm>
          <a:custGeom>
            <a:avLst/>
            <a:gdLst>
              <a:gd name="connsiteX0" fmla="*/ 0 w 724395"/>
              <a:gd name="connsiteY0" fmla="*/ 0 h 0"/>
              <a:gd name="connsiteX1" fmla="*/ 724395 w 72439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4395">
                <a:moveTo>
                  <a:pt x="0" y="0"/>
                </a:moveTo>
                <a:lnTo>
                  <a:pt x="724395" y="0"/>
                </a:lnTo>
              </a:path>
            </a:pathLst>
          </a:custGeom>
          <a:noFill/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978086" y="4583930"/>
            <a:ext cx="6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delay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01884" y="2908674"/>
            <a:ext cx="368023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Just like the BLINK program!</a:t>
            </a:r>
          </a:p>
        </p:txBody>
      </p:sp>
    </p:spTree>
    <p:extLst>
      <p:ext uri="{BB962C8B-B14F-4D97-AF65-F5344CB8AC3E}">
        <p14:creationId xmlns:p14="http://schemas.microsoft.com/office/powerpoint/2010/main" val="4294586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delayMicroseconds</a:t>
            </a:r>
            <a:r>
              <a:rPr lang="en-US" dirty="0">
                <a:solidFill>
                  <a:srgbClr val="00B050"/>
                </a:solidFill>
              </a:rPr>
              <a:t>(d)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310" y="1600201"/>
            <a:ext cx="8618483" cy="4193547"/>
          </a:xfrm>
        </p:spPr>
        <p:txBody>
          <a:bodyPr>
            <a:normAutofit/>
          </a:bodyPr>
          <a:lstStyle/>
          <a:p>
            <a:r>
              <a:rPr lang="en-US" dirty="0"/>
              <a:t>Suppose we want F=1000 pulses per sec (1 kHz)</a:t>
            </a:r>
          </a:p>
          <a:p>
            <a:r>
              <a:rPr lang="en-US" dirty="0"/>
              <a:t>Time per pulse T = 1/F = 1/1000 =1 </a:t>
            </a:r>
            <a:r>
              <a:rPr lang="en-US" dirty="0" err="1"/>
              <a:t>ms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= 1000 </a:t>
            </a:r>
            <a:r>
              <a:rPr lang="en-US" dirty="0">
                <a:sym typeface="Symbol" panose="05050102010706020507" pitchFamily="18" charset="2"/>
              </a:rPr>
              <a:t>s (microseconds)</a:t>
            </a:r>
            <a:endParaRPr lang="en-US" dirty="0"/>
          </a:p>
          <a:p>
            <a:r>
              <a:rPr lang="en-US" dirty="0"/>
              <a:t>Time between pulses = T/2 = .5 </a:t>
            </a:r>
            <a:r>
              <a:rPr lang="en-US" dirty="0" err="1"/>
              <a:t>ms</a:t>
            </a:r>
            <a:r>
              <a:rPr lang="en-US" dirty="0"/>
              <a:t> = 500 </a:t>
            </a:r>
            <a:r>
              <a:rPr lang="en-US" dirty="0">
                <a:sym typeface="Symbol" panose="05050102010706020507" pitchFamily="18" charset="2"/>
              </a:rPr>
              <a:t>s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delay(.5);    </a:t>
            </a:r>
            <a:r>
              <a:rPr lang="en-US" sz="2800" dirty="0">
                <a:solidFill>
                  <a:srgbClr val="FF0000"/>
                </a:solidFill>
              </a:rPr>
              <a:t>won’t work!  Fraction delays not allowed.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00B050"/>
                </a:solidFill>
              </a:rPr>
              <a:t>delayMicroseconds</a:t>
            </a:r>
            <a:r>
              <a:rPr lang="en-US" dirty="0">
                <a:solidFill>
                  <a:srgbClr val="00B050"/>
                </a:solidFill>
              </a:rPr>
              <a:t>(500)    </a:t>
            </a:r>
            <a:r>
              <a:rPr lang="en-US" u="sng" dirty="0">
                <a:solidFill>
                  <a:srgbClr val="FF0000"/>
                </a:solidFill>
              </a:rPr>
              <a:t>does</a:t>
            </a:r>
            <a:r>
              <a:rPr lang="en-US" dirty="0">
                <a:solidFill>
                  <a:srgbClr val="FF0000"/>
                </a:solidFill>
              </a:rPr>
              <a:t> work</a:t>
            </a:r>
          </a:p>
        </p:txBody>
      </p:sp>
    </p:spTree>
    <p:extLst>
      <p:ext uri="{BB962C8B-B14F-4D97-AF65-F5344CB8AC3E}">
        <p14:creationId xmlns:p14="http://schemas.microsoft.com/office/powerpoint/2010/main" val="385552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5953760"/>
            <a:ext cx="9144000" cy="904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42558"/>
            <a:ext cx="8229600" cy="477202"/>
          </a:xfrm>
        </p:spPr>
        <p:txBody>
          <a:bodyPr/>
          <a:lstStyle/>
          <a:p>
            <a:r>
              <a:rPr lang="en-US" dirty="0"/>
              <a:t>Active Buzzer Vs Passive Buzzer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6976" y="1066801"/>
            <a:ext cx="8437879" cy="4726947"/>
          </a:xfrm>
        </p:spPr>
        <p:txBody>
          <a:bodyPr/>
          <a:lstStyle/>
          <a:p>
            <a:r>
              <a:rPr lang="en-US" sz="2000" dirty="0"/>
              <a:t>Active buzzer</a:t>
            </a:r>
          </a:p>
          <a:p>
            <a:pPr lvl="1"/>
            <a:r>
              <a:rPr lang="en-US" sz="1800" dirty="0"/>
              <a:t>When you apply constant 5V, it emits a continuous tone, which is automatically generated by its built-in electronics. Nice for using in a Morse code generator.</a:t>
            </a:r>
          </a:p>
          <a:p>
            <a:r>
              <a:rPr lang="en-US" sz="2000" dirty="0"/>
              <a:t>Passive buzzer</a:t>
            </a:r>
          </a:p>
          <a:p>
            <a:pPr lvl="1"/>
            <a:r>
              <a:rPr lang="en-US" sz="1800" dirty="0"/>
              <a:t>Inside the canister a membrane moves out or in depending on applied voltage. </a:t>
            </a:r>
          </a:p>
          <a:p>
            <a:pPr lvl="2"/>
            <a:r>
              <a:rPr lang="en-US" sz="1600" dirty="0"/>
              <a:t>Apply constant 5V: membrane moves out and stays there. You might hear a click noise, but no continuous sound is generated</a:t>
            </a:r>
          </a:p>
          <a:p>
            <a:pPr lvl="2"/>
            <a:r>
              <a:rPr lang="en-US" sz="1600" dirty="0"/>
              <a:t>Apply a voltage that is alternately turned on and off; this causes the membrane to move in and out, which generates a sound (“buzz”). This is exactly how the speaker in your TV or cell phone works.</a:t>
            </a:r>
          </a:p>
          <a:p>
            <a:pPr lvl="1"/>
            <a:r>
              <a:rPr lang="en-US" sz="1800" dirty="0"/>
              <a:t>The pitch of the buzzer is controlled by how fast we change the voltage. Arduino’s “Tone” command automatically generates any desired frequency.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5486400"/>
            <a:ext cx="1056640" cy="1188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3827" y="5689600"/>
            <a:ext cx="1455253" cy="1168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10560" y="5734742"/>
            <a:ext cx="1564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Buzzer</a:t>
            </a:r>
          </a:p>
          <a:p>
            <a:r>
              <a:rPr lang="en-US" dirty="0"/>
              <a:t>(black bottom)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78981" y="5689600"/>
            <a:ext cx="17359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Passive Buzzer</a:t>
            </a:r>
          </a:p>
          <a:p>
            <a:r>
              <a:rPr lang="en-US" dirty="0"/>
              <a:t>Acts like speaker</a:t>
            </a:r>
          </a:p>
          <a:p>
            <a:r>
              <a:rPr lang="en-US" dirty="0"/>
              <a:t>(green bottom)</a:t>
            </a:r>
          </a:p>
        </p:txBody>
      </p:sp>
    </p:spTree>
    <p:extLst>
      <p:ext uri="{BB962C8B-B14F-4D97-AF65-F5344CB8AC3E}">
        <p14:creationId xmlns:p14="http://schemas.microsoft.com/office/powerpoint/2010/main" val="1979280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357C9-1A29-4A41-9C1F-9782BF31C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65781"/>
            <a:ext cx="8229600" cy="682179"/>
          </a:xfrm>
        </p:spPr>
        <p:txBody>
          <a:bodyPr/>
          <a:lstStyle/>
          <a:p>
            <a:r>
              <a:rPr lang="en-US" dirty="0"/>
              <a:t>Buzzer Sketch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2A830-1FF8-4458-B5B2-83C392B5D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56819"/>
            <a:ext cx="8229600" cy="1052456"/>
          </a:xfrm>
        </p:spPr>
        <p:txBody>
          <a:bodyPr/>
          <a:lstStyle/>
          <a:p>
            <a:r>
              <a:rPr lang="en-US" sz="2800" dirty="0"/>
              <a:t>Type the following into a new sketch</a:t>
            </a:r>
          </a:p>
          <a:p>
            <a:pPr lvl="1"/>
            <a:r>
              <a:rPr lang="en-US" sz="2400" dirty="0"/>
              <a:t>You don’t have to type the </a:t>
            </a:r>
            <a:r>
              <a:rPr lang="en-US" sz="2400" dirty="0" smtClean="0"/>
              <a:t>comments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2118134"/>
            <a:ext cx="10179611" cy="377734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010222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C0D1-CB34-4751-A035-78BE1838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262"/>
            <a:ext cx="10972800" cy="1143000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smtClean="0"/>
              <a:t>This </a:t>
            </a:r>
            <a:br>
              <a:rPr lang="en-US" dirty="0" smtClean="0"/>
            </a:br>
            <a:r>
              <a:rPr lang="en-US" sz="3600" i="1" dirty="0" smtClean="0">
                <a:solidFill>
                  <a:srgbClr val="00B050"/>
                </a:solidFill>
              </a:rPr>
              <a:t>(Just add buzzer to your current breadboard circuit)</a:t>
            </a:r>
            <a:endParaRPr lang="en-US" sz="3600" i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5E7D4-DDD6-4763-AC04-39C7F29BF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635" y="1881509"/>
            <a:ext cx="5116734" cy="2640743"/>
          </a:xfrm>
        </p:spPr>
        <p:txBody>
          <a:bodyPr/>
          <a:lstStyle/>
          <a:p>
            <a:r>
              <a:rPr lang="en-US" dirty="0"/>
              <a:t>Find your </a:t>
            </a:r>
            <a:r>
              <a:rPr lang="en-US" u="sng" dirty="0">
                <a:solidFill>
                  <a:srgbClr val="FF0000"/>
                </a:solidFill>
              </a:rPr>
              <a:t>passive</a:t>
            </a:r>
            <a:r>
              <a:rPr lang="en-US" dirty="0"/>
              <a:t> buzzer</a:t>
            </a:r>
          </a:p>
          <a:p>
            <a:pPr lvl="1"/>
            <a:r>
              <a:rPr lang="en-US" dirty="0"/>
              <a:t>Has green bottom</a:t>
            </a:r>
          </a:p>
          <a:p>
            <a:pPr lvl="1"/>
            <a:r>
              <a:rPr lang="en-US" dirty="0"/>
              <a:t>Careful! It’s polarized</a:t>
            </a:r>
          </a:p>
          <a:p>
            <a:pPr lvl="2"/>
            <a:r>
              <a:rPr lang="en-US" dirty="0"/>
              <a:t>Buzzer has + and -</a:t>
            </a:r>
          </a:p>
          <a:p>
            <a:r>
              <a:rPr lang="en-US" dirty="0"/>
              <a:t>Upload your buzzer sketch</a:t>
            </a: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0D30A2EA-AE2E-46FF-9A40-B3147EB85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324" y="4522252"/>
            <a:ext cx="1828800" cy="1371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121561-7924-4C4A-9FBC-1DD743C7E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307" y="2036302"/>
            <a:ext cx="3401281" cy="38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60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be less annoying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007894"/>
          </a:xfrm>
        </p:spPr>
        <p:txBody>
          <a:bodyPr/>
          <a:lstStyle/>
          <a:p>
            <a:r>
              <a:rPr lang="en-US" dirty="0" smtClean="0"/>
              <a:t>It gets pretty bad when 20 people are playing a buzzer.</a:t>
            </a:r>
          </a:p>
          <a:p>
            <a:r>
              <a:rPr lang="en-US" dirty="0" smtClean="0"/>
              <a:t>To quiet your buzzer:</a:t>
            </a:r>
          </a:p>
          <a:p>
            <a:pPr lvl="1"/>
            <a:r>
              <a:rPr lang="en-US" dirty="0" smtClean="0"/>
              <a:t>Unplug it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OR</a:t>
            </a:r>
          </a:p>
          <a:p>
            <a:pPr lvl="1"/>
            <a:r>
              <a:rPr lang="en-US" dirty="0" smtClean="0"/>
              <a:t>Upload the empty sketch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402179" y="3503446"/>
            <a:ext cx="3669630" cy="1741545"/>
            <a:chOff x="5402179" y="3503446"/>
            <a:chExt cx="3669630" cy="174154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06288" y="3503446"/>
              <a:ext cx="2865521" cy="1741545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6882063" y="4126832"/>
              <a:ext cx="481263" cy="48126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5402179" y="4126831"/>
              <a:ext cx="1381625" cy="240631"/>
            </a:xfrm>
            <a:custGeom>
              <a:avLst/>
              <a:gdLst>
                <a:gd name="connsiteX0" fmla="*/ 0 w 577516"/>
                <a:gd name="connsiteY0" fmla="*/ 0 h 1130968"/>
                <a:gd name="connsiteX1" fmla="*/ 577516 w 577516"/>
                <a:gd name="connsiteY1" fmla="*/ 1130968 h 1130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7516" h="1130968">
                  <a:moveTo>
                    <a:pt x="0" y="0"/>
                  </a:moveTo>
                  <a:lnTo>
                    <a:pt x="577516" y="1130968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833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BAA8B-6050-441F-BA31-C634C6013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03" y="18055"/>
            <a:ext cx="10972800" cy="704388"/>
          </a:xfrm>
        </p:spPr>
        <p:txBody>
          <a:bodyPr/>
          <a:lstStyle/>
          <a:p>
            <a:r>
              <a:rPr lang="en-US" dirty="0"/>
              <a:t>Amplifier and A/D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1CBD8-800D-4FF6-B4EC-7B5677B5E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296" y="814805"/>
            <a:ext cx="10972800" cy="1295810"/>
          </a:xfrm>
        </p:spPr>
        <p:txBody>
          <a:bodyPr/>
          <a:lstStyle/>
          <a:p>
            <a:r>
              <a:rPr lang="en-US" dirty="0"/>
              <a:t>Our mic includes an amplifier </a:t>
            </a:r>
          </a:p>
          <a:p>
            <a:pPr lvl="1"/>
            <a:r>
              <a:rPr lang="en-US" dirty="0"/>
              <a:t>converts weak voltage to much larger voltage</a:t>
            </a:r>
          </a:p>
          <a:p>
            <a:r>
              <a:rPr lang="en-US" dirty="0"/>
              <a:t>A/D converts voltage to integer between 0 and 1023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A4E1F-4267-4DCD-BC7D-6A94823B7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65" y="4191502"/>
            <a:ext cx="1948987" cy="22948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00EDE41-72F8-4E55-9117-897FC72C9286}"/>
              </a:ext>
            </a:extLst>
          </p:cNvPr>
          <p:cNvGrpSpPr/>
          <p:nvPr/>
        </p:nvGrpSpPr>
        <p:grpSpPr>
          <a:xfrm>
            <a:off x="560026" y="3758510"/>
            <a:ext cx="2078182" cy="1088968"/>
            <a:chOff x="8828116" y="2518756"/>
            <a:chExt cx="2078182" cy="108896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F4E2B5-0FD1-48FD-8DA9-3DFEE055EEBB}"/>
                </a:ext>
              </a:extLst>
            </p:cNvPr>
            <p:cNvSpPr/>
            <p:nvPr/>
          </p:nvSpPr>
          <p:spPr>
            <a:xfrm>
              <a:off x="8844742" y="2518756"/>
              <a:ext cx="0" cy="1088968"/>
            </a:xfrm>
            <a:custGeom>
              <a:avLst/>
              <a:gdLst>
                <a:gd name="connsiteX0" fmla="*/ 0 w 0"/>
                <a:gd name="connsiteY0" fmla="*/ 0 h 1088968"/>
                <a:gd name="connsiteX1" fmla="*/ 0 w 0"/>
                <a:gd name="connsiteY1" fmla="*/ 1088968 h 1088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088968">
                  <a:moveTo>
                    <a:pt x="0" y="0"/>
                  </a:moveTo>
                  <a:lnTo>
                    <a:pt x="0" y="1088968"/>
                  </a:lnTo>
                </a:path>
              </a:pathLst>
            </a:cu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2989675-59D2-4E7A-8D96-99EE3AF0B1BD}"/>
                </a:ext>
              </a:extLst>
            </p:cNvPr>
            <p:cNvSpPr/>
            <p:nvPr/>
          </p:nvSpPr>
          <p:spPr>
            <a:xfrm>
              <a:off x="8828116" y="3067396"/>
              <a:ext cx="2078182" cy="0"/>
            </a:xfrm>
            <a:custGeom>
              <a:avLst/>
              <a:gdLst>
                <a:gd name="connsiteX0" fmla="*/ 0 w 2078182"/>
                <a:gd name="connsiteY0" fmla="*/ 0 h 0"/>
                <a:gd name="connsiteX1" fmla="*/ 2078182 w 207818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78182">
                  <a:moveTo>
                    <a:pt x="0" y="0"/>
                  </a:moveTo>
                  <a:lnTo>
                    <a:pt x="2078182" y="0"/>
                  </a:lnTo>
                </a:path>
              </a:pathLst>
            </a:cu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A49D338-C40B-4C11-ADDE-896E9313BA4D}"/>
              </a:ext>
            </a:extLst>
          </p:cNvPr>
          <p:cNvSpPr txBox="1"/>
          <p:nvPr/>
        </p:nvSpPr>
        <p:spPr>
          <a:xfrm rot="16200000">
            <a:off x="-100996" y="4036321"/>
            <a:ext cx="104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Voltage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EA8772-1424-404A-9607-28857B985CA6}"/>
              </a:ext>
            </a:extLst>
          </p:cNvPr>
          <p:cNvSpPr txBox="1"/>
          <p:nvPr/>
        </p:nvSpPr>
        <p:spPr>
          <a:xfrm>
            <a:off x="817577" y="3499049"/>
            <a:ext cx="142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 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F253F2-467B-4008-820D-00CCC81F9D37}"/>
              </a:ext>
            </a:extLst>
          </p:cNvPr>
          <p:cNvSpPr/>
          <p:nvPr/>
        </p:nvSpPr>
        <p:spPr>
          <a:xfrm>
            <a:off x="3201167" y="4024106"/>
            <a:ext cx="1061711" cy="5513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Amp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34F1E3-4A96-417B-984C-7A1396755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877" y="2752196"/>
            <a:ext cx="1948987" cy="332890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133168D-00E7-4300-8FFD-C0EB3D853368}"/>
              </a:ext>
            </a:extLst>
          </p:cNvPr>
          <p:cNvGrpSpPr/>
          <p:nvPr/>
        </p:nvGrpSpPr>
        <p:grpSpPr>
          <a:xfrm>
            <a:off x="5052547" y="2814206"/>
            <a:ext cx="2078182" cy="2989206"/>
            <a:chOff x="8828116" y="2518756"/>
            <a:chExt cx="2078182" cy="10889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AD43C35-963D-4DF1-80B5-E43C90F4DEC4}"/>
                </a:ext>
              </a:extLst>
            </p:cNvPr>
            <p:cNvSpPr/>
            <p:nvPr/>
          </p:nvSpPr>
          <p:spPr>
            <a:xfrm>
              <a:off x="8844742" y="2518756"/>
              <a:ext cx="0" cy="1088968"/>
            </a:xfrm>
            <a:custGeom>
              <a:avLst/>
              <a:gdLst>
                <a:gd name="connsiteX0" fmla="*/ 0 w 0"/>
                <a:gd name="connsiteY0" fmla="*/ 0 h 1088968"/>
                <a:gd name="connsiteX1" fmla="*/ 0 w 0"/>
                <a:gd name="connsiteY1" fmla="*/ 1088968 h 1088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088968">
                  <a:moveTo>
                    <a:pt x="0" y="0"/>
                  </a:moveTo>
                  <a:lnTo>
                    <a:pt x="0" y="1088968"/>
                  </a:lnTo>
                </a:path>
              </a:pathLst>
            </a:cu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01C66A5-4EB4-4EDE-AC61-F639C9C6037F}"/>
                </a:ext>
              </a:extLst>
            </p:cNvPr>
            <p:cNvSpPr/>
            <p:nvPr/>
          </p:nvSpPr>
          <p:spPr>
            <a:xfrm>
              <a:off x="8828116" y="3067396"/>
              <a:ext cx="2078182" cy="0"/>
            </a:xfrm>
            <a:custGeom>
              <a:avLst/>
              <a:gdLst>
                <a:gd name="connsiteX0" fmla="*/ 0 w 2078182"/>
                <a:gd name="connsiteY0" fmla="*/ 0 h 0"/>
                <a:gd name="connsiteX1" fmla="*/ 2078182 w 207818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78182">
                  <a:moveTo>
                    <a:pt x="0" y="0"/>
                  </a:moveTo>
                  <a:lnTo>
                    <a:pt x="2078182" y="0"/>
                  </a:lnTo>
                </a:path>
              </a:pathLst>
            </a:cu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5C222F0-79C3-41D4-B13B-FE102170CE45}"/>
              </a:ext>
            </a:extLst>
          </p:cNvPr>
          <p:cNvSpPr txBox="1"/>
          <p:nvPr/>
        </p:nvSpPr>
        <p:spPr>
          <a:xfrm rot="16200000">
            <a:off x="4313965" y="3885992"/>
            <a:ext cx="104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Voltage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F4B02F-DE58-4356-AA1D-76565376B170}"/>
              </a:ext>
            </a:extLst>
          </p:cNvPr>
          <p:cNvSpPr txBox="1"/>
          <p:nvPr/>
        </p:nvSpPr>
        <p:spPr>
          <a:xfrm>
            <a:off x="5123710" y="2473383"/>
            <a:ext cx="183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Amplifier Output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CA38EB-5D7F-4AE0-8170-8BEF498F19E5}"/>
              </a:ext>
            </a:extLst>
          </p:cNvPr>
          <p:cNvCxnSpPr/>
          <p:nvPr/>
        </p:nvCxnSpPr>
        <p:spPr>
          <a:xfrm>
            <a:off x="2845567" y="4299790"/>
            <a:ext cx="35560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2ACBDA-063A-4C5B-9A2F-F64F70E0DA6D}"/>
              </a:ext>
            </a:extLst>
          </p:cNvPr>
          <p:cNvCxnSpPr/>
          <p:nvPr/>
        </p:nvCxnSpPr>
        <p:spPr>
          <a:xfrm>
            <a:off x="4262878" y="4338909"/>
            <a:ext cx="35560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BAF56F7-D6F5-4044-80B3-6E240D915067}"/>
              </a:ext>
            </a:extLst>
          </p:cNvPr>
          <p:cNvSpPr/>
          <p:nvPr/>
        </p:nvSpPr>
        <p:spPr>
          <a:xfrm>
            <a:off x="7537192" y="3947111"/>
            <a:ext cx="1348204" cy="7462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Arduino A/D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CD76CF-F626-4522-9A62-FB2400286A6E}"/>
              </a:ext>
            </a:extLst>
          </p:cNvPr>
          <p:cNvCxnSpPr/>
          <p:nvPr/>
        </p:nvCxnSpPr>
        <p:spPr>
          <a:xfrm>
            <a:off x="7081228" y="4338909"/>
            <a:ext cx="35560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2C443D-7794-453D-B86E-14E630BEBA0D}"/>
              </a:ext>
            </a:extLst>
          </p:cNvPr>
          <p:cNvCxnSpPr/>
          <p:nvPr/>
        </p:nvCxnSpPr>
        <p:spPr>
          <a:xfrm>
            <a:off x="8964057" y="4348912"/>
            <a:ext cx="35560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E4B7739F-DC5A-4245-9041-6FB43885D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544" y="2752196"/>
            <a:ext cx="1948987" cy="332890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FC2EFD14-7C76-4C07-839B-AED8C61E7375}"/>
              </a:ext>
            </a:extLst>
          </p:cNvPr>
          <p:cNvGrpSpPr/>
          <p:nvPr/>
        </p:nvGrpSpPr>
        <p:grpSpPr>
          <a:xfrm>
            <a:off x="9874214" y="2814206"/>
            <a:ext cx="2078182" cy="2989206"/>
            <a:chOff x="8828116" y="2518756"/>
            <a:chExt cx="2078182" cy="1088968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5FAAF1B-47F9-4128-A15A-4037B5A7C905}"/>
                </a:ext>
              </a:extLst>
            </p:cNvPr>
            <p:cNvSpPr/>
            <p:nvPr/>
          </p:nvSpPr>
          <p:spPr>
            <a:xfrm>
              <a:off x="8844742" y="2518756"/>
              <a:ext cx="0" cy="1088968"/>
            </a:xfrm>
            <a:custGeom>
              <a:avLst/>
              <a:gdLst>
                <a:gd name="connsiteX0" fmla="*/ 0 w 0"/>
                <a:gd name="connsiteY0" fmla="*/ 0 h 1088968"/>
                <a:gd name="connsiteX1" fmla="*/ 0 w 0"/>
                <a:gd name="connsiteY1" fmla="*/ 1088968 h 1088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088968">
                  <a:moveTo>
                    <a:pt x="0" y="0"/>
                  </a:moveTo>
                  <a:lnTo>
                    <a:pt x="0" y="1088968"/>
                  </a:lnTo>
                </a:path>
              </a:pathLst>
            </a:cu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BE93551-4EAD-4926-BA50-625F31528578}"/>
                </a:ext>
              </a:extLst>
            </p:cNvPr>
            <p:cNvSpPr/>
            <p:nvPr/>
          </p:nvSpPr>
          <p:spPr>
            <a:xfrm>
              <a:off x="8828116" y="3067396"/>
              <a:ext cx="2078182" cy="0"/>
            </a:xfrm>
            <a:custGeom>
              <a:avLst/>
              <a:gdLst>
                <a:gd name="connsiteX0" fmla="*/ 0 w 2078182"/>
                <a:gd name="connsiteY0" fmla="*/ 0 h 0"/>
                <a:gd name="connsiteX1" fmla="*/ 2078182 w 207818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78182">
                  <a:moveTo>
                    <a:pt x="0" y="0"/>
                  </a:moveTo>
                  <a:lnTo>
                    <a:pt x="2078182" y="0"/>
                  </a:lnTo>
                </a:path>
              </a:pathLst>
            </a:cu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66BD508-940F-4082-9669-792D265C1854}"/>
              </a:ext>
            </a:extLst>
          </p:cNvPr>
          <p:cNvSpPr txBox="1"/>
          <p:nvPr/>
        </p:nvSpPr>
        <p:spPr>
          <a:xfrm>
            <a:off x="9678345" y="2473383"/>
            <a:ext cx="221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AnalogRead Output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95D707-8643-42C7-9DB7-257B496D3509}"/>
              </a:ext>
            </a:extLst>
          </p:cNvPr>
          <p:cNvSpPr txBox="1"/>
          <p:nvPr/>
        </p:nvSpPr>
        <p:spPr>
          <a:xfrm>
            <a:off x="9499763" y="5592233"/>
            <a:ext cx="43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B38B33-B647-4B74-ACAC-11D89E60D0A4}"/>
              </a:ext>
            </a:extLst>
          </p:cNvPr>
          <p:cNvSpPr txBox="1"/>
          <p:nvPr/>
        </p:nvSpPr>
        <p:spPr>
          <a:xfrm>
            <a:off x="9372764" y="4164246"/>
            <a:ext cx="65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511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28BC8D-AD1F-4F85-9BA5-ECF6871A6B85}"/>
              </a:ext>
            </a:extLst>
          </p:cNvPr>
          <p:cNvSpPr txBox="1"/>
          <p:nvPr/>
        </p:nvSpPr>
        <p:spPr>
          <a:xfrm>
            <a:off x="9240049" y="2712737"/>
            <a:ext cx="65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1023</a:t>
            </a:r>
          </a:p>
        </p:txBody>
      </p:sp>
      <p:sp>
        <p:nvSpPr>
          <p:cNvPr id="11" name="Freeform 10"/>
          <p:cNvSpPr/>
          <p:nvPr/>
        </p:nvSpPr>
        <p:spPr>
          <a:xfrm>
            <a:off x="5059550" y="4225058"/>
            <a:ext cx="1866900" cy="208652"/>
          </a:xfrm>
          <a:custGeom>
            <a:avLst/>
            <a:gdLst>
              <a:gd name="connsiteX0" fmla="*/ 0 w 1866900"/>
              <a:gd name="connsiteY0" fmla="*/ 204419 h 208652"/>
              <a:gd name="connsiteX1" fmla="*/ 38100 w 1866900"/>
              <a:gd name="connsiteY1" fmla="*/ 170552 h 208652"/>
              <a:gd name="connsiteX2" fmla="*/ 97367 w 1866900"/>
              <a:gd name="connsiteY2" fmla="*/ 60486 h 208652"/>
              <a:gd name="connsiteX3" fmla="*/ 169334 w 1866900"/>
              <a:gd name="connsiteY3" fmla="*/ 5452 h 208652"/>
              <a:gd name="connsiteX4" fmla="*/ 215900 w 1866900"/>
              <a:gd name="connsiteY4" fmla="*/ 77419 h 208652"/>
              <a:gd name="connsiteX5" fmla="*/ 258234 w 1866900"/>
              <a:gd name="connsiteY5" fmla="*/ 162086 h 208652"/>
              <a:gd name="connsiteX6" fmla="*/ 313267 w 1866900"/>
              <a:gd name="connsiteY6" fmla="*/ 204419 h 208652"/>
              <a:gd name="connsiteX7" fmla="*/ 381000 w 1866900"/>
              <a:gd name="connsiteY7" fmla="*/ 128219 h 208652"/>
              <a:gd name="connsiteX8" fmla="*/ 444500 w 1866900"/>
              <a:gd name="connsiteY8" fmla="*/ 9686 h 208652"/>
              <a:gd name="connsiteX9" fmla="*/ 499534 w 1866900"/>
              <a:gd name="connsiteY9" fmla="*/ 22386 h 208652"/>
              <a:gd name="connsiteX10" fmla="*/ 567267 w 1866900"/>
              <a:gd name="connsiteY10" fmla="*/ 145152 h 208652"/>
              <a:gd name="connsiteX11" fmla="*/ 588434 w 1866900"/>
              <a:gd name="connsiteY11" fmla="*/ 179019 h 208652"/>
              <a:gd name="connsiteX12" fmla="*/ 618067 w 1866900"/>
              <a:gd name="connsiteY12" fmla="*/ 204419 h 208652"/>
              <a:gd name="connsiteX13" fmla="*/ 668867 w 1866900"/>
              <a:gd name="connsiteY13" fmla="*/ 170552 h 208652"/>
              <a:gd name="connsiteX14" fmla="*/ 740834 w 1866900"/>
              <a:gd name="connsiteY14" fmla="*/ 30852 h 208652"/>
              <a:gd name="connsiteX15" fmla="*/ 783167 w 1866900"/>
              <a:gd name="connsiteY15" fmla="*/ 9686 h 208652"/>
              <a:gd name="connsiteX16" fmla="*/ 842434 w 1866900"/>
              <a:gd name="connsiteY16" fmla="*/ 64719 h 208652"/>
              <a:gd name="connsiteX17" fmla="*/ 880534 w 1866900"/>
              <a:gd name="connsiteY17" fmla="*/ 166319 h 208652"/>
              <a:gd name="connsiteX18" fmla="*/ 944034 w 1866900"/>
              <a:gd name="connsiteY18" fmla="*/ 204419 h 208652"/>
              <a:gd name="connsiteX19" fmla="*/ 994834 w 1866900"/>
              <a:gd name="connsiteY19" fmla="*/ 145152 h 208652"/>
              <a:gd name="connsiteX20" fmla="*/ 1037167 w 1866900"/>
              <a:gd name="connsiteY20" fmla="*/ 77419 h 208652"/>
              <a:gd name="connsiteX21" fmla="*/ 1075267 w 1866900"/>
              <a:gd name="connsiteY21" fmla="*/ 18152 h 208652"/>
              <a:gd name="connsiteX22" fmla="*/ 1113367 w 1866900"/>
              <a:gd name="connsiteY22" fmla="*/ 13919 h 208652"/>
              <a:gd name="connsiteX23" fmla="*/ 1176867 w 1866900"/>
              <a:gd name="connsiteY23" fmla="*/ 107052 h 208652"/>
              <a:gd name="connsiteX24" fmla="*/ 1214967 w 1866900"/>
              <a:gd name="connsiteY24" fmla="*/ 174786 h 208652"/>
              <a:gd name="connsiteX25" fmla="*/ 1248834 w 1866900"/>
              <a:gd name="connsiteY25" fmla="*/ 204419 h 208652"/>
              <a:gd name="connsiteX26" fmla="*/ 1308100 w 1866900"/>
              <a:gd name="connsiteY26" fmla="*/ 153619 h 208652"/>
              <a:gd name="connsiteX27" fmla="*/ 1367367 w 1866900"/>
              <a:gd name="connsiteY27" fmla="*/ 30852 h 208652"/>
              <a:gd name="connsiteX28" fmla="*/ 1409700 w 1866900"/>
              <a:gd name="connsiteY28" fmla="*/ 5452 h 208652"/>
              <a:gd name="connsiteX29" fmla="*/ 1460500 w 1866900"/>
              <a:gd name="connsiteY29" fmla="*/ 60486 h 208652"/>
              <a:gd name="connsiteX30" fmla="*/ 1519767 w 1866900"/>
              <a:gd name="connsiteY30" fmla="*/ 174786 h 208652"/>
              <a:gd name="connsiteX31" fmla="*/ 1574800 w 1866900"/>
              <a:gd name="connsiteY31" fmla="*/ 200186 h 208652"/>
              <a:gd name="connsiteX32" fmla="*/ 1617134 w 1866900"/>
              <a:gd name="connsiteY32" fmla="*/ 149386 h 208652"/>
              <a:gd name="connsiteX33" fmla="*/ 1655234 w 1866900"/>
              <a:gd name="connsiteY33" fmla="*/ 81652 h 208652"/>
              <a:gd name="connsiteX34" fmla="*/ 1697567 w 1866900"/>
              <a:gd name="connsiteY34" fmla="*/ 18152 h 208652"/>
              <a:gd name="connsiteX35" fmla="*/ 1731434 w 1866900"/>
              <a:gd name="connsiteY35" fmla="*/ 9686 h 208652"/>
              <a:gd name="connsiteX36" fmla="*/ 1794934 w 1866900"/>
              <a:gd name="connsiteY36" fmla="*/ 98586 h 208652"/>
              <a:gd name="connsiteX37" fmla="*/ 1841500 w 1866900"/>
              <a:gd name="connsiteY37" fmla="*/ 179019 h 208652"/>
              <a:gd name="connsiteX38" fmla="*/ 1866900 w 1866900"/>
              <a:gd name="connsiteY38" fmla="*/ 208652 h 20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866900" h="208652">
                <a:moveTo>
                  <a:pt x="0" y="204419"/>
                </a:moveTo>
                <a:cubicBezTo>
                  <a:pt x="10936" y="199480"/>
                  <a:pt x="21872" y="194541"/>
                  <a:pt x="38100" y="170552"/>
                </a:cubicBezTo>
                <a:cubicBezTo>
                  <a:pt x="54328" y="146563"/>
                  <a:pt x="75495" y="88003"/>
                  <a:pt x="97367" y="60486"/>
                </a:cubicBezTo>
                <a:cubicBezTo>
                  <a:pt x="119239" y="32969"/>
                  <a:pt x="149579" y="2630"/>
                  <a:pt x="169334" y="5452"/>
                </a:cubicBezTo>
                <a:cubicBezTo>
                  <a:pt x="189089" y="8274"/>
                  <a:pt x="201083" y="51313"/>
                  <a:pt x="215900" y="77419"/>
                </a:cubicBezTo>
                <a:cubicBezTo>
                  <a:pt x="230717" y="103525"/>
                  <a:pt x="242006" y="140919"/>
                  <a:pt x="258234" y="162086"/>
                </a:cubicBezTo>
                <a:cubicBezTo>
                  <a:pt x="274462" y="183253"/>
                  <a:pt x="292806" y="210064"/>
                  <a:pt x="313267" y="204419"/>
                </a:cubicBezTo>
                <a:cubicBezTo>
                  <a:pt x="333728" y="198774"/>
                  <a:pt x="359128" y="160674"/>
                  <a:pt x="381000" y="128219"/>
                </a:cubicBezTo>
                <a:cubicBezTo>
                  <a:pt x="402872" y="95764"/>
                  <a:pt x="424744" y="27325"/>
                  <a:pt x="444500" y="9686"/>
                </a:cubicBezTo>
                <a:cubicBezTo>
                  <a:pt x="464256" y="-7953"/>
                  <a:pt x="479073" y="-192"/>
                  <a:pt x="499534" y="22386"/>
                </a:cubicBezTo>
                <a:cubicBezTo>
                  <a:pt x="519995" y="44964"/>
                  <a:pt x="552450" y="119046"/>
                  <a:pt x="567267" y="145152"/>
                </a:cubicBezTo>
                <a:cubicBezTo>
                  <a:pt x="582084" y="171257"/>
                  <a:pt x="579968" y="169141"/>
                  <a:pt x="588434" y="179019"/>
                </a:cubicBezTo>
                <a:cubicBezTo>
                  <a:pt x="596900" y="188897"/>
                  <a:pt x="604662" y="205830"/>
                  <a:pt x="618067" y="204419"/>
                </a:cubicBezTo>
                <a:cubicBezTo>
                  <a:pt x="631472" y="203008"/>
                  <a:pt x="648406" y="199480"/>
                  <a:pt x="668867" y="170552"/>
                </a:cubicBezTo>
                <a:cubicBezTo>
                  <a:pt x="689328" y="141624"/>
                  <a:pt x="721784" y="57663"/>
                  <a:pt x="740834" y="30852"/>
                </a:cubicBezTo>
                <a:cubicBezTo>
                  <a:pt x="759884" y="4041"/>
                  <a:pt x="766234" y="4042"/>
                  <a:pt x="783167" y="9686"/>
                </a:cubicBezTo>
                <a:cubicBezTo>
                  <a:pt x="800100" y="15330"/>
                  <a:pt x="826206" y="38614"/>
                  <a:pt x="842434" y="64719"/>
                </a:cubicBezTo>
                <a:cubicBezTo>
                  <a:pt x="858662" y="90824"/>
                  <a:pt x="863601" y="143036"/>
                  <a:pt x="880534" y="166319"/>
                </a:cubicBezTo>
                <a:cubicBezTo>
                  <a:pt x="897467" y="189602"/>
                  <a:pt x="924984" y="207947"/>
                  <a:pt x="944034" y="204419"/>
                </a:cubicBezTo>
                <a:cubicBezTo>
                  <a:pt x="963084" y="200891"/>
                  <a:pt x="979312" y="166319"/>
                  <a:pt x="994834" y="145152"/>
                </a:cubicBezTo>
                <a:cubicBezTo>
                  <a:pt x="1010356" y="123985"/>
                  <a:pt x="1023762" y="98586"/>
                  <a:pt x="1037167" y="77419"/>
                </a:cubicBezTo>
                <a:cubicBezTo>
                  <a:pt x="1050572" y="56252"/>
                  <a:pt x="1062567" y="28735"/>
                  <a:pt x="1075267" y="18152"/>
                </a:cubicBezTo>
                <a:cubicBezTo>
                  <a:pt x="1087967" y="7569"/>
                  <a:pt x="1096434" y="-898"/>
                  <a:pt x="1113367" y="13919"/>
                </a:cubicBezTo>
                <a:cubicBezTo>
                  <a:pt x="1130300" y="28736"/>
                  <a:pt x="1159934" y="80241"/>
                  <a:pt x="1176867" y="107052"/>
                </a:cubicBezTo>
                <a:cubicBezTo>
                  <a:pt x="1193800" y="133863"/>
                  <a:pt x="1202973" y="158558"/>
                  <a:pt x="1214967" y="174786"/>
                </a:cubicBezTo>
                <a:cubicBezTo>
                  <a:pt x="1226962" y="191014"/>
                  <a:pt x="1233312" y="207947"/>
                  <a:pt x="1248834" y="204419"/>
                </a:cubicBezTo>
                <a:cubicBezTo>
                  <a:pt x="1264356" y="200891"/>
                  <a:pt x="1288345" y="182547"/>
                  <a:pt x="1308100" y="153619"/>
                </a:cubicBezTo>
                <a:cubicBezTo>
                  <a:pt x="1327855" y="124691"/>
                  <a:pt x="1350434" y="55546"/>
                  <a:pt x="1367367" y="30852"/>
                </a:cubicBezTo>
                <a:cubicBezTo>
                  <a:pt x="1384300" y="6158"/>
                  <a:pt x="1394178" y="513"/>
                  <a:pt x="1409700" y="5452"/>
                </a:cubicBezTo>
                <a:cubicBezTo>
                  <a:pt x="1425222" y="10391"/>
                  <a:pt x="1442156" y="32264"/>
                  <a:pt x="1460500" y="60486"/>
                </a:cubicBezTo>
                <a:cubicBezTo>
                  <a:pt x="1478845" y="88708"/>
                  <a:pt x="1500717" y="151503"/>
                  <a:pt x="1519767" y="174786"/>
                </a:cubicBezTo>
                <a:cubicBezTo>
                  <a:pt x="1538817" y="198069"/>
                  <a:pt x="1558572" y="204419"/>
                  <a:pt x="1574800" y="200186"/>
                </a:cubicBezTo>
                <a:cubicBezTo>
                  <a:pt x="1591028" y="195953"/>
                  <a:pt x="1603728" y="169142"/>
                  <a:pt x="1617134" y="149386"/>
                </a:cubicBezTo>
                <a:cubicBezTo>
                  <a:pt x="1630540" y="129630"/>
                  <a:pt x="1641829" y="103524"/>
                  <a:pt x="1655234" y="81652"/>
                </a:cubicBezTo>
                <a:cubicBezTo>
                  <a:pt x="1668639" y="59780"/>
                  <a:pt x="1684867" y="30146"/>
                  <a:pt x="1697567" y="18152"/>
                </a:cubicBezTo>
                <a:cubicBezTo>
                  <a:pt x="1710267" y="6158"/>
                  <a:pt x="1715206" y="-3720"/>
                  <a:pt x="1731434" y="9686"/>
                </a:cubicBezTo>
                <a:cubicBezTo>
                  <a:pt x="1747662" y="23092"/>
                  <a:pt x="1776590" y="70364"/>
                  <a:pt x="1794934" y="98586"/>
                </a:cubicBezTo>
                <a:cubicBezTo>
                  <a:pt x="1813278" y="126808"/>
                  <a:pt x="1829506" y="160675"/>
                  <a:pt x="1841500" y="179019"/>
                </a:cubicBezTo>
                <a:cubicBezTo>
                  <a:pt x="1853494" y="197363"/>
                  <a:pt x="1860197" y="203007"/>
                  <a:pt x="1866900" y="208652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9883050" y="4225058"/>
            <a:ext cx="1866900" cy="208652"/>
          </a:xfrm>
          <a:custGeom>
            <a:avLst/>
            <a:gdLst>
              <a:gd name="connsiteX0" fmla="*/ 0 w 1866900"/>
              <a:gd name="connsiteY0" fmla="*/ 204419 h 208652"/>
              <a:gd name="connsiteX1" fmla="*/ 38100 w 1866900"/>
              <a:gd name="connsiteY1" fmla="*/ 170552 h 208652"/>
              <a:gd name="connsiteX2" fmla="*/ 97367 w 1866900"/>
              <a:gd name="connsiteY2" fmla="*/ 60486 h 208652"/>
              <a:gd name="connsiteX3" fmla="*/ 169334 w 1866900"/>
              <a:gd name="connsiteY3" fmla="*/ 5452 h 208652"/>
              <a:gd name="connsiteX4" fmla="*/ 215900 w 1866900"/>
              <a:gd name="connsiteY4" fmla="*/ 77419 h 208652"/>
              <a:gd name="connsiteX5" fmla="*/ 258234 w 1866900"/>
              <a:gd name="connsiteY5" fmla="*/ 162086 h 208652"/>
              <a:gd name="connsiteX6" fmla="*/ 313267 w 1866900"/>
              <a:gd name="connsiteY6" fmla="*/ 204419 h 208652"/>
              <a:gd name="connsiteX7" fmla="*/ 381000 w 1866900"/>
              <a:gd name="connsiteY7" fmla="*/ 128219 h 208652"/>
              <a:gd name="connsiteX8" fmla="*/ 444500 w 1866900"/>
              <a:gd name="connsiteY8" fmla="*/ 9686 h 208652"/>
              <a:gd name="connsiteX9" fmla="*/ 499534 w 1866900"/>
              <a:gd name="connsiteY9" fmla="*/ 22386 h 208652"/>
              <a:gd name="connsiteX10" fmla="*/ 567267 w 1866900"/>
              <a:gd name="connsiteY10" fmla="*/ 145152 h 208652"/>
              <a:gd name="connsiteX11" fmla="*/ 588434 w 1866900"/>
              <a:gd name="connsiteY11" fmla="*/ 179019 h 208652"/>
              <a:gd name="connsiteX12" fmla="*/ 618067 w 1866900"/>
              <a:gd name="connsiteY12" fmla="*/ 204419 h 208652"/>
              <a:gd name="connsiteX13" fmla="*/ 668867 w 1866900"/>
              <a:gd name="connsiteY13" fmla="*/ 170552 h 208652"/>
              <a:gd name="connsiteX14" fmla="*/ 740834 w 1866900"/>
              <a:gd name="connsiteY14" fmla="*/ 30852 h 208652"/>
              <a:gd name="connsiteX15" fmla="*/ 783167 w 1866900"/>
              <a:gd name="connsiteY15" fmla="*/ 9686 h 208652"/>
              <a:gd name="connsiteX16" fmla="*/ 842434 w 1866900"/>
              <a:gd name="connsiteY16" fmla="*/ 64719 h 208652"/>
              <a:gd name="connsiteX17" fmla="*/ 880534 w 1866900"/>
              <a:gd name="connsiteY17" fmla="*/ 166319 h 208652"/>
              <a:gd name="connsiteX18" fmla="*/ 944034 w 1866900"/>
              <a:gd name="connsiteY18" fmla="*/ 204419 h 208652"/>
              <a:gd name="connsiteX19" fmla="*/ 994834 w 1866900"/>
              <a:gd name="connsiteY19" fmla="*/ 145152 h 208652"/>
              <a:gd name="connsiteX20" fmla="*/ 1037167 w 1866900"/>
              <a:gd name="connsiteY20" fmla="*/ 77419 h 208652"/>
              <a:gd name="connsiteX21" fmla="*/ 1075267 w 1866900"/>
              <a:gd name="connsiteY21" fmla="*/ 18152 h 208652"/>
              <a:gd name="connsiteX22" fmla="*/ 1113367 w 1866900"/>
              <a:gd name="connsiteY22" fmla="*/ 13919 h 208652"/>
              <a:gd name="connsiteX23" fmla="*/ 1176867 w 1866900"/>
              <a:gd name="connsiteY23" fmla="*/ 107052 h 208652"/>
              <a:gd name="connsiteX24" fmla="*/ 1214967 w 1866900"/>
              <a:gd name="connsiteY24" fmla="*/ 174786 h 208652"/>
              <a:gd name="connsiteX25" fmla="*/ 1248834 w 1866900"/>
              <a:gd name="connsiteY25" fmla="*/ 204419 h 208652"/>
              <a:gd name="connsiteX26" fmla="*/ 1308100 w 1866900"/>
              <a:gd name="connsiteY26" fmla="*/ 153619 h 208652"/>
              <a:gd name="connsiteX27" fmla="*/ 1367367 w 1866900"/>
              <a:gd name="connsiteY27" fmla="*/ 30852 h 208652"/>
              <a:gd name="connsiteX28" fmla="*/ 1409700 w 1866900"/>
              <a:gd name="connsiteY28" fmla="*/ 5452 h 208652"/>
              <a:gd name="connsiteX29" fmla="*/ 1460500 w 1866900"/>
              <a:gd name="connsiteY29" fmla="*/ 60486 h 208652"/>
              <a:gd name="connsiteX30" fmla="*/ 1519767 w 1866900"/>
              <a:gd name="connsiteY30" fmla="*/ 174786 h 208652"/>
              <a:gd name="connsiteX31" fmla="*/ 1574800 w 1866900"/>
              <a:gd name="connsiteY31" fmla="*/ 200186 h 208652"/>
              <a:gd name="connsiteX32" fmla="*/ 1617134 w 1866900"/>
              <a:gd name="connsiteY32" fmla="*/ 149386 h 208652"/>
              <a:gd name="connsiteX33" fmla="*/ 1655234 w 1866900"/>
              <a:gd name="connsiteY33" fmla="*/ 81652 h 208652"/>
              <a:gd name="connsiteX34" fmla="*/ 1697567 w 1866900"/>
              <a:gd name="connsiteY34" fmla="*/ 18152 h 208652"/>
              <a:gd name="connsiteX35" fmla="*/ 1731434 w 1866900"/>
              <a:gd name="connsiteY35" fmla="*/ 9686 h 208652"/>
              <a:gd name="connsiteX36" fmla="*/ 1794934 w 1866900"/>
              <a:gd name="connsiteY36" fmla="*/ 98586 h 208652"/>
              <a:gd name="connsiteX37" fmla="*/ 1841500 w 1866900"/>
              <a:gd name="connsiteY37" fmla="*/ 179019 h 208652"/>
              <a:gd name="connsiteX38" fmla="*/ 1866900 w 1866900"/>
              <a:gd name="connsiteY38" fmla="*/ 208652 h 20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866900" h="208652">
                <a:moveTo>
                  <a:pt x="0" y="204419"/>
                </a:moveTo>
                <a:cubicBezTo>
                  <a:pt x="10936" y="199480"/>
                  <a:pt x="21872" y="194541"/>
                  <a:pt x="38100" y="170552"/>
                </a:cubicBezTo>
                <a:cubicBezTo>
                  <a:pt x="54328" y="146563"/>
                  <a:pt x="75495" y="88003"/>
                  <a:pt x="97367" y="60486"/>
                </a:cubicBezTo>
                <a:cubicBezTo>
                  <a:pt x="119239" y="32969"/>
                  <a:pt x="149579" y="2630"/>
                  <a:pt x="169334" y="5452"/>
                </a:cubicBezTo>
                <a:cubicBezTo>
                  <a:pt x="189089" y="8274"/>
                  <a:pt x="201083" y="51313"/>
                  <a:pt x="215900" y="77419"/>
                </a:cubicBezTo>
                <a:cubicBezTo>
                  <a:pt x="230717" y="103525"/>
                  <a:pt x="242006" y="140919"/>
                  <a:pt x="258234" y="162086"/>
                </a:cubicBezTo>
                <a:cubicBezTo>
                  <a:pt x="274462" y="183253"/>
                  <a:pt x="292806" y="210064"/>
                  <a:pt x="313267" y="204419"/>
                </a:cubicBezTo>
                <a:cubicBezTo>
                  <a:pt x="333728" y="198774"/>
                  <a:pt x="359128" y="160674"/>
                  <a:pt x="381000" y="128219"/>
                </a:cubicBezTo>
                <a:cubicBezTo>
                  <a:pt x="402872" y="95764"/>
                  <a:pt x="424744" y="27325"/>
                  <a:pt x="444500" y="9686"/>
                </a:cubicBezTo>
                <a:cubicBezTo>
                  <a:pt x="464256" y="-7953"/>
                  <a:pt x="479073" y="-192"/>
                  <a:pt x="499534" y="22386"/>
                </a:cubicBezTo>
                <a:cubicBezTo>
                  <a:pt x="519995" y="44964"/>
                  <a:pt x="552450" y="119046"/>
                  <a:pt x="567267" y="145152"/>
                </a:cubicBezTo>
                <a:cubicBezTo>
                  <a:pt x="582084" y="171257"/>
                  <a:pt x="579968" y="169141"/>
                  <a:pt x="588434" y="179019"/>
                </a:cubicBezTo>
                <a:cubicBezTo>
                  <a:pt x="596900" y="188897"/>
                  <a:pt x="604662" y="205830"/>
                  <a:pt x="618067" y="204419"/>
                </a:cubicBezTo>
                <a:cubicBezTo>
                  <a:pt x="631472" y="203008"/>
                  <a:pt x="648406" y="199480"/>
                  <a:pt x="668867" y="170552"/>
                </a:cubicBezTo>
                <a:cubicBezTo>
                  <a:pt x="689328" y="141624"/>
                  <a:pt x="721784" y="57663"/>
                  <a:pt x="740834" y="30852"/>
                </a:cubicBezTo>
                <a:cubicBezTo>
                  <a:pt x="759884" y="4041"/>
                  <a:pt x="766234" y="4042"/>
                  <a:pt x="783167" y="9686"/>
                </a:cubicBezTo>
                <a:cubicBezTo>
                  <a:pt x="800100" y="15330"/>
                  <a:pt x="826206" y="38614"/>
                  <a:pt x="842434" y="64719"/>
                </a:cubicBezTo>
                <a:cubicBezTo>
                  <a:pt x="858662" y="90824"/>
                  <a:pt x="863601" y="143036"/>
                  <a:pt x="880534" y="166319"/>
                </a:cubicBezTo>
                <a:cubicBezTo>
                  <a:pt x="897467" y="189602"/>
                  <a:pt x="924984" y="207947"/>
                  <a:pt x="944034" y="204419"/>
                </a:cubicBezTo>
                <a:cubicBezTo>
                  <a:pt x="963084" y="200891"/>
                  <a:pt x="979312" y="166319"/>
                  <a:pt x="994834" y="145152"/>
                </a:cubicBezTo>
                <a:cubicBezTo>
                  <a:pt x="1010356" y="123985"/>
                  <a:pt x="1023762" y="98586"/>
                  <a:pt x="1037167" y="77419"/>
                </a:cubicBezTo>
                <a:cubicBezTo>
                  <a:pt x="1050572" y="56252"/>
                  <a:pt x="1062567" y="28735"/>
                  <a:pt x="1075267" y="18152"/>
                </a:cubicBezTo>
                <a:cubicBezTo>
                  <a:pt x="1087967" y="7569"/>
                  <a:pt x="1096434" y="-898"/>
                  <a:pt x="1113367" y="13919"/>
                </a:cubicBezTo>
                <a:cubicBezTo>
                  <a:pt x="1130300" y="28736"/>
                  <a:pt x="1159934" y="80241"/>
                  <a:pt x="1176867" y="107052"/>
                </a:cubicBezTo>
                <a:cubicBezTo>
                  <a:pt x="1193800" y="133863"/>
                  <a:pt x="1202973" y="158558"/>
                  <a:pt x="1214967" y="174786"/>
                </a:cubicBezTo>
                <a:cubicBezTo>
                  <a:pt x="1226962" y="191014"/>
                  <a:pt x="1233312" y="207947"/>
                  <a:pt x="1248834" y="204419"/>
                </a:cubicBezTo>
                <a:cubicBezTo>
                  <a:pt x="1264356" y="200891"/>
                  <a:pt x="1288345" y="182547"/>
                  <a:pt x="1308100" y="153619"/>
                </a:cubicBezTo>
                <a:cubicBezTo>
                  <a:pt x="1327855" y="124691"/>
                  <a:pt x="1350434" y="55546"/>
                  <a:pt x="1367367" y="30852"/>
                </a:cubicBezTo>
                <a:cubicBezTo>
                  <a:pt x="1384300" y="6158"/>
                  <a:pt x="1394178" y="513"/>
                  <a:pt x="1409700" y="5452"/>
                </a:cubicBezTo>
                <a:cubicBezTo>
                  <a:pt x="1425222" y="10391"/>
                  <a:pt x="1442156" y="32264"/>
                  <a:pt x="1460500" y="60486"/>
                </a:cubicBezTo>
                <a:cubicBezTo>
                  <a:pt x="1478845" y="88708"/>
                  <a:pt x="1500717" y="151503"/>
                  <a:pt x="1519767" y="174786"/>
                </a:cubicBezTo>
                <a:cubicBezTo>
                  <a:pt x="1538817" y="198069"/>
                  <a:pt x="1558572" y="204419"/>
                  <a:pt x="1574800" y="200186"/>
                </a:cubicBezTo>
                <a:cubicBezTo>
                  <a:pt x="1591028" y="195953"/>
                  <a:pt x="1603728" y="169142"/>
                  <a:pt x="1617134" y="149386"/>
                </a:cubicBezTo>
                <a:cubicBezTo>
                  <a:pt x="1630540" y="129630"/>
                  <a:pt x="1641829" y="103524"/>
                  <a:pt x="1655234" y="81652"/>
                </a:cubicBezTo>
                <a:cubicBezTo>
                  <a:pt x="1668639" y="59780"/>
                  <a:pt x="1684867" y="30146"/>
                  <a:pt x="1697567" y="18152"/>
                </a:cubicBezTo>
                <a:cubicBezTo>
                  <a:pt x="1710267" y="6158"/>
                  <a:pt x="1715206" y="-3720"/>
                  <a:pt x="1731434" y="9686"/>
                </a:cubicBezTo>
                <a:cubicBezTo>
                  <a:pt x="1747662" y="23092"/>
                  <a:pt x="1776590" y="70364"/>
                  <a:pt x="1794934" y="98586"/>
                </a:cubicBezTo>
                <a:cubicBezTo>
                  <a:pt x="1813278" y="126808"/>
                  <a:pt x="1829506" y="160675"/>
                  <a:pt x="1841500" y="179019"/>
                </a:cubicBezTo>
                <a:cubicBezTo>
                  <a:pt x="1853494" y="197363"/>
                  <a:pt x="1860197" y="203007"/>
                  <a:pt x="1866900" y="208652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239271" y="5342925"/>
            <a:ext cx="4136786" cy="1429083"/>
          </a:xfrm>
          <a:prstGeom prst="cloud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Gain = 60 dB</a:t>
            </a:r>
          </a:p>
          <a:p>
            <a:pPr algn="ctr"/>
            <a:r>
              <a:rPr lang="en-US" dirty="0"/>
              <a:t>Output = 1,000,000 x Input</a:t>
            </a:r>
          </a:p>
        </p:txBody>
      </p:sp>
      <p:sp>
        <p:nvSpPr>
          <p:cNvPr id="19" name="Right Arrow 18"/>
          <p:cNvSpPr/>
          <p:nvPr/>
        </p:nvSpPr>
        <p:spPr>
          <a:xfrm rot="18938788">
            <a:off x="2966440" y="4889937"/>
            <a:ext cx="684057" cy="228302"/>
          </a:xfrm>
          <a:prstGeom prst="rightArrow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61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D3C8-9AB8-4DD9-B48B-320609C7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2ED04-8006-4277-8D08-EE2F699EA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23475"/>
            <a:ext cx="10972800" cy="419354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Modify to play a 250 Hz tone</a:t>
            </a:r>
          </a:p>
          <a:p>
            <a:pPr lvl="1"/>
            <a:r>
              <a:rPr lang="en-US" b="1" dirty="0"/>
              <a:t>Solution</a:t>
            </a:r>
            <a:r>
              <a:rPr lang="en-US" dirty="0"/>
              <a:t>: Each pulse duration T = 1/250 s</a:t>
            </a:r>
          </a:p>
          <a:p>
            <a:pPr lvl="1"/>
            <a:r>
              <a:rPr lang="en-US" dirty="0"/>
              <a:t>Gives T=.004 Sec = 4000 microseconds</a:t>
            </a:r>
          </a:p>
          <a:p>
            <a:pPr lvl="1"/>
            <a:r>
              <a:rPr lang="en-US" dirty="0"/>
              <a:t>Gap between pulses is T/2 = 2000 microseconds</a:t>
            </a:r>
          </a:p>
          <a:p>
            <a:pPr lvl="1"/>
            <a:r>
              <a:rPr lang="en-US" dirty="0"/>
              <a:t>Change delays to:  </a:t>
            </a:r>
            <a:r>
              <a:rPr lang="en-US" dirty="0" err="1"/>
              <a:t>delayMicroseconds</a:t>
            </a:r>
            <a:r>
              <a:rPr lang="en-US" dirty="0"/>
              <a:t>(2000)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Modify to play 100 Hz and 3000 </a:t>
            </a:r>
            <a:r>
              <a:rPr lang="en-US" dirty="0" smtClean="0"/>
              <a:t>Hz</a:t>
            </a:r>
          </a:p>
          <a:p>
            <a:pPr marL="857250" lvl="1" indent="-457200"/>
            <a:r>
              <a:rPr lang="en-US" dirty="0" smtClean="0"/>
              <a:t>T = 1/100 and T/2 = 1/200 = ?  microseconds</a:t>
            </a:r>
          </a:p>
          <a:p>
            <a:pPr marL="857250" lvl="1" indent="-457200"/>
            <a:r>
              <a:rPr lang="en-US" dirty="0" smtClean="0"/>
              <a:t>T = 1/3000 and T/2 = 1/6000 = ? microseconds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44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generate 1 Sec buzz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05" y="1127236"/>
            <a:ext cx="10088630" cy="4193547"/>
          </a:xfrm>
        </p:spPr>
        <p:txBody>
          <a:bodyPr/>
          <a:lstStyle/>
          <a:p>
            <a:pPr marL="457200" lvl="1" indent="0">
              <a:buNone/>
            </a:pPr>
            <a:r>
              <a:rPr lang="en-US" sz="1800" dirty="0"/>
              <a:t> 	</a:t>
            </a:r>
            <a:r>
              <a:rPr lang="en-US" sz="2400" dirty="0" err="1"/>
              <a:t>int</a:t>
            </a:r>
            <a:r>
              <a:rPr lang="en-US" sz="2400" dirty="0"/>
              <a:t> t0=</a:t>
            </a:r>
            <a:r>
              <a:rPr lang="en-US" sz="2400" dirty="0" err="1"/>
              <a:t>millis</a:t>
            </a:r>
            <a:r>
              <a:rPr lang="en-US" sz="2400" dirty="0"/>
              <a:t>(); 				</a:t>
            </a:r>
            <a:r>
              <a:rPr lang="en-US" sz="2400" dirty="0">
                <a:solidFill>
                  <a:srgbClr val="00B050"/>
                </a:solidFill>
              </a:rPr>
              <a:t>//get starting time in </a:t>
            </a:r>
            <a:r>
              <a:rPr lang="en-US" sz="2400" dirty="0" err="1">
                <a:solidFill>
                  <a:srgbClr val="00B050"/>
                </a:solidFill>
              </a:rPr>
              <a:t>ms</a:t>
            </a:r>
            <a:endParaRPr lang="en-US" sz="24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sz="2400" dirty="0"/>
              <a:t>	while (</a:t>
            </a:r>
            <a:r>
              <a:rPr lang="en-US" sz="2400" dirty="0" err="1"/>
              <a:t>millis</a:t>
            </a:r>
            <a:r>
              <a:rPr lang="en-US" sz="2400" dirty="0"/>
              <a:t>()-t0&lt;1000){  	</a:t>
            </a:r>
            <a:r>
              <a:rPr lang="en-US" sz="2400" dirty="0">
                <a:solidFill>
                  <a:srgbClr val="00B050"/>
                </a:solidFill>
              </a:rPr>
              <a:t>//make buzzer sound for 1000 </a:t>
            </a:r>
            <a:r>
              <a:rPr lang="en-US" sz="2400" dirty="0" err="1">
                <a:solidFill>
                  <a:srgbClr val="00B050"/>
                </a:solidFill>
              </a:rPr>
              <a:t>ms</a:t>
            </a:r>
            <a:endParaRPr lang="en-US" sz="24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sz="2400" dirty="0"/>
              <a:t>	   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…write buzzer pin HIGH 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          …write buzzer pin LOW</a:t>
            </a:r>
          </a:p>
          <a:p>
            <a:pPr marL="457200" lvl="1" indent="0">
              <a:buNone/>
            </a:pPr>
            <a:r>
              <a:rPr lang="en-US" sz="2400" dirty="0"/>
              <a:t>    	  }</a:t>
            </a:r>
          </a:p>
          <a:p>
            <a:pPr marL="457200" lvl="1" indent="0">
              <a:buNone/>
            </a:pPr>
            <a:r>
              <a:rPr lang="en-US" sz="2400" dirty="0"/>
              <a:t>	  delay(1000);  </a:t>
            </a:r>
            <a:r>
              <a:rPr lang="en-US" sz="2400" dirty="0">
                <a:solidFill>
                  <a:srgbClr val="00B050"/>
                </a:solidFill>
              </a:rPr>
              <a:t>//stay off for a second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millis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  returns the number of milliseconds since Arduino power-up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millis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()-t0  </a:t>
            </a:r>
            <a:r>
              <a:rPr lang="en-US" dirty="0"/>
              <a:t>gives elapsed time since step 1</a:t>
            </a:r>
          </a:p>
          <a:p>
            <a:pPr marL="914400" lvl="1" indent="-514350"/>
            <a:r>
              <a:rPr lang="en-US" dirty="0"/>
              <a:t>while loop runs until elapsed time &gt; 1000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214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1C16C-D592-4739-8285-CA91BDF41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Please Solve These 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D9FC9-3135-486B-B1FD-BBEAA15FB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05911"/>
            <a:ext cx="10868526" cy="4193547"/>
          </a:xfrm>
        </p:spPr>
        <p:txBody>
          <a:bodyPr/>
          <a:lstStyle/>
          <a:p>
            <a:r>
              <a:rPr lang="en-US" dirty="0"/>
              <a:t>Challenge #1</a:t>
            </a:r>
          </a:p>
          <a:p>
            <a:pPr lvl="1"/>
            <a:r>
              <a:rPr lang="en-US" dirty="0"/>
              <a:t>Make your buzzer buzz for 0.25 second</a:t>
            </a:r>
          </a:p>
          <a:p>
            <a:pPr lvl="1"/>
            <a:r>
              <a:rPr lang="en-US" dirty="0"/>
              <a:t>Then stay off 0.25 seconds</a:t>
            </a:r>
          </a:p>
          <a:p>
            <a:pPr lvl="1"/>
            <a:r>
              <a:rPr lang="en-US" dirty="0"/>
              <a:t>Repeat forever</a:t>
            </a:r>
          </a:p>
          <a:p>
            <a:r>
              <a:rPr lang="en-US" dirty="0"/>
              <a:t>Challenge #2</a:t>
            </a:r>
          </a:p>
          <a:p>
            <a:pPr lvl="1"/>
            <a:r>
              <a:rPr lang="en-US" dirty="0"/>
              <a:t>Modify </a:t>
            </a:r>
            <a:r>
              <a:rPr lang="en-US" dirty="0" smtClean="0"/>
              <a:t>Challenge #1 code </a:t>
            </a:r>
            <a:r>
              <a:rPr lang="en-US" dirty="0"/>
              <a:t>so that </a:t>
            </a:r>
            <a:r>
              <a:rPr lang="en-US" dirty="0" err="1"/>
              <a:t>delayM</a:t>
            </a:r>
            <a:r>
              <a:rPr lang="en-US" dirty="0"/>
              <a:t> is initialized to 100</a:t>
            </a:r>
          </a:p>
          <a:p>
            <a:pPr lvl="1"/>
            <a:r>
              <a:rPr lang="en-US" dirty="0"/>
              <a:t>Each time it buzzes, </a:t>
            </a:r>
            <a:r>
              <a:rPr lang="en-US" dirty="0" err="1"/>
              <a:t>delayM</a:t>
            </a:r>
            <a:r>
              <a:rPr lang="en-US" dirty="0"/>
              <a:t> increases by 100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delayM</a:t>
            </a:r>
            <a:r>
              <a:rPr lang="en-US" dirty="0"/>
              <a:t> exceeds 3000, reset to 100</a:t>
            </a:r>
          </a:p>
        </p:txBody>
      </p:sp>
    </p:spTree>
    <p:extLst>
      <p:ext uri="{BB962C8B-B14F-4D97-AF65-F5344CB8AC3E}">
        <p14:creationId xmlns:p14="http://schemas.microsoft.com/office/powerpoint/2010/main" val="4264519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477283"/>
            <a:ext cx="7772400" cy="1470025"/>
          </a:xfrm>
        </p:spPr>
        <p:txBody>
          <a:bodyPr/>
          <a:lstStyle/>
          <a:p>
            <a:r>
              <a:rPr lang="en-US" dirty="0"/>
              <a:t>Arduino Music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895600" y="3416127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/>
              <a:t>Why?</a:t>
            </a:r>
          </a:p>
          <a:p>
            <a:r>
              <a:rPr lang="en-US" dirty="0"/>
              <a:t>Define statements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More Functions</a:t>
            </a:r>
          </a:p>
        </p:txBody>
      </p:sp>
    </p:spTree>
    <p:extLst>
      <p:ext uri="{BB962C8B-B14F-4D97-AF65-F5344CB8AC3E}">
        <p14:creationId xmlns:p14="http://schemas.microsoft.com/office/powerpoint/2010/main" val="239042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a tune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-&gt; Digital -&gt; </a:t>
            </a:r>
            <a:r>
              <a:rPr lang="en-US" dirty="0" err="1"/>
              <a:t>toneMelody</a:t>
            </a:r>
            <a:endParaRPr lang="en-US" dirty="0"/>
          </a:p>
          <a:p>
            <a:r>
              <a:rPr lang="en-US" dirty="0"/>
              <a:t>Push red “reset” button to replay</a:t>
            </a:r>
          </a:p>
          <a:p>
            <a:r>
              <a:rPr lang="en-US" dirty="0"/>
              <a:t>Let’s look at the new things 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Please have the </a:t>
            </a:r>
            <a:r>
              <a:rPr lang="en-US" dirty="0" err="1">
                <a:solidFill>
                  <a:srgbClr val="00B050"/>
                </a:solidFill>
              </a:rPr>
              <a:t>toneMelody</a:t>
            </a:r>
            <a:r>
              <a:rPr lang="en-US" dirty="0">
                <a:solidFill>
                  <a:srgbClr val="00B050"/>
                </a:solidFill>
              </a:rPr>
              <a:t> sketch displayed on your screen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859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“Tone”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17639"/>
            <a:ext cx="8229600" cy="4193547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Syntax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tone(pin, frequency) </a:t>
            </a:r>
            <a:br>
              <a:rPr lang="en-US" dirty="0"/>
            </a:br>
            <a:r>
              <a:rPr lang="en-US" dirty="0"/>
              <a:t>tone(pin, frequency, duration) </a:t>
            </a:r>
          </a:p>
          <a:p>
            <a:r>
              <a:rPr lang="en-US" dirty="0"/>
              <a:t>E.g.,     tone(8,500) </a:t>
            </a:r>
          </a:p>
          <a:p>
            <a:pPr lvl="1"/>
            <a:r>
              <a:rPr lang="en-US" dirty="0"/>
              <a:t>plays 500 Hz tone on pin 8</a:t>
            </a:r>
          </a:p>
          <a:p>
            <a:pPr lvl="1"/>
            <a:r>
              <a:rPr lang="en-US" dirty="0"/>
              <a:t>Must be stopped using </a:t>
            </a:r>
            <a:r>
              <a:rPr lang="en-US" dirty="0" err="1">
                <a:solidFill>
                  <a:srgbClr val="FF0000"/>
                </a:solidFill>
              </a:rPr>
              <a:t>noTone</a:t>
            </a:r>
            <a:r>
              <a:rPr lang="en-US" dirty="0">
                <a:solidFill>
                  <a:srgbClr val="FF0000"/>
                </a:solidFill>
              </a:rPr>
              <a:t>(8) </a:t>
            </a:r>
            <a:r>
              <a:rPr lang="en-US" dirty="0"/>
              <a:t>statement</a:t>
            </a:r>
          </a:p>
          <a:p>
            <a:r>
              <a:rPr lang="en-US" dirty="0"/>
              <a:t>E.g.,     tone(8,500,1000) </a:t>
            </a:r>
          </a:p>
          <a:p>
            <a:pPr lvl="1"/>
            <a:r>
              <a:rPr lang="en-US" dirty="0"/>
              <a:t>plays 500 Hz tone for 1 second on pin 8</a:t>
            </a:r>
          </a:p>
        </p:txBody>
      </p:sp>
    </p:spTree>
    <p:extLst>
      <p:ext uri="{BB962C8B-B14F-4D97-AF65-F5344CB8AC3E}">
        <p14:creationId xmlns:p14="http://schemas.microsoft.com/office/powerpoint/2010/main" val="2297693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68" y="1172595"/>
            <a:ext cx="9176084" cy="4479954"/>
          </a:xfrm>
        </p:spPr>
        <p:txBody>
          <a:bodyPr/>
          <a:lstStyle/>
          <a:p>
            <a:r>
              <a:rPr lang="en-US" sz="2800" dirty="0"/>
              <a:t>Example</a:t>
            </a:r>
            <a:r>
              <a:rPr lang="en-US" sz="2800" dirty="0" smtClean="0"/>
              <a:t>:</a:t>
            </a:r>
            <a:endParaRPr lang="en-US" sz="2800" dirty="0"/>
          </a:p>
          <a:p>
            <a:pPr marL="457200" lvl="1" indent="0">
              <a:buNone/>
            </a:pPr>
            <a:r>
              <a:rPr lang="en-US" sz="2400" dirty="0"/>
              <a:t>#define </a:t>
            </a:r>
            <a:r>
              <a:rPr lang="en-US" sz="2400" dirty="0" err="1"/>
              <a:t>AlarmPin</a:t>
            </a:r>
            <a:r>
              <a:rPr lang="en-US" sz="2400" dirty="0"/>
              <a:t> 8			</a:t>
            </a:r>
            <a:r>
              <a:rPr lang="en-US" sz="2400" dirty="0" smtClean="0"/>
              <a:t>     //</a:t>
            </a:r>
            <a:r>
              <a:rPr lang="en-US" sz="2400" dirty="0"/>
              <a:t>pin number for LED1</a:t>
            </a:r>
          </a:p>
          <a:p>
            <a:pPr marL="457200" lvl="1" indent="0">
              <a:buNone/>
            </a:pPr>
            <a:r>
              <a:rPr lang="en-US" sz="2400" dirty="0"/>
              <a:t>#define </a:t>
            </a:r>
            <a:r>
              <a:rPr lang="en-US" sz="2400" dirty="0" err="1"/>
              <a:t>longdelay</a:t>
            </a:r>
            <a:r>
              <a:rPr lang="en-US" sz="2400" dirty="0"/>
              <a:t> 100  		</a:t>
            </a:r>
            <a:r>
              <a:rPr lang="en-US" sz="2400" dirty="0" smtClean="0"/>
              <a:t>     //# </a:t>
            </a:r>
            <a:r>
              <a:rPr lang="en-US" sz="2400" dirty="0" err="1"/>
              <a:t>ms</a:t>
            </a:r>
            <a:r>
              <a:rPr lang="en-US" sz="2400" dirty="0"/>
              <a:t> to delay</a:t>
            </a:r>
          </a:p>
          <a:p>
            <a:pPr marL="457200" lvl="1" indent="0">
              <a:buNone/>
            </a:pPr>
            <a:r>
              <a:rPr lang="en-US" sz="2400" dirty="0" err="1" smtClean="0"/>
              <a:t>pinMode</a:t>
            </a:r>
            <a:r>
              <a:rPr lang="en-US" sz="2400" dirty="0" smtClean="0"/>
              <a:t>(</a:t>
            </a:r>
            <a:r>
              <a:rPr lang="en-US" sz="2400" dirty="0" err="1" smtClean="0"/>
              <a:t>AlarmPin</a:t>
            </a:r>
            <a:r>
              <a:rPr lang="en-US" sz="2400" dirty="0"/>
              <a:t>, OUTPUT);</a:t>
            </a:r>
          </a:p>
          <a:p>
            <a:pPr marL="457200" lvl="1" indent="0">
              <a:buNone/>
            </a:pPr>
            <a:r>
              <a:rPr lang="en-US" sz="2400" dirty="0"/>
              <a:t>delay(</a:t>
            </a:r>
            <a:r>
              <a:rPr lang="en-US" sz="2400" dirty="0" err="1"/>
              <a:t>longdelay</a:t>
            </a:r>
            <a:r>
              <a:rPr lang="en-US" sz="2400" dirty="0"/>
              <a:t>);</a:t>
            </a:r>
          </a:p>
          <a:p>
            <a:r>
              <a:rPr lang="en-US" sz="2800" dirty="0"/>
              <a:t>Same as:</a:t>
            </a:r>
          </a:p>
          <a:p>
            <a:pPr marL="457200" lvl="1" indent="0">
              <a:buNone/>
            </a:pPr>
            <a:r>
              <a:rPr lang="en-US" sz="2400" dirty="0" err="1"/>
              <a:t>pinMode</a:t>
            </a:r>
            <a:r>
              <a:rPr lang="en-US" sz="2400" dirty="0"/>
              <a:t>(8, OUTPUT);</a:t>
            </a:r>
          </a:p>
          <a:p>
            <a:pPr marL="457200" lvl="1" indent="0">
              <a:buNone/>
            </a:pPr>
            <a:r>
              <a:rPr lang="en-US" sz="2400" dirty="0"/>
              <a:t>delay(100);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307305" y="3536614"/>
            <a:ext cx="5823284" cy="30469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accent6">
                    <a:lumMod val="75000"/>
                  </a:schemeClr>
                </a:solidFill>
              </a:rPr>
              <a:t>Similar to: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AlarmPin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=8;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longdelay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=100;</a:t>
            </a:r>
          </a:p>
          <a:p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Advantage: #define doesn’t use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memory for variable storage</a:t>
            </a:r>
          </a:p>
        </p:txBody>
      </p:sp>
    </p:spTree>
    <p:extLst>
      <p:ext uri="{BB962C8B-B14F-4D97-AF65-F5344CB8AC3E}">
        <p14:creationId xmlns:p14="http://schemas.microsoft.com/office/powerpoint/2010/main" val="1100950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97" y="92194"/>
            <a:ext cx="109728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pitches.h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is a “header file”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35118"/>
            <a:ext cx="8229600" cy="4658630"/>
          </a:xfrm>
        </p:spPr>
        <p:txBody>
          <a:bodyPr/>
          <a:lstStyle/>
          <a:p>
            <a:r>
              <a:rPr lang="en-US" dirty="0"/>
              <a:t>Click on </a:t>
            </a:r>
            <a:r>
              <a:rPr lang="en-US" dirty="0" err="1"/>
              <a:t>pitches.h</a:t>
            </a:r>
            <a:r>
              <a:rPr lang="en-US" dirty="0"/>
              <a:t> tab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840" y="1696965"/>
            <a:ext cx="2712162" cy="30703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0014" y="5219310"/>
            <a:ext cx="5330883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equivalent ways </a:t>
            </a:r>
            <a:r>
              <a:rPr lang="en-US" sz="2800" i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play 41 Hz tone: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tone(8,41)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tone(8,NOTE_E1)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79432" y="4634123"/>
            <a:ext cx="97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Etc., etc.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015" y="1417638"/>
            <a:ext cx="3253503" cy="211950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7977353" y="2341181"/>
            <a:ext cx="1429407" cy="7582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/>
          <p:nvPr/>
        </p:nvSpPr>
        <p:spPr>
          <a:xfrm>
            <a:off x="5990897" y="1513490"/>
            <a:ext cx="2017986" cy="1061544"/>
          </a:xfrm>
          <a:custGeom>
            <a:avLst/>
            <a:gdLst>
              <a:gd name="connsiteX0" fmla="*/ 0 w 2017986"/>
              <a:gd name="connsiteY0" fmla="*/ 0 h 1061544"/>
              <a:gd name="connsiteX1" fmla="*/ 2017986 w 2017986"/>
              <a:gd name="connsiteY1" fmla="*/ 1061544 h 10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17986" h="1061544">
                <a:moveTo>
                  <a:pt x="0" y="0"/>
                </a:moveTo>
                <a:lnTo>
                  <a:pt x="2017986" y="1061544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640" y="4539178"/>
            <a:ext cx="3203878" cy="147344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6381152" y="4147217"/>
            <a:ext cx="3725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Include</a:t>
            </a:r>
            <a:r>
              <a:rPr lang="en-US" sz="2000" dirty="0"/>
              <a:t> statement in </a:t>
            </a:r>
            <a:r>
              <a:rPr lang="en-US" sz="2000" dirty="0" err="1"/>
              <a:t>toneMelody</a:t>
            </a:r>
            <a:r>
              <a:rPr lang="en-US" sz="2000" dirty="0"/>
              <a:t>: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971C1AF-4753-4CD0-94BB-01ED8EF6B2BA}"/>
              </a:ext>
            </a:extLst>
          </p:cNvPr>
          <p:cNvSpPr/>
          <p:nvPr/>
        </p:nvSpPr>
        <p:spPr>
          <a:xfrm>
            <a:off x="1797269" y="3078377"/>
            <a:ext cx="546538" cy="2954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418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38004"/>
            <a:ext cx="8229600" cy="692314"/>
          </a:xfrm>
        </p:spPr>
        <p:txBody>
          <a:bodyPr/>
          <a:lstStyle/>
          <a:p>
            <a:r>
              <a:rPr lang="en-US" dirty="0"/>
              <a:t>“Array”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43153"/>
            <a:ext cx="8229600" cy="569080"/>
          </a:xfrm>
        </p:spPr>
        <p:txBody>
          <a:bodyPr/>
          <a:lstStyle/>
          <a:p>
            <a:r>
              <a:rPr lang="en-US" dirty="0"/>
              <a:t>An Array is just a list of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39779" y="4666192"/>
            <a:ext cx="9312442" cy="138569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first note in the song is:  	</a:t>
            </a:r>
            <a:r>
              <a:rPr lang="en-US" sz="2400" b="1" dirty="0"/>
              <a:t>melody[0]=NOTE_C4</a:t>
            </a:r>
          </a:p>
          <a:p>
            <a:r>
              <a:rPr lang="en-US" sz="2400" dirty="0"/>
              <a:t>The second note is: 			</a:t>
            </a:r>
            <a:r>
              <a:rPr lang="en-US" sz="2400" b="1" dirty="0"/>
              <a:t>melody[1] =NOTE_G3</a:t>
            </a:r>
            <a:endParaRPr lang="en-US" sz="2400" dirty="0"/>
          </a:p>
          <a:p>
            <a:r>
              <a:rPr lang="en-US" sz="2400" dirty="0"/>
              <a:t>The k-</a:t>
            </a:r>
            <a:r>
              <a:rPr lang="en-US" sz="2400" dirty="0" err="1"/>
              <a:t>th</a:t>
            </a:r>
            <a:r>
              <a:rPr lang="en-US" sz="2400" dirty="0"/>
              <a:t> note is:  				</a:t>
            </a:r>
            <a:r>
              <a:rPr lang="en-US" sz="2400" b="1" dirty="0"/>
              <a:t>melody[k-1]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240" y="1825068"/>
            <a:ext cx="9401887" cy="247198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69811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345" y="1200807"/>
            <a:ext cx="8229600" cy="460090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LEDPins</a:t>
            </a:r>
            <a:r>
              <a:rPr lang="en-US" sz="2400" dirty="0"/>
              <a:t>[] = {5, 7, </a:t>
            </a:r>
            <a:r>
              <a:rPr lang="en-US" sz="2400" dirty="0" smtClean="0"/>
              <a:t>10, 8}; </a:t>
            </a:r>
            <a:r>
              <a:rPr lang="en-US" sz="2400" dirty="0">
                <a:solidFill>
                  <a:srgbClr val="00B050"/>
                </a:solidFill>
              </a:rPr>
              <a:t>//LEDs connected to pins 5,7,8,10</a:t>
            </a:r>
          </a:p>
          <a:p>
            <a:pPr marL="0" indent="0">
              <a:buNone/>
            </a:pPr>
            <a:r>
              <a:rPr lang="en-US" sz="2400" dirty="0"/>
              <a:t>void setup(){</a:t>
            </a:r>
          </a:p>
          <a:p>
            <a:pPr marL="0" indent="0">
              <a:buNone/>
            </a:pPr>
            <a:r>
              <a:rPr lang="en-US" sz="2400" dirty="0"/>
              <a:t>	for (</a:t>
            </a:r>
            <a:r>
              <a:rPr lang="en-US" sz="2400" dirty="0" err="1"/>
              <a:t>int</a:t>
            </a:r>
            <a:r>
              <a:rPr lang="en-US" sz="2400" dirty="0"/>
              <a:t> k=0; k&lt;4; k++){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pinMode</a:t>
            </a:r>
            <a:r>
              <a:rPr lang="en-US" sz="2400" dirty="0"/>
              <a:t>(</a:t>
            </a:r>
            <a:r>
              <a:rPr lang="en-US" sz="2400" dirty="0" err="1"/>
              <a:t>LEDPins</a:t>
            </a:r>
            <a:r>
              <a:rPr lang="en-US" sz="2400" dirty="0"/>
              <a:t>[k], OUTPUT);</a:t>
            </a:r>
          </a:p>
          <a:p>
            <a:pPr marL="0" indent="0">
              <a:buNone/>
            </a:pPr>
            <a:r>
              <a:rPr lang="en-US" sz="2400" dirty="0"/>
              <a:t>	}</a:t>
            </a:r>
          </a:p>
          <a:p>
            <a:r>
              <a:rPr lang="en-US" sz="2400" dirty="0"/>
              <a:t>This is same as the following: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pinMode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(5, OUTPUT);</a:t>
            </a:r>
            <a:r>
              <a:rPr lang="en-US" sz="2400" dirty="0">
                <a:solidFill>
                  <a:srgbClr val="00B050"/>
                </a:solidFill>
              </a:rPr>
              <a:t>   //since </a:t>
            </a:r>
            <a:r>
              <a:rPr lang="en-US" sz="2400" dirty="0" err="1">
                <a:solidFill>
                  <a:srgbClr val="00B050"/>
                </a:solidFill>
              </a:rPr>
              <a:t>LEDPins</a:t>
            </a:r>
            <a:r>
              <a:rPr lang="en-US" sz="2400" dirty="0">
                <a:solidFill>
                  <a:srgbClr val="00B050"/>
                </a:solidFill>
              </a:rPr>
              <a:t>[0] = 5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pinMode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(7, OUTPUT);   </a:t>
            </a:r>
            <a:r>
              <a:rPr lang="en-US" sz="2400" dirty="0">
                <a:solidFill>
                  <a:srgbClr val="00B050"/>
                </a:solidFill>
              </a:rPr>
              <a:t>//since </a:t>
            </a:r>
            <a:r>
              <a:rPr lang="en-US" sz="2400" dirty="0" err="1">
                <a:solidFill>
                  <a:srgbClr val="00B050"/>
                </a:solidFill>
              </a:rPr>
              <a:t>LEDPins</a:t>
            </a:r>
            <a:r>
              <a:rPr lang="en-US" sz="2400" dirty="0">
                <a:solidFill>
                  <a:srgbClr val="00B050"/>
                </a:solidFill>
              </a:rPr>
              <a:t>[1] = 7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pinMode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(8, OUTPUT);   </a:t>
            </a:r>
            <a:r>
              <a:rPr lang="en-US" sz="2400" dirty="0">
                <a:solidFill>
                  <a:srgbClr val="00B050"/>
                </a:solidFill>
              </a:rPr>
              <a:t>//since </a:t>
            </a:r>
            <a:r>
              <a:rPr lang="en-US" sz="2400" dirty="0" err="1">
                <a:solidFill>
                  <a:srgbClr val="00B050"/>
                </a:solidFill>
              </a:rPr>
              <a:t>LEDPins</a:t>
            </a:r>
            <a:r>
              <a:rPr lang="en-US" sz="2400" dirty="0">
                <a:solidFill>
                  <a:srgbClr val="00B050"/>
                </a:solidFill>
              </a:rPr>
              <a:t>[2] = </a:t>
            </a:r>
            <a:r>
              <a:rPr lang="en-US" sz="2400" dirty="0" smtClean="0">
                <a:solidFill>
                  <a:srgbClr val="00B050"/>
                </a:solidFill>
              </a:rPr>
              <a:t>10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pinMode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(10, OUTPUT);   </a:t>
            </a:r>
            <a:r>
              <a:rPr lang="en-US" sz="2400" dirty="0">
                <a:solidFill>
                  <a:srgbClr val="00B050"/>
                </a:solidFill>
              </a:rPr>
              <a:t>//since </a:t>
            </a:r>
            <a:r>
              <a:rPr lang="en-US" sz="2400" dirty="0" err="1">
                <a:solidFill>
                  <a:srgbClr val="00B050"/>
                </a:solidFill>
              </a:rPr>
              <a:t>LEDPins</a:t>
            </a:r>
            <a:r>
              <a:rPr lang="en-US" sz="2400" dirty="0">
                <a:solidFill>
                  <a:srgbClr val="00B050"/>
                </a:solidFill>
              </a:rPr>
              <a:t>[3] = </a:t>
            </a:r>
            <a:r>
              <a:rPr lang="en-US" sz="2400" dirty="0" smtClean="0">
                <a:solidFill>
                  <a:srgbClr val="00B050"/>
                </a:solidFill>
              </a:rPr>
              <a:t>8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35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Image result for speech waveform">
            <a:extLst>
              <a:ext uri="{FF2B5EF4-FFF2-40B4-BE49-F238E27FC236}">
                <a16:creationId xmlns:a16="http://schemas.microsoft.com/office/drawing/2014/main" id="{B75184A6-9AC8-443F-945C-7A2B4B96C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136" y="1390876"/>
            <a:ext cx="4654661" cy="203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49700"/>
            <a:ext cx="10972800" cy="1143000"/>
          </a:xfrm>
        </p:spPr>
        <p:txBody>
          <a:bodyPr/>
          <a:lstStyle/>
          <a:p>
            <a:r>
              <a:rPr lang="en-US" dirty="0"/>
              <a:t>Measuring the “Envelope”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95451" y="3848354"/>
            <a:ext cx="10020300" cy="2323846"/>
          </a:xfrm>
        </p:spPr>
        <p:txBody>
          <a:bodyPr/>
          <a:lstStyle/>
          <a:p>
            <a:r>
              <a:rPr lang="en-US" dirty="0"/>
              <a:t>Some applications (e.g., speech recognition)</a:t>
            </a:r>
          </a:p>
          <a:p>
            <a:pPr lvl="1"/>
            <a:r>
              <a:rPr lang="en-US" dirty="0"/>
              <a:t>Need the raw speech waveform (</a:t>
            </a:r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)</a:t>
            </a:r>
          </a:p>
          <a:p>
            <a:r>
              <a:rPr lang="en-US" dirty="0"/>
              <a:t>For other applications (e.g., the “Clapper”)</a:t>
            </a:r>
          </a:p>
          <a:p>
            <a:pPr lvl="1"/>
            <a:r>
              <a:rPr lang="en-US" dirty="0"/>
              <a:t>We are only interested in the “volume”, AKA “envelope” </a:t>
            </a:r>
            <a:r>
              <a:rPr lang="en-US" dirty="0">
                <a:solidFill>
                  <a:srgbClr val="FF0000"/>
                </a:solidFill>
              </a:rPr>
              <a:t>(red)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10331" y="1375847"/>
            <a:ext cx="8066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FF6600"/>
                </a:solidFill>
              </a:defRPr>
            </a:lvl1pPr>
          </a:lstStyle>
          <a:p>
            <a:pPr algn="ctr"/>
            <a:r>
              <a:rPr lang="en-US" dirty="0"/>
              <a:t>1023</a:t>
            </a:r>
          </a:p>
          <a:p>
            <a:pPr algn="ctr"/>
            <a:r>
              <a:rPr lang="en-US" dirty="0"/>
              <a:t>:</a:t>
            </a:r>
          </a:p>
          <a:p>
            <a:pPr algn="ctr"/>
            <a:r>
              <a:rPr lang="en-US" dirty="0"/>
              <a:t>:</a:t>
            </a:r>
          </a:p>
          <a:p>
            <a:pPr algn="ctr"/>
            <a:r>
              <a:rPr lang="en-US" dirty="0" smtClean="0"/>
              <a:t>387</a:t>
            </a:r>
            <a:endParaRPr lang="en-US" dirty="0"/>
          </a:p>
          <a:p>
            <a:pPr algn="ctr"/>
            <a:r>
              <a:rPr lang="en-US" dirty="0"/>
              <a:t>: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94401" y="331483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2590823" y="2017577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214BE"/>
                </a:solidFill>
              </a:rPr>
              <a:t>Amplitude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EA99365-F40F-4158-AC6D-B0231568DF19}"/>
              </a:ext>
            </a:extLst>
          </p:cNvPr>
          <p:cNvSpPr/>
          <p:nvPr/>
        </p:nvSpPr>
        <p:spPr>
          <a:xfrm>
            <a:off x="3690851" y="1690616"/>
            <a:ext cx="4779818" cy="977370"/>
          </a:xfrm>
          <a:custGeom>
            <a:avLst/>
            <a:gdLst>
              <a:gd name="connsiteX0" fmla="*/ 0 w 4779818"/>
              <a:gd name="connsiteY0" fmla="*/ 952831 h 977370"/>
              <a:gd name="connsiteX1" fmla="*/ 133004 w 4779818"/>
              <a:gd name="connsiteY1" fmla="*/ 894642 h 977370"/>
              <a:gd name="connsiteX2" fmla="*/ 548640 w 4779818"/>
              <a:gd name="connsiteY2" fmla="*/ 271188 h 977370"/>
              <a:gd name="connsiteX3" fmla="*/ 781396 w 4779818"/>
              <a:gd name="connsiteY3" fmla="*/ 212999 h 977370"/>
              <a:gd name="connsiteX4" fmla="*/ 947651 w 4779818"/>
              <a:gd name="connsiteY4" fmla="*/ 944519 h 977370"/>
              <a:gd name="connsiteX5" fmla="*/ 947651 w 4779818"/>
              <a:gd name="connsiteY5" fmla="*/ 944519 h 977370"/>
              <a:gd name="connsiteX6" fmla="*/ 1130531 w 4779818"/>
              <a:gd name="connsiteY6" fmla="*/ 944519 h 977370"/>
              <a:gd name="connsiteX7" fmla="*/ 1371600 w 4779818"/>
              <a:gd name="connsiteY7" fmla="*/ 761639 h 977370"/>
              <a:gd name="connsiteX8" fmla="*/ 1770611 w 4779818"/>
              <a:gd name="connsiteY8" fmla="*/ 354315 h 977370"/>
              <a:gd name="connsiteX9" fmla="*/ 1770611 w 4779818"/>
              <a:gd name="connsiteY9" fmla="*/ 354315 h 977370"/>
              <a:gd name="connsiteX10" fmla="*/ 2169622 w 4779818"/>
              <a:gd name="connsiteY10" fmla="*/ 196373 h 977370"/>
              <a:gd name="connsiteX11" fmla="*/ 2294313 w 4779818"/>
              <a:gd name="connsiteY11" fmla="*/ 562133 h 977370"/>
              <a:gd name="connsiteX12" fmla="*/ 2635134 w 4779818"/>
              <a:gd name="connsiteY12" fmla="*/ 462380 h 977370"/>
              <a:gd name="connsiteX13" fmla="*/ 2734887 w 4779818"/>
              <a:gd name="connsiteY13" fmla="*/ 13493 h 977370"/>
              <a:gd name="connsiteX14" fmla="*/ 3325091 w 4779818"/>
              <a:gd name="connsiteY14" fmla="*/ 138184 h 977370"/>
              <a:gd name="connsiteX15" fmla="*/ 3732414 w 4779818"/>
              <a:gd name="connsiteY15" fmla="*/ 354315 h 977370"/>
              <a:gd name="connsiteX16" fmla="*/ 3732414 w 4779818"/>
              <a:gd name="connsiteY16" fmla="*/ 354315 h 977370"/>
              <a:gd name="connsiteX17" fmla="*/ 3832167 w 4779818"/>
              <a:gd name="connsiteY17" fmla="*/ 661886 h 977370"/>
              <a:gd name="connsiteX18" fmla="*/ 4472247 w 4779818"/>
              <a:gd name="connsiteY18" fmla="*/ 803202 h 977370"/>
              <a:gd name="connsiteX19" fmla="*/ 4472247 w 4779818"/>
              <a:gd name="connsiteY19" fmla="*/ 803202 h 977370"/>
              <a:gd name="connsiteX20" fmla="*/ 4779818 w 4779818"/>
              <a:gd name="connsiteY20" fmla="*/ 936206 h 9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779818" h="977370">
                <a:moveTo>
                  <a:pt x="0" y="952831"/>
                </a:moveTo>
                <a:cubicBezTo>
                  <a:pt x="20782" y="980540"/>
                  <a:pt x="41564" y="1008249"/>
                  <a:pt x="133004" y="894642"/>
                </a:cubicBezTo>
                <a:cubicBezTo>
                  <a:pt x="224444" y="781035"/>
                  <a:pt x="440575" y="384795"/>
                  <a:pt x="548640" y="271188"/>
                </a:cubicBezTo>
                <a:cubicBezTo>
                  <a:pt x="656705" y="157581"/>
                  <a:pt x="714894" y="100777"/>
                  <a:pt x="781396" y="212999"/>
                </a:cubicBezTo>
                <a:cubicBezTo>
                  <a:pt x="847898" y="325221"/>
                  <a:pt x="947651" y="944519"/>
                  <a:pt x="947651" y="944519"/>
                </a:cubicBezTo>
                <a:lnTo>
                  <a:pt x="947651" y="944519"/>
                </a:lnTo>
                <a:cubicBezTo>
                  <a:pt x="978131" y="944519"/>
                  <a:pt x="1059873" y="974999"/>
                  <a:pt x="1130531" y="944519"/>
                </a:cubicBezTo>
                <a:cubicBezTo>
                  <a:pt x="1201189" y="914039"/>
                  <a:pt x="1264920" y="860006"/>
                  <a:pt x="1371600" y="761639"/>
                </a:cubicBezTo>
                <a:cubicBezTo>
                  <a:pt x="1478280" y="663272"/>
                  <a:pt x="1770611" y="354315"/>
                  <a:pt x="1770611" y="354315"/>
                </a:cubicBezTo>
                <a:lnTo>
                  <a:pt x="1770611" y="354315"/>
                </a:lnTo>
                <a:cubicBezTo>
                  <a:pt x="1837113" y="327991"/>
                  <a:pt x="2082338" y="161737"/>
                  <a:pt x="2169622" y="196373"/>
                </a:cubicBezTo>
                <a:cubicBezTo>
                  <a:pt x="2256906" y="231009"/>
                  <a:pt x="2216728" y="517799"/>
                  <a:pt x="2294313" y="562133"/>
                </a:cubicBezTo>
                <a:cubicBezTo>
                  <a:pt x="2371898" y="606467"/>
                  <a:pt x="2561705" y="553820"/>
                  <a:pt x="2635134" y="462380"/>
                </a:cubicBezTo>
                <a:cubicBezTo>
                  <a:pt x="2708563" y="370940"/>
                  <a:pt x="2619894" y="67526"/>
                  <a:pt x="2734887" y="13493"/>
                </a:cubicBezTo>
                <a:cubicBezTo>
                  <a:pt x="2849880" y="-40540"/>
                  <a:pt x="3158836" y="81380"/>
                  <a:pt x="3325091" y="138184"/>
                </a:cubicBezTo>
                <a:cubicBezTo>
                  <a:pt x="3491346" y="194988"/>
                  <a:pt x="3732414" y="354315"/>
                  <a:pt x="3732414" y="354315"/>
                </a:cubicBezTo>
                <a:lnTo>
                  <a:pt x="3732414" y="354315"/>
                </a:lnTo>
                <a:cubicBezTo>
                  <a:pt x="3749040" y="405577"/>
                  <a:pt x="3708862" y="587072"/>
                  <a:pt x="3832167" y="661886"/>
                </a:cubicBezTo>
                <a:cubicBezTo>
                  <a:pt x="3955472" y="736700"/>
                  <a:pt x="4472247" y="803202"/>
                  <a:pt x="4472247" y="803202"/>
                </a:cubicBezTo>
                <a:lnTo>
                  <a:pt x="4472247" y="803202"/>
                </a:lnTo>
                <a:lnTo>
                  <a:pt x="4779818" y="936206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3FD8BC-9168-4A3C-B592-40E6877BD4DC}"/>
              </a:ext>
            </a:extLst>
          </p:cNvPr>
          <p:cNvSpPr txBox="1"/>
          <p:nvPr/>
        </p:nvSpPr>
        <p:spPr>
          <a:xfrm>
            <a:off x="8873329" y="1492410"/>
            <a:ext cx="3000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Average amplitude is called the “envelope”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86F440-864B-416B-B63D-9BD712C8631C}"/>
              </a:ext>
            </a:extLst>
          </p:cNvPr>
          <p:cNvSpPr/>
          <p:nvPr/>
        </p:nvSpPr>
        <p:spPr>
          <a:xfrm>
            <a:off x="8121535" y="1945179"/>
            <a:ext cx="751794" cy="507076"/>
          </a:xfrm>
          <a:custGeom>
            <a:avLst/>
            <a:gdLst>
              <a:gd name="connsiteX0" fmla="*/ 241069 w 241069"/>
              <a:gd name="connsiteY0" fmla="*/ 0 h 448888"/>
              <a:gd name="connsiteX1" fmla="*/ 0 w 241069"/>
              <a:gd name="connsiteY1" fmla="*/ 448888 h 44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1069" h="448888">
                <a:moveTo>
                  <a:pt x="241069" y="0"/>
                </a:moveTo>
                <a:lnTo>
                  <a:pt x="0" y="448888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B817D91-6879-4AC8-8D0C-5E9DCB8B5EEE}"/>
              </a:ext>
            </a:extLst>
          </p:cNvPr>
          <p:cNvSpPr/>
          <p:nvPr/>
        </p:nvSpPr>
        <p:spPr>
          <a:xfrm>
            <a:off x="3358342" y="2693324"/>
            <a:ext cx="5345083" cy="0"/>
          </a:xfrm>
          <a:custGeom>
            <a:avLst/>
            <a:gdLst>
              <a:gd name="connsiteX0" fmla="*/ 0 w 5345083"/>
              <a:gd name="connsiteY0" fmla="*/ 0 h 0"/>
              <a:gd name="connsiteX1" fmla="*/ 5345083 w 534508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45083">
                <a:moveTo>
                  <a:pt x="0" y="0"/>
                </a:moveTo>
                <a:lnTo>
                  <a:pt x="5345083" y="0"/>
                </a:lnTo>
              </a:path>
            </a:pathLst>
          </a:cu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FFD7AF4-03C4-4851-90FB-A60633FDC332}"/>
              </a:ext>
            </a:extLst>
          </p:cNvPr>
          <p:cNvSpPr/>
          <p:nvPr/>
        </p:nvSpPr>
        <p:spPr>
          <a:xfrm>
            <a:off x="3312623" y="1648471"/>
            <a:ext cx="45719" cy="1053165"/>
          </a:xfrm>
          <a:custGeom>
            <a:avLst/>
            <a:gdLst>
              <a:gd name="connsiteX0" fmla="*/ 0 w 0"/>
              <a:gd name="connsiteY0" fmla="*/ 756458 h 756458"/>
              <a:gd name="connsiteX1" fmla="*/ 0 w 0"/>
              <a:gd name="connsiteY1" fmla="*/ 0 h 75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756458">
                <a:moveTo>
                  <a:pt x="0" y="756458"/>
                </a:moveTo>
                <a:lnTo>
                  <a:pt x="0" y="0"/>
                </a:ln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14781" y="995114"/>
            <a:ext cx="2064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Human Speech</a:t>
            </a:r>
          </a:p>
        </p:txBody>
      </p:sp>
    </p:spTree>
    <p:extLst>
      <p:ext uri="{BB962C8B-B14F-4D97-AF65-F5344CB8AC3E}">
        <p14:creationId xmlns:p14="http://schemas.microsoft.com/office/powerpoint/2010/main" val="351559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90536"/>
            <a:ext cx="8229600" cy="651969"/>
          </a:xfrm>
        </p:spPr>
        <p:txBody>
          <a:bodyPr/>
          <a:lstStyle/>
          <a:p>
            <a:r>
              <a:rPr lang="en-US" dirty="0" err="1"/>
              <a:t>toneMelody</a:t>
            </a:r>
            <a:r>
              <a:rPr lang="en-US" dirty="0"/>
              <a:t> walk-through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607" y="1004935"/>
            <a:ext cx="8229600" cy="484772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void setup() {</a:t>
            </a:r>
          </a:p>
          <a:p>
            <a:pPr marL="0" indent="0">
              <a:buNone/>
            </a:pPr>
            <a:r>
              <a:rPr lang="en-US" sz="1800" dirty="0"/>
              <a:t>for 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thisNote</a:t>
            </a:r>
            <a:r>
              <a:rPr lang="en-US" sz="1800" dirty="0"/>
              <a:t> = 0; </a:t>
            </a:r>
            <a:r>
              <a:rPr lang="en-US" sz="1800" dirty="0" err="1"/>
              <a:t>thisNote</a:t>
            </a:r>
            <a:r>
              <a:rPr lang="en-US" sz="1800" dirty="0"/>
              <a:t> &lt; 8; </a:t>
            </a:r>
            <a:r>
              <a:rPr lang="en-US" sz="1800" dirty="0" err="1"/>
              <a:t>thisNote</a:t>
            </a:r>
            <a:r>
              <a:rPr lang="en-US" sz="1800" dirty="0"/>
              <a:t>++)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 //e.g. quarter note = 1000 / 4, eighth note = 1000/8, etc.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noteDuration</a:t>
            </a:r>
            <a:r>
              <a:rPr lang="en-US" sz="1800" dirty="0"/>
              <a:t> = 1000 / </a:t>
            </a:r>
            <a:r>
              <a:rPr lang="en-US" sz="1800" dirty="0" err="1"/>
              <a:t>noteDurations</a:t>
            </a:r>
            <a:r>
              <a:rPr lang="en-US" sz="1800" dirty="0"/>
              <a:t>[</a:t>
            </a:r>
            <a:r>
              <a:rPr lang="en-US" sz="1800" dirty="0" err="1"/>
              <a:t>thisNote</a:t>
            </a:r>
            <a:r>
              <a:rPr lang="en-US" sz="1800" dirty="0"/>
              <a:t>];</a:t>
            </a:r>
          </a:p>
          <a:p>
            <a:pPr marL="0" indent="0">
              <a:buNone/>
            </a:pPr>
            <a:r>
              <a:rPr lang="en-US" sz="1800" dirty="0"/>
              <a:t>    tone(8, melody[</a:t>
            </a:r>
            <a:r>
              <a:rPr lang="en-US" sz="1800" dirty="0" err="1"/>
              <a:t>thisNote</a:t>
            </a:r>
            <a:r>
              <a:rPr lang="en-US" sz="1800" dirty="0"/>
              <a:t>], </a:t>
            </a:r>
            <a:r>
              <a:rPr lang="en-US" sz="1800" dirty="0" err="1"/>
              <a:t>noteDuration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// to distinguish the notes, set a minimum time between them.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pauseBetweenNotes</a:t>
            </a:r>
            <a:r>
              <a:rPr lang="en-US" sz="1800" dirty="0"/>
              <a:t> = </a:t>
            </a:r>
            <a:r>
              <a:rPr lang="en-US" sz="1800" dirty="0" err="1"/>
              <a:t>noteDuration</a:t>
            </a:r>
            <a:r>
              <a:rPr lang="en-US" sz="1800" dirty="0"/>
              <a:t> * 1.30;</a:t>
            </a:r>
          </a:p>
          <a:p>
            <a:pPr marL="0" indent="0">
              <a:buNone/>
            </a:pPr>
            <a:r>
              <a:rPr lang="en-US" sz="1800" dirty="0"/>
              <a:t>    delay(</a:t>
            </a:r>
            <a:r>
              <a:rPr lang="en-US" sz="1800" dirty="0" err="1"/>
              <a:t>pauseBetweenNotes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// stop the tone playing: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noTone</a:t>
            </a:r>
            <a:r>
              <a:rPr lang="en-US" sz="1800" dirty="0"/>
              <a:t>(8);</a:t>
            </a:r>
          </a:p>
          <a:p>
            <a:pPr marL="0" indent="0">
              <a:buNone/>
            </a:pPr>
            <a:r>
              <a:rPr lang="en-US" sz="1800" dirty="0"/>
              <a:t>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1" y="4282997"/>
            <a:ext cx="4207267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Why does it play tune only once???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Push RESET to replay</a:t>
            </a:r>
          </a:p>
        </p:txBody>
      </p:sp>
    </p:spTree>
    <p:extLst>
      <p:ext uri="{BB962C8B-B14F-4D97-AF65-F5344CB8AC3E}">
        <p14:creationId xmlns:p14="http://schemas.microsoft.com/office/powerpoint/2010/main" val="24996641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</a:t>
            </a:r>
            <a:r>
              <a:rPr lang="en-US" dirty="0" smtClean="0">
                <a:solidFill>
                  <a:srgbClr val="074BB9"/>
                </a:solidFill>
              </a:rPr>
              <a:t>playSong1.ino</a:t>
            </a:r>
            <a:endParaRPr lang="en-US" dirty="0">
              <a:solidFill>
                <a:srgbClr val="074BB9"/>
              </a:solidFill>
            </a:endParaRPr>
          </a:p>
          <a:p>
            <a:r>
              <a:rPr lang="en-US" dirty="0"/>
              <a:t>Changes made:</a:t>
            </a:r>
          </a:p>
          <a:p>
            <a:pPr lvl="1"/>
            <a:r>
              <a:rPr lang="en-US" dirty="0"/>
              <a:t>Plays song in loop() rather than setup()</a:t>
            </a:r>
          </a:p>
          <a:p>
            <a:pPr lvl="2"/>
            <a:r>
              <a:rPr lang="en-US" dirty="0"/>
              <a:t>Song repeats over and over</a:t>
            </a:r>
          </a:p>
          <a:p>
            <a:pPr lvl="1"/>
            <a:r>
              <a:rPr lang="en-US" dirty="0"/>
              <a:t>Detects end of song automatically (without needing to count exact number of notes)</a:t>
            </a:r>
          </a:p>
          <a:p>
            <a:pPr lvl="1"/>
            <a:r>
              <a:rPr lang="en-US" dirty="0"/>
              <a:t>Can adjust how fast song plays</a:t>
            </a:r>
          </a:p>
        </p:txBody>
      </p:sp>
    </p:spTree>
    <p:extLst>
      <p:ext uri="{BB962C8B-B14F-4D97-AF65-F5344CB8AC3E}">
        <p14:creationId xmlns:p14="http://schemas.microsoft.com/office/powerpoint/2010/main" val="39011971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End of Song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199" y="1600200"/>
            <a:ext cx="9376611" cy="4369676"/>
          </a:xfrm>
        </p:spPr>
        <p:txBody>
          <a:bodyPr/>
          <a:lstStyle/>
          <a:p>
            <a:r>
              <a:rPr lang="en-US" dirty="0"/>
              <a:t>Add a zero as last item in </a:t>
            </a:r>
            <a:r>
              <a:rPr lang="en-US" i="1" dirty="0">
                <a:solidFill>
                  <a:srgbClr val="00B050"/>
                </a:solidFill>
              </a:rPr>
              <a:t>duration</a:t>
            </a:r>
            <a:r>
              <a:rPr lang="en-US" dirty="0"/>
              <a:t> array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loop goes until zero detected:</a:t>
            </a:r>
            <a:br>
              <a:rPr lang="en-US" dirty="0"/>
            </a:br>
            <a:r>
              <a:rPr lang="en-US" sz="36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for (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thisNote</a:t>
            </a:r>
            <a:r>
              <a:rPr lang="en-US" sz="2400" dirty="0">
                <a:solidFill>
                  <a:srgbClr val="FF0000"/>
                </a:solidFill>
              </a:rPr>
              <a:t> = 0; </a:t>
            </a:r>
            <a:r>
              <a:rPr lang="en-US" sz="2400" dirty="0" err="1">
                <a:solidFill>
                  <a:srgbClr val="FF0000"/>
                </a:solidFill>
              </a:rPr>
              <a:t>JepardyDurations</a:t>
            </a:r>
            <a:r>
              <a:rPr lang="en-US" sz="2400" dirty="0">
                <a:solidFill>
                  <a:srgbClr val="FF0000"/>
                </a:solidFill>
              </a:rPr>
              <a:t>[</a:t>
            </a:r>
            <a:r>
              <a:rPr lang="en-US" sz="2400" dirty="0" err="1">
                <a:solidFill>
                  <a:srgbClr val="FF0000"/>
                </a:solidFill>
              </a:rPr>
              <a:t>thisNote</a:t>
            </a:r>
            <a:r>
              <a:rPr lang="en-US" sz="2400" dirty="0">
                <a:solidFill>
                  <a:srgbClr val="FF0000"/>
                </a:solidFill>
              </a:rPr>
              <a:t>] != 0; </a:t>
            </a:r>
            <a:r>
              <a:rPr lang="en-US" sz="2400" dirty="0" err="1">
                <a:solidFill>
                  <a:srgbClr val="FF0000"/>
                </a:solidFill>
              </a:rPr>
              <a:t>thisNote</a:t>
            </a:r>
            <a:r>
              <a:rPr lang="en-US" sz="2400" dirty="0">
                <a:solidFill>
                  <a:srgbClr val="FF0000"/>
                </a:solidFill>
              </a:rPr>
              <a:t>++) {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233" y="2305050"/>
            <a:ext cx="3998037" cy="228459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895233" y="4209861"/>
            <a:ext cx="525101" cy="4707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/>
          <p:cNvSpPr/>
          <p:nvPr/>
        </p:nvSpPr>
        <p:spPr>
          <a:xfrm>
            <a:off x="3258274" y="2064190"/>
            <a:ext cx="529093" cy="2263366"/>
          </a:xfrm>
          <a:custGeom>
            <a:avLst/>
            <a:gdLst>
              <a:gd name="connsiteX0" fmla="*/ 329917 w 529093"/>
              <a:gd name="connsiteY0" fmla="*/ 0 h 2444436"/>
              <a:gd name="connsiteX1" fmla="*/ 3992 w 529093"/>
              <a:gd name="connsiteY1" fmla="*/ 1729212 h 2444436"/>
              <a:gd name="connsiteX2" fmla="*/ 529093 w 529093"/>
              <a:gd name="connsiteY2" fmla="*/ 2444436 h 244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9093" h="2444436">
                <a:moveTo>
                  <a:pt x="329917" y="0"/>
                </a:moveTo>
                <a:cubicBezTo>
                  <a:pt x="150356" y="660903"/>
                  <a:pt x="-29204" y="1321806"/>
                  <a:pt x="3992" y="1729212"/>
                </a:cubicBezTo>
                <a:cubicBezTo>
                  <a:pt x="37188" y="2136618"/>
                  <a:pt x="283140" y="2290527"/>
                  <a:pt x="529093" y="244443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/>
          <p:cNvSpPr/>
          <p:nvPr/>
        </p:nvSpPr>
        <p:spPr>
          <a:xfrm>
            <a:off x="3452388" y="2064190"/>
            <a:ext cx="642796" cy="0"/>
          </a:xfrm>
          <a:custGeom>
            <a:avLst/>
            <a:gdLst>
              <a:gd name="connsiteX0" fmla="*/ 0 w 642796"/>
              <a:gd name="connsiteY0" fmla="*/ 0 h 0"/>
              <a:gd name="connsiteX1" fmla="*/ 642796 w 64279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2796">
                <a:moveTo>
                  <a:pt x="0" y="0"/>
                </a:moveTo>
                <a:lnTo>
                  <a:pt x="642796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97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Pace of Music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Find the line: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wholeNote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= 1000;</a:t>
            </a:r>
          </a:p>
          <a:p>
            <a:pPr lvl="1"/>
            <a:r>
              <a:rPr lang="en-US" sz="2400" dirty="0"/>
              <a:t>‘</a:t>
            </a:r>
            <a:r>
              <a:rPr lang="en-US" sz="2400" dirty="0" err="1"/>
              <a:t>wholeNote</a:t>
            </a:r>
            <a:r>
              <a:rPr lang="en-US" sz="2400" dirty="0"/>
              <a:t>’ is the number of milliseconds in a whole note.</a:t>
            </a:r>
          </a:p>
          <a:p>
            <a:r>
              <a:rPr lang="en-US" sz="2800" dirty="0"/>
              <a:t>Changing </a:t>
            </a:r>
            <a:r>
              <a:rPr lang="en-US" sz="2800" dirty="0" err="1"/>
              <a:t>wholeNote</a:t>
            </a:r>
            <a:r>
              <a:rPr lang="en-US" sz="2800" dirty="0"/>
              <a:t> to 500 makes whole note ½ sec</a:t>
            </a:r>
          </a:p>
          <a:p>
            <a:r>
              <a:rPr lang="en-US" sz="2800" dirty="0"/>
              <a:t>Changing </a:t>
            </a:r>
            <a:r>
              <a:rPr lang="en-US" sz="2800" dirty="0" err="1"/>
              <a:t>wholeNote</a:t>
            </a:r>
            <a:r>
              <a:rPr lang="en-US" sz="2800" dirty="0"/>
              <a:t> to 2000 makes whole note 2 sec</a:t>
            </a:r>
          </a:p>
          <a:p>
            <a:r>
              <a:rPr lang="en-US" sz="2800" dirty="0"/>
              <a:t>Please try several values for </a:t>
            </a:r>
            <a:r>
              <a:rPr lang="en-US" sz="2800" dirty="0" err="1"/>
              <a:t>wholeNote</a:t>
            </a:r>
            <a:r>
              <a:rPr lang="en-US" sz="2800" dirty="0"/>
              <a:t> and see what happens</a:t>
            </a:r>
          </a:p>
        </p:txBody>
      </p:sp>
    </p:spTree>
    <p:extLst>
      <p:ext uri="{BB962C8B-B14F-4D97-AF65-F5344CB8AC3E}">
        <p14:creationId xmlns:p14="http://schemas.microsoft.com/office/powerpoint/2010/main" val="40108309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B0F33-71BE-4B58-B0B7-9272B1BAF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CBF36-2422-489C-80E4-24CEB5E36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material (approximately 10 slides) on Arduino music is optional and will not be on a test.</a:t>
            </a:r>
          </a:p>
          <a:p>
            <a:r>
              <a:rPr lang="en-US" dirty="0"/>
              <a:t>However, you might find it useful </a:t>
            </a:r>
            <a:r>
              <a:rPr lang="en-US"/>
              <a:t>to work through it </a:t>
            </a:r>
            <a:r>
              <a:rPr lang="en-US" dirty="0"/>
              <a:t>if you have time</a:t>
            </a:r>
          </a:p>
        </p:txBody>
      </p:sp>
    </p:spTree>
    <p:extLst>
      <p:ext uri="{BB962C8B-B14F-4D97-AF65-F5344CB8AC3E}">
        <p14:creationId xmlns:p14="http://schemas.microsoft.com/office/powerpoint/2010/main" val="40489886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Songs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playSong3</a:t>
            </a:r>
          </a:p>
          <a:p>
            <a:r>
              <a:rPr lang="en-US" dirty="0"/>
              <a:t>Changes:</a:t>
            </a:r>
          </a:p>
          <a:p>
            <a:pPr lvl="1"/>
            <a:r>
              <a:rPr lang="en-US" dirty="0"/>
              <a:t>Three songs available</a:t>
            </a:r>
          </a:p>
          <a:p>
            <a:pPr lvl="1"/>
            <a:r>
              <a:rPr lang="en-US" dirty="0"/>
              <a:t>Uses a function to play the melody</a:t>
            </a:r>
          </a:p>
          <a:p>
            <a:pPr lvl="1"/>
            <a:r>
              <a:rPr lang="en-US" dirty="0"/>
              <a:t>Variable “song” set to 0, 1, or 2 to select song.</a:t>
            </a:r>
          </a:p>
          <a:p>
            <a:pPr lvl="2"/>
            <a:r>
              <a:rPr lang="en-US" dirty="0"/>
              <a:t>Find the line: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song = 0;</a:t>
            </a:r>
          </a:p>
          <a:p>
            <a:pPr lvl="2"/>
            <a:r>
              <a:rPr lang="en-US" dirty="0"/>
              <a:t>Change song to 0, 1, or 2 to select the melody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454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94594"/>
            <a:ext cx="8229600" cy="735724"/>
          </a:xfrm>
        </p:spPr>
        <p:txBody>
          <a:bodyPr/>
          <a:lstStyle/>
          <a:p>
            <a:r>
              <a:rPr lang="en-US" dirty="0"/>
              <a:t>Look at loop()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87973"/>
            <a:ext cx="8229600" cy="4805775"/>
          </a:xfrm>
        </p:spPr>
        <p:txBody>
          <a:bodyPr/>
          <a:lstStyle/>
          <a:p>
            <a:pPr marL="914400" lvl="2" indent="0">
              <a:buNone/>
            </a:pPr>
            <a:endParaRPr lang="en-US" sz="1800" dirty="0"/>
          </a:p>
          <a:p>
            <a:pPr marL="914400" lvl="2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wholeNote</a:t>
            </a:r>
            <a:r>
              <a:rPr lang="en-US" sz="1800" dirty="0"/>
              <a:t> = 1450; 		</a:t>
            </a:r>
            <a:r>
              <a:rPr lang="en-US" sz="1800" dirty="0">
                <a:solidFill>
                  <a:srgbClr val="00B050"/>
                </a:solidFill>
              </a:rPr>
              <a:t>// change pace of music("speedy")</a:t>
            </a:r>
          </a:p>
          <a:p>
            <a:pPr marL="914400" lvl="2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song = 0;    			</a:t>
            </a:r>
            <a:r>
              <a:rPr lang="en-US" sz="1800" dirty="0">
                <a:solidFill>
                  <a:srgbClr val="00B050"/>
                </a:solidFill>
              </a:rPr>
              <a:t>//select a song (set to 0, 1, or 2)</a:t>
            </a:r>
          </a:p>
          <a:p>
            <a:pPr marL="914400" lvl="2" indent="0">
              <a:buNone/>
            </a:pPr>
            <a:r>
              <a:rPr lang="en-US" sz="1800" dirty="0"/>
              <a:t>void loop() {</a:t>
            </a:r>
          </a:p>
          <a:p>
            <a:pPr marL="914400" lvl="2" indent="0">
              <a:buNone/>
            </a:pPr>
            <a:r>
              <a:rPr lang="en-US" sz="1800" dirty="0"/>
              <a:t>  if (song == 0) {</a:t>
            </a:r>
          </a:p>
          <a:p>
            <a:pPr marL="914400" lvl="2" indent="0">
              <a:buNone/>
            </a:pPr>
            <a:r>
              <a:rPr lang="en-US" sz="1800" dirty="0"/>
              <a:t>    singsong(</a:t>
            </a:r>
            <a:r>
              <a:rPr lang="en-US" sz="1800" dirty="0" err="1"/>
              <a:t>marioDurations</a:t>
            </a:r>
            <a:r>
              <a:rPr lang="en-US" sz="1800" dirty="0"/>
              <a:t>, Mario);  		</a:t>
            </a:r>
            <a:r>
              <a:rPr lang="en-US" sz="1800" dirty="0">
                <a:solidFill>
                  <a:srgbClr val="00B050"/>
                </a:solidFill>
              </a:rPr>
              <a:t>//play Mario</a:t>
            </a:r>
          </a:p>
          <a:p>
            <a:pPr marL="914400" lvl="2" indent="0">
              <a:buNone/>
            </a:pPr>
            <a:r>
              <a:rPr lang="en-US" sz="1800" dirty="0"/>
              <a:t>  }</a:t>
            </a:r>
          </a:p>
          <a:p>
            <a:pPr marL="914400" lvl="2" indent="0">
              <a:buNone/>
            </a:pPr>
            <a:r>
              <a:rPr lang="en-US" sz="1800" dirty="0"/>
              <a:t>  else if (song == 1) {</a:t>
            </a:r>
          </a:p>
          <a:p>
            <a:pPr marL="914400" lvl="2" indent="0">
              <a:buNone/>
            </a:pPr>
            <a:r>
              <a:rPr lang="en-US" sz="1800" dirty="0"/>
              <a:t>    singsong(</a:t>
            </a:r>
            <a:r>
              <a:rPr lang="en-US" sz="1800" dirty="0" err="1"/>
              <a:t>BondDurations</a:t>
            </a:r>
            <a:r>
              <a:rPr lang="en-US" sz="1800" dirty="0"/>
              <a:t>, Bond);  		</a:t>
            </a:r>
            <a:r>
              <a:rPr lang="en-US" sz="1800" dirty="0">
                <a:solidFill>
                  <a:srgbClr val="00B050"/>
                </a:solidFill>
              </a:rPr>
              <a:t>//play James Bond</a:t>
            </a:r>
          </a:p>
          <a:p>
            <a:pPr marL="914400" lvl="2" indent="0">
              <a:buNone/>
            </a:pPr>
            <a:r>
              <a:rPr lang="en-US" sz="1800" dirty="0"/>
              <a:t>  }</a:t>
            </a:r>
          </a:p>
          <a:p>
            <a:pPr marL="914400" lvl="2" indent="0">
              <a:buNone/>
            </a:pPr>
            <a:r>
              <a:rPr lang="en-US" sz="1800" dirty="0"/>
              <a:t>  else {</a:t>
            </a:r>
          </a:p>
          <a:p>
            <a:pPr marL="914400" lvl="2" indent="0">
              <a:buNone/>
            </a:pPr>
            <a:r>
              <a:rPr lang="en-US" sz="1800" dirty="0"/>
              <a:t>    singsong(</a:t>
            </a:r>
            <a:r>
              <a:rPr lang="en-US" sz="1800" dirty="0" err="1"/>
              <a:t>JepardyDurations</a:t>
            </a:r>
            <a:r>
              <a:rPr lang="en-US" sz="1800" dirty="0"/>
              <a:t>, </a:t>
            </a:r>
            <a:r>
              <a:rPr lang="en-US" sz="1800" dirty="0" err="1"/>
              <a:t>Jepardy</a:t>
            </a:r>
            <a:r>
              <a:rPr lang="en-US" sz="1800" dirty="0"/>
              <a:t>);  	</a:t>
            </a:r>
            <a:r>
              <a:rPr lang="en-US" sz="1800" dirty="0">
                <a:solidFill>
                  <a:srgbClr val="00B050"/>
                </a:solidFill>
              </a:rPr>
              <a:t>//play </a:t>
            </a:r>
            <a:r>
              <a:rPr lang="en-US" sz="1800" dirty="0" err="1">
                <a:solidFill>
                  <a:srgbClr val="00B050"/>
                </a:solidFill>
              </a:rPr>
              <a:t>Jepardy</a:t>
            </a:r>
            <a:endParaRPr lang="en-US" sz="1800" dirty="0">
              <a:solidFill>
                <a:srgbClr val="00B050"/>
              </a:solidFill>
            </a:endParaRPr>
          </a:p>
          <a:p>
            <a:pPr marL="914400" lvl="2" indent="0">
              <a:buNone/>
            </a:pPr>
            <a:r>
              <a:rPr lang="en-US" sz="1800" dirty="0"/>
              <a:t>  }</a:t>
            </a:r>
          </a:p>
          <a:p>
            <a:pPr marL="914400" lvl="2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4171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singsong()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07537" y="4237020"/>
            <a:ext cx="8229600" cy="1837854"/>
          </a:xfrm>
        </p:spPr>
        <p:txBody>
          <a:bodyPr/>
          <a:lstStyle/>
          <a:p>
            <a:r>
              <a:rPr lang="en-US" dirty="0"/>
              <a:t>Shows how to pass values to function</a:t>
            </a:r>
          </a:p>
          <a:p>
            <a:r>
              <a:rPr lang="en-US" dirty="0"/>
              <a:t>Shows how to re-use code</a:t>
            </a:r>
          </a:p>
          <a:p>
            <a:pPr lvl="1"/>
            <a:r>
              <a:rPr lang="en-US" dirty="0"/>
              <a:t>Same code can play many different tunes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E8D9F6-C407-4026-B439-FF462F6FF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655" y="1219200"/>
            <a:ext cx="8735121" cy="301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982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Whistles and Bells</a:t>
            </a:r>
            <a:br>
              <a:rPr lang="en-US" dirty="0"/>
            </a:br>
            <a:r>
              <a:rPr lang="en-US" sz="3600" i="1" dirty="0">
                <a:solidFill>
                  <a:srgbClr val="00B0F0"/>
                </a:solidFill>
              </a:rPr>
              <a:t>Mods to playSong3</a:t>
            </a:r>
            <a:endParaRPr lang="en-US" i="1" dirty="0">
              <a:solidFill>
                <a:srgbClr val="00B0F0"/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Pushbutton Select</a:t>
            </a:r>
          </a:p>
          <a:p>
            <a:r>
              <a:rPr lang="en-US" dirty="0"/>
              <a:t>Pace adjustment</a:t>
            </a:r>
          </a:p>
        </p:txBody>
      </p:sp>
    </p:spTree>
    <p:extLst>
      <p:ext uri="{BB962C8B-B14F-4D97-AF65-F5344CB8AC3E}">
        <p14:creationId xmlns:p14="http://schemas.microsoft.com/office/powerpoint/2010/main" val="1402990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FD9266-C63A-4C3E-ABFB-32B19F372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427" y="846139"/>
            <a:ext cx="4762500" cy="58007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Add: Pot and Switch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5060" r="8012"/>
          <a:stretch/>
        </p:blipFill>
        <p:spPr>
          <a:xfrm>
            <a:off x="1712202" y="3549665"/>
            <a:ext cx="1191612" cy="1528269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485697" y="2186153"/>
            <a:ext cx="493987" cy="620111"/>
            <a:chOff x="714703" y="2312276"/>
            <a:chExt cx="493987" cy="620111"/>
          </a:xfrm>
        </p:grpSpPr>
        <p:sp>
          <p:nvSpPr>
            <p:cNvPr id="9" name="Oval 8"/>
            <p:cNvSpPr/>
            <p:nvPr/>
          </p:nvSpPr>
          <p:spPr>
            <a:xfrm>
              <a:off x="714703" y="2312276"/>
              <a:ext cx="493987" cy="49398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5941" y="2722180"/>
              <a:ext cx="391509" cy="21020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Freeform: Shape 11"/>
          <p:cNvSpPr/>
          <p:nvPr/>
        </p:nvSpPr>
        <p:spPr>
          <a:xfrm>
            <a:off x="2743200" y="1965434"/>
            <a:ext cx="0" cy="241738"/>
          </a:xfrm>
          <a:custGeom>
            <a:avLst/>
            <a:gdLst>
              <a:gd name="connsiteX0" fmla="*/ 0 w 0"/>
              <a:gd name="connsiteY0" fmla="*/ 241738 h 241738"/>
              <a:gd name="connsiteX1" fmla="*/ 0 w 0"/>
              <a:gd name="connsiteY1" fmla="*/ 0 h 241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41738">
                <a:moveTo>
                  <a:pt x="0" y="241738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/>
          <p:cNvSpPr/>
          <p:nvPr/>
        </p:nvSpPr>
        <p:spPr>
          <a:xfrm>
            <a:off x="2827282" y="2806263"/>
            <a:ext cx="0" cy="241738"/>
          </a:xfrm>
          <a:custGeom>
            <a:avLst/>
            <a:gdLst>
              <a:gd name="connsiteX0" fmla="*/ 0 w 0"/>
              <a:gd name="connsiteY0" fmla="*/ 241738 h 241738"/>
              <a:gd name="connsiteX1" fmla="*/ 0 w 0"/>
              <a:gd name="connsiteY1" fmla="*/ 0 h 241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41738">
                <a:moveTo>
                  <a:pt x="0" y="241738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/>
          <p:cNvSpPr/>
          <p:nvPr/>
        </p:nvSpPr>
        <p:spPr>
          <a:xfrm>
            <a:off x="2630872" y="2806263"/>
            <a:ext cx="0" cy="241738"/>
          </a:xfrm>
          <a:custGeom>
            <a:avLst/>
            <a:gdLst>
              <a:gd name="connsiteX0" fmla="*/ 0 w 0"/>
              <a:gd name="connsiteY0" fmla="*/ 241738 h 241738"/>
              <a:gd name="connsiteX1" fmla="*/ 0 w 0"/>
              <a:gd name="connsiteY1" fmla="*/ 0 h 241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41738">
                <a:moveTo>
                  <a:pt x="0" y="241738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36934" y="165391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96334" y="302772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Gnd</a:t>
            </a:r>
            <a:r>
              <a:rPr lang="en-US" dirty="0"/>
              <a:t>  +5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05940" y="5167100"/>
            <a:ext cx="221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rgbClr val="FF0000"/>
                </a:solidFill>
              </a:rPr>
              <a:t>Add This</a:t>
            </a:r>
          </a:p>
          <a:p>
            <a:pPr algn="r"/>
            <a:r>
              <a:rPr lang="en-US" sz="2800" dirty="0">
                <a:solidFill>
                  <a:srgbClr val="FF0000"/>
                </a:solidFill>
              </a:rPr>
              <a:t>(adjusts pace)</a:t>
            </a:r>
          </a:p>
        </p:txBody>
      </p:sp>
      <p:sp>
        <p:nvSpPr>
          <p:cNvPr id="20" name="Freeform: Shape 19"/>
          <p:cNvSpPr/>
          <p:nvPr/>
        </p:nvSpPr>
        <p:spPr>
          <a:xfrm>
            <a:off x="3964730" y="5475890"/>
            <a:ext cx="641131" cy="136634"/>
          </a:xfrm>
          <a:custGeom>
            <a:avLst/>
            <a:gdLst>
              <a:gd name="connsiteX0" fmla="*/ 0 w 641131"/>
              <a:gd name="connsiteY0" fmla="*/ 136634 h 136634"/>
              <a:gd name="connsiteX1" fmla="*/ 641131 w 641131"/>
              <a:gd name="connsiteY1" fmla="*/ 0 h 136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1131" h="136634">
                <a:moveTo>
                  <a:pt x="0" y="136634"/>
                </a:moveTo>
                <a:lnTo>
                  <a:pt x="641131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780599" y="4655270"/>
            <a:ext cx="1879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Add This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(selects song)</a:t>
            </a:r>
          </a:p>
        </p:txBody>
      </p:sp>
      <p:sp>
        <p:nvSpPr>
          <p:cNvPr id="22" name="Freeform: Shape 21"/>
          <p:cNvSpPr/>
          <p:nvPr/>
        </p:nvSpPr>
        <p:spPr>
          <a:xfrm flipH="1" flipV="1">
            <a:off x="7696200" y="5167098"/>
            <a:ext cx="1166552" cy="175377"/>
          </a:xfrm>
          <a:custGeom>
            <a:avLst/>
            <a:gdLst>
              <a:gd name="connsiteX0" fmla="*/ 0 w 641131"/>
              <a:gd name="connsiteY0" fmla="*/ 136634 h 136634"/>
              <a:gd name="connsiteX1" fmla="*/ 641131 w 641131"/>
              <a:gd name="connsiteY1" fmla="*/ 0 h 136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1131" h="136634">
                <a:moveTo>
                  <a:pt x="0" y="136634"/>
                </a:moveTo>
                <a:lnTo>
                  <a:pt x="641131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901311" y="1008120"/>
            <a:ext cx="170598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</a:rPr>
              <a:t>Potentiometer</a:t>
            </a:r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dirty="0">
                <a:solidFill>
                  <a:srgbClr val="00B0F0"/>
                </a:solidFill>
              </a:rPr>
              <a:t>“Pot”</a:t>
            </a:r>
          </a:p>
        </p:txBody>
      </p:sp>
    </p:spTree>
    <p:extLst>
      <p:ext uri="{BB962C8B-B14F-4D97-AF65-F5344CB8AC3E}">
        <p14:creationId xmlns:p14="http://schemas.microsoft.com/office/powerpoint/2010/main" val="222947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49700"/>
            <a:ext cx="10972800" cy="1143000"/>
          </a:xfrm>
        </p:spPr>
        <p:txBody>
          <a:bodyPr/>
          <a:lstStyle/>
          <a:p>
            <a:r>
              <a:rPr lang="en-US" dirty="0"/>
              <a:t>Standard Averaging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922190" y="1109083"/>
                <a:ext cx="8866909" cy="2319918"/>
              </a:xfrm>
            </p:spPr>
            <p:txBody>
              <a:bodyPr/>
              <a:lstStyle/>
              <a:p>
                <a:r>
                  <a:rPr lang="en-US" dirty="0"/>
                  <a:t>Standard average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k</a:t>
                </a:r>
                <a:r>
                  <a:rPr lang="en-US" dirty="0"/>
                  <a:t> is </a:t>
                </a:r>
                <a:r>
                  <a:rPr lang="en-US" dirty="0" smtClean="0"/>
                  <a:t>the magnitude of the </a:t>
                </a:r>
                <a:r>
                  <a:rPr lang="en-US" dirty="0"/>
                  <a:t>k-</a:t>
                </a:r>
                <a:r>
                  <a:rPr lang="en-US" dirty="0" err="1"/>
                  <a:t>th</a:t>
                </a:r>
                <a:r>
                  <a:rPr lang="en-US" dirty="0"/>
                  <a:t> A/D sample</a:t>
                </a:r>
              </a:p>
              <a:p>
                <a:pPr lvl="1"/>
                <a:r>
                  <a:rPr lang="en-US" b="1" dirty="0"/>
                  <a:t>Slow</a:t>
                </a:r>
                <a:r>
                  <a:rPr lang="en-US" dirty="0"/>
                  <a:t>: not available until N samples measured</a:t>
                </a:r>
              </a:p>
              <a:p>
                <a:pPr lvl="1"/>
                <a:r>
                  <a:rPr lang="en-US" dirty="0"/>
                  <a:t>Example: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2190" y="1109083"/>
                <a:ext cx="8866909" cy="2319918"/>
              </a:xfrm>
              <a:blipFill>
                <a:blip r:embed="rId2"/>
                <a:stretch>
                  <a:fillRect l="-1581" b="-7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346" y="3609475"/>
            <a:ext cx="5952240" cy="29597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157875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4772" y="1417639"/>
            <a:ext cx="8229600" cy="419354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Where do these go?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switchPin</a:t>
            </a:r>
            <a:r>
              <a:rPr lang="en-US" dirty="0"/>
              <a:t>=12;  //pushbutton pin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potPin</a:t>
            </a:r>
            <a:r>
              <a:rPr lang="en-US" dirty="0"/>
              <a:t>=A0;  	//pin that pot is connected to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song = 0;   	//which song to play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nsong</a:t>
            </a:r>
            <a:r>
              <a:rPr lang="en-US" dirty="0"/>
              <a:t> = 3; 	//# songs</a:t>
            </a:r>
          </a:p>
          <a:p>
            <a:r>
              <a:rPr lang="en-US" dirty="0">
                <a:solidFill>
                  <a:srgbClr val="FF0000"/>
                </a:solidFill>
              </a:rPr>
              <a:t>Where does this go?</a:t>
            </a:r>
          </a:p>
          <a:p>
            <a:pPr marL="0" indent="0">
              <a:buNone/>
            </a:pPr>
            <a:r>
              <a:rPr lang="en-US" dirty="0" err="1"/>
              <a:t>pinMode</a:t>
            </a:r>
            <a:r>
              <a:rPr lang="en-US" dirty="0"/>
              <a:t>(</a:t>
            </a:r>
            <a:r>
              <a:rPr lang="en-US" dirty="0" err="1"/>
              <a:t>switchPin,INPUT_PULLUP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005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25820"/>
            <a:ext cx="8229600" cy="5391808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Code to select song. Where does it go?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if 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digitalRead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switchPin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 == LOW) {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song = (song + 1) %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nsong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delay(1000); //wait a polite second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return;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r>
              <a:rPr lang="en-US" dirty="0">
                <a:solidFill>
                  <a:srgbClr val="0070C0"/>
                </a:solidFill>
              </a:rPr>
              <a:t>What does it do?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digitalRead</a:t>
            </a:r>
            <a:r>
              <a:rPr lang="en-US" dirty="0">
                <a:solidFill>
                  <a:srgbClr val="0070C0"/>
                </a:solidFill>
              </a:rPr>
              <a:t> goes LOW when button pressed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“%” is modulo division by </a:t>
            </a:r>
            <a:r>
              <a:rPr lang="en-US" dirty="0" err="1">
                <a:solidFill>
                  <a:srgbClr val="0070C0"/>
                </a:solidFill>
              </a:rPr>
              <a:t>nsong</a:t>
            </a:r>
            <a:r>
              <a:rPr lang="en-US" dirty="0">
                <a:solidFill>
                  <a:srgbClr val="0070C0"/>
                </a:solidFill>
              </a:rPr>
              <a:t>=3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song stays in range: 0 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 song 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5536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0854" y="1417639"/>
            <a:ext cx="8753582" cy="419354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Code to modify pace. Where does it go? </a:t>
            </a:r>
          </a:p>
          <a:p>
            <a:pPr marL="457200" lvl="1" indent="0">
              <a:buNone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wholeNote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analogRead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potPin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) * 3; //read the pot setting</a:t>
            </a:r>
          </a:p>
          <a:p>
            <a:r>
              <a:rPr lang="en-US" dirty="0">
                <a:solidFill>
                  <a:srgbClr val="0070C0"/>
                </a:solidFill>
              </a:rPr>
              <a:t>What does it do?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Remember: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wholeNote</a:t>
            </a:r>
            <a:r>
              <a:rPr lang="en-US" dirty="0">
                <a:solidFill>
                  <a:srgbClr val="0070C0"/>
                </a:solidFill>
              </a:rPr>
              <a:t> is length of whole note (in </a:t>
            </a:r>
            <a:r>
              <a:rPr lang="en-US" dirty="0" err="1">
                <a:solidFill>
                  <a:srgbClr val="0070C0"/>
                </a:solidFill>
              </a:rPr>
              <a:t>ms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And recall: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analogRead</a:t>
            </a:r>
            <a:r>
              <a:rPr lang="en-US" dirty="0">
                <a:solidFill>
                  <a:srgbClr val="0070C0"/>
                </a:solidFill>
              </a:rPr>
              <a:t> value is 0 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 x  1023</a:t>
            </a:r>
          </a:p>
          <a:p>
            <a:pPr lvl="1"/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Therefore: 0 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sym typeface="Symbol" panose="05050102010706020507" pitchFamily="18" charset="2"/>
              </a:rPr>
              <a:t>wholeNote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  3069</a:t>
            </a:r>
          </a:p>
          <a:p>
            <a:pPr lvl="1"/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And So: whole notes range from 0 to 3.069 sec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8092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these changes in yourself</a:t>
            </a:r>
          </a:p>
          <a:p>
            <a:pPr lvl="1"/>
            <a:r>
              <a:rPr lang="en-US" dirty="0"/>
              <a:t>You’ll have to figure out where they go</a:t>
            </a:r>
          </a:p>
          <a:p>
            <a:r>
              <a:rPr lang="en-US" dirty="0"/>
              <a:t>(OR just load the complete program)</a:t>
            </a:r>
          </a:p>
          <a:p>
            <a:pPr lvl="1"/>
            <a:r>
              <a:rPr lang="en-US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playSongExtras.ino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9381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EB5D-F613-4E44-9AEE-2CAB7D93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63BDC-C47B-439F-BFF9-BE0FF8DF4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91127"/>
            <a:ext cx="8229600" cy="4602621"/>
          </a:xfrm>
        </p:spPr>
        <p:txBody>
          <a:bodyPr/>
          <a:lstStyle/>
          <a:p>
            <a:r>
              <a:rPr lang="en-US" sz="2800" dirty="0"/>
              <a:t>Get a melody off the internet and add it to sketch</a:t>
            </a:r>
          </a:p>
          <a:p>
            <a:pPr lvl="1"/>
            <a:r>
              <a:rPr lang="en-US" sz="2400" dirty="0"/>
              <a:t>Sometimes they are already in Arduino format</a:t>
            </a:r>
          </a:p>
          <a:p>
            <a:pPr lvl="1"/>
            <a:r>
              <a:rPr lang="en-US" sz="2400" dirty="0"/>
              <a:t>Sometimes you have to transcribe the notes</a:t>
            </a:r>
          </a:p>
          <a:p>
            <a:pPr lvl="1"/>
            <a:r>
              <a:rPr lang="en-US" sz="2400" dirty="0"/>
              <a:t>Changes required</a:t>
            </a:r>
          </a:p>
          <a:p>
            <a:pPr lvl="2"/>
            <a:r>
              <a:rPr lang="en-US" sz="2000" dirty="0"/>
              <a:t>Add two arrays: melody and duration</a:t>
            </a:r>
          </a:p>
          <a:p>
            <a:pPr lvl="2"/>
            <a:r>
              <a:rPr lang="en-US" sz="2000" dirty="0"/>
              <a:t>Add code to play the new song inside loop()</a:t>
            </a:r>
          </a:p>
          <a:p>
            <a:pPr lvl="2"/>
            <a:r>
              <a:rPr lang="en-US" sz="2000" dirty="0"/>
              <a:t>Make </a:t>
            </a:r>
            <a:r>
              <a:rPr lang="en-US" sz="2000" dirty="0" err="1"/>
              <a:t>nsong</a:t>
            </a:r>
            <a:r>
              <a:rPr lang="en-US" sz="2000" dirty="0"/>
              <a:t> equal to # songs</a:t>
            </a:r>
          </a:p>
          <a:p>
            <a:r>
              <a:rPr lang="en-US" sz="2800" dirty="0"/>
              <a:t>Add 3 or more LEDs to show frequency of each tone</a:t>
            </a:r>
          </a:p>
          <a:p>
            <a:pPr marL="457200" lvl="1" indent="0">
              <a:buNone/>
            </a:pPr>
            <a:r>
              <a:rPr lang="en-US" sz="2000" dirty="0"/>
              <a:t>if (</a:t>
            </a:r>
            <a:r>
              <a:rPr lang="en-US" sz="2000" dirty="0" err="1"/>
              <a:t>mel</a:t>
            </a:r>
            <a:r>
              <a:rPr lang="en-US" sz="2000" dirty="0"/>
              <a:t>[</a:t>
            </a:r>
            <a:r>
              <a:rPr lang="en-US" sz="2000" dirty="0" err="1"/>
              <a:t>thisNote</a:t>
            </a:r>
            <a:r>
              <a:rPr lang="en-US" sz="2000" dirty="0"/>
              <a:t>] &lt; 200) light LED #1           </a:t>
            </a:r>
            <a:r>
              <a:rPr lang="en-US" sz="2000" dirty="0">
                <a:solidFill>
                  <a:srgbClr val="FF0000"/>
                </a:solidFill>
              </a:rPr>
              <a:t>//You have to write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else if (</a:t>
            </a:r>
            <a:r>
              <a:rPr lang="en-US" sz="2000" dirty="0" err="1"/>
              <a:t>mel</a:t>
            </a:r>
            <a:r>
              <a:rPr lang="en-US" sz="2000" dirty="0"/>
              <a:t>[</a:t>
            </a:r>
            <a:r>
              <a:rPr lang="en-US" sz="2000" dirty="0" err="1"/>
              <a:t>thisNote</a:t>
            </a:r>
            <a:r>
              <a:rPr lang="en-US" sz="2000" dirty="0"/>
              <a:t>]&lt;800) light LED #2     </a:t>
            </a:r>
            <a:r>
              <a:rPr lang="en-US" sz="2000" dirty="0">
                <a:solidFill>
                  <a:srgbClr val="FF0000"/>
                </a:solidFill>
              </a:rPr>
              <a:t>//this in proper C code!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else light LED #3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479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69242"/>
            <a:ext cx="7601415" cy="647699"/>
          </a:xfrm>
        </p:spPr>
        <p:txBody>
          <a:bodyPr/>
          <a:lstStyle/>
          <a:p>
            <a:r>
              <a:rPr lang="en-US" dirty="0"/>
              <a:t>Also known as the “exponential average”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863327" y="1963475"/>
                <a:ext cx="3938914" cy="1076090"/>
              </a:xfrm>
              <a:prstGeom prst="rect">
                <a:avLst/>
              </a:prstGeom>
              <a:solidFill>
                <a:srgbClr val="FFFFCC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float avg = 0.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=.95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; </a:t>
                </a:r>
                <a:r>
                  <a:rPr lang="en-US" sz="2400" dirty="0">
                    <a:solidFill>
                      <a:srgbClr val="00B050"/>
                    </a:solidFill>
                  </a:rPr>
                  <a:t>//larger=smoother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327" y="1963475"/>
                <a:ext cx="3938914" cy="10760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299525" y="3341227"/>
            <a:ext cx="3098199" cy="915163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X = analogRead(A0)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Y = |X|  </a:t>
            </a:r>
            <a:r>
              <a:rPr lang="en-US" sz="2400" dirty="0">
                <a:solidFill>
                  <a:srgbClr val="00B050"/>
                </a:solidFill>
              </a:rPr>
              <a:t>//magnitude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308510" y="4669566"/>
                <a:ext cx="5080228" cy="915163"/>
              </a:xfrm>
              <a:prstGeom prst="rect">
                <a:avLst/>
              </a:prstGeom>
              <a:solidFill>
                <a:srgbClr val="FFFFCC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𝑎𝑣𝑔</m:t>
                      </m:r>
                      <m:r>
                        <a:rPr lang="en-US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𝑎𝑣𝑔</m:t>
                      </m:r>
                      <m: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510" y="4669566"/>
                <a:ext cx="5080228" cy="9151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Elbow Connector 7"/>
          <p:cNvCxnSpPr>
            <a:cxnSpLocks/>
            <a:stCxn id="6" idx="2"/>
            <a:endCxn id="5" idx="1"/>
          </p:cNvCxnSpPr>
          <p:nvPr/>
        </p:nvCxnSpPr>
        <p:spPr>
          <a:xfrm rot="5400000" flipH="1">
            <a:off x="3181115" y="3917220"/>
            <a:ext cx="1785920" cy="1549099"/>
          </a:xfrm>
          <a:prstGeom prst="bentConnector4">
            <a:avLst>
              <a:gd name="adj1" fmla="val -12800"/>
              <a:gd name="adj2" fmla="val 1787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0532" y="4460936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loop()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811453" y="3073183"/>
            <a:ext cx="0" cy="268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5" idx="2"/>
            <a:endCxn id="6" idx="0"/>
          </p:cNvCxnSpPr>
          <p:nvPr/>
        </p:nvCxnSpPr>
        <p:spPr>
          <a:xfrm flipH="1">
            <a:off x="4848624" y="4256390"/>
            <a:ext cx="1" cy="413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370A378-3C90-4AF7-90FD-ED3899ABF344}"/>
              </a:ext>
            </a:extLst>
          </p:cNvPr>
          <p:cNvSpPr txBox="1"/>
          <p:nvPr/>
        </p:nvSpPr>
        <p:spPr>
          <a:xfrm>
            <a:off x="7815535" y="4091603"/>
            <a:ext cx="3766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New value of avg consists of: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95% is previous average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5% is new measurement</a:t>
            </a:r>
          </a:p>
        </p:txBody>
      </p:sp>
    </p:spTree>
    <p:extLst>
      <p:ext uri="{BB962C8B-B14F-4D97-AF65-F5344CB8AC3E}">
        <p14:creationId xmlns:p14="http://schemas.microsoft.com/office/powerpoint/2010/main" val="88533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5951A-679E-4F24-A071-DC6CAF6C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Adafruit: “Electret Microphone Amplifier - MAX9814 with Auto Gain Control”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EE215-1CF4-4C2F-8884-D4CA425F7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282" y="1660635"/>
            <a:ext cx="8229600" cy="1343822"/>
          </a:xfrm>
        </p:spPr>
        <p:txBody>
          <a:bodyPr/>
          <a:lstStyle/>
          <a:p>
            <a:r>
              <a:rPr lang="en-US" dirty="0"/>
              <a:t>Gain is automatic (not adjustable)</a:t>
            </a:r>
          </a:p>
          <a:p>
            <a:r>
              <a:rPr lang="en-US" dirty="0"/>
              <a:t>Very sensitive! Gain = 60 dB = 10</a:t>
            </a:r>
            <a:r>
              <a:rPr lang="en-US" baseline="30000" dirty="0"/>
              <a:t>6</a:t>
            </a:r>
            <a:r>
              <a:rPr lang="en-US" dirty="0"/>
              <a:t> = 1,000,000</a:t>
            </a:r>
          </a:p>
        </p:txBody>
      </p:sp>
      <p:pic>
        <p:nvPicPr>
          <p:cNvPr id="1049" name="Picture 25" descr="Electret Microphone Amplifier - MAX9814 with Auto Gain Control">
            <a:extLst>
              <a:ext uri="{FF2B5EF4-FFF2-40B4-BE49-F238E27FC236}">
                <a16:creationId xmlns:a16="http://schemas.microsoft.com/office/drawing/2014/main" id="{2F6F2274-ABF9-4A6B-9BA7-10E3C5927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9" t="11647" r="50000" b="13257"/>
          <a:stretch/>
        </p:blipFill>
        <p:spPr bwMode="auto">
          <a:xfrm>
            <a:off x="5261339" y="3752194"/>
            <a:ext cx="1669322" cy="28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569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4ACA15-FC1B-45D4-8ABD-9764FE08C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89187"/>
            <a:ext cx="8229600" cy="723845"/>
          </a:xfrm>
        </p:spPr>
        <p:txBody>
          <a:bodyPr/>
          <a:lstStyle/>
          <a:p>
            <a:r>
              <a:rPr lang="en-US" dirty="0"/>
              <a:t>Build This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99134B-3A5C-4057-8CBA-33DDF1579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792" y="913032"/>
            <a:ext cx="5878502" cy="55547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FB4DA6-16F1-43E8-ACDF-1F7116012EB5}"/>
              </a:ext>
            </a:extLst>
          </p:cNvPr>
          <p:cNvSpPr txBox="1"/>
          <p:nvPr/>
        </p:nvSpPr>
        <p:spPr>
          <a:xfrm>
            <a:off x="4855781" y="6299482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23456                AREF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4C0FC-1FC4-4D95-832B-FB1721F002C1}"/>
              </a:ext>
            </a:extLst>
          </p:cNvPr>
          <p:cNvSpPr txBox="1"/>
          <p:nvPr/>
        </p:nvSpPr>
        <p:spPr>
          <a:xfrm>
            <a:off x="4943919" y="357351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701FDB-5607-4C88-A993-5D0DCB387F8D}"/>
              </a:ext>
            </a:extLst>
          </p:cNvPr>
          <p:cNvSpPr txBox="1"/>
          <p:nvPr/>
        </p:nvSpPr>
        <p:spPr>
          <a:xfrm>
            <a:off x="5914377" y="357351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A68352-F00C-4E61-A3B0-DCC028AA65B8}"/>
              </a:ext>
            </a:extLst>
          </p:cNvPr>
          <p:cNvSpPr txBox="1"/>
          <p:nvPr/>
        </p:nvSpPr>
        <p:spPr>
          <a:xfrm>
            <a:off x="1595068" y="278976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220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38792E6-C56D-49AC-9F4E-6D35517C984C}"/>
              </a:ext>
            </a:extLst>
          </p:cNvPr>
          <p:cNvSpPr/>
          <p:nvPr/>
        </p:nvSpPr>
        <p:spPr>
          <a:xfrm>
            <a:off x="2301767" y="923542"/>
            <a:ext cx="1996965" cy="56755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Louder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8AF15F-741A-44B9-A1CD-4900DB37E38F}"/>
              </a:ext>
            </a:extLst>
          </p:cNvPr>
          <p:cNvSpPr txBox="1"/>
          <p:nvPr/>
        </p:nvSpPr>
        <p:spPr>
          <a:xfrm>
            <a:off x="8593447" y="1251767"/>
            <a:ext cx="31761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Note that we’ll power the microphone using 3.3V rather than 5 V</a:t>
            </a:r>
          </a:p>
          <a:p>
            <a:r>
              <a:rPr lang="en-US" sz="2400" i="1" dirty="0"/>
              <a:t>(less noisy)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10074" y="4596063"/>
            <a:ext cx="3477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Note: AREF pin is connected to 3.3V via the breadboard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47471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2168870" y="2404979"/>
            <a:ext cx="3441700" cy="3378201"/>
            <a:chOff x="2082800" y="2032000"/>
            <a:chExt cx="4051300" cy="3378201"/>
          </a:xfrm>
        </p:grpSpPr>
        <p:grpSp>
          <p:nvGrpSpPr>
            <p:cNvPr id="10" name="Group 9"/>
            <p:cNvGrpSpPr/>
            <p:nvPr/>
          </p:nvGrpSpPr>
          <p:grpSpPr>
            <a:xfrm>
              <a:off x="2108200" y="2032000"/>
              <a:ext cx="3886200" cy="3357740"/>
              <a:chOff x="698500" y="1219200"/>
              <a:chExt cx="3886200" cy="4051300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4584700" y="1219200"/>
                <a:ext cx="0" cy="4051300"/>
              </a:xfrm>
              <a:custGeom>
                <a:avLst/>
                <a:gdLst>
                  <a:gd name="connsiteX0" fmla="*/ 0 w 0"/>
                  <a:gd name="connsiteY0" fmla="*/ 0 h 4051300"/>
                  <a:gd name="connsiteX1" fmla="*/ 0 w 0"/>
                  <a:gd name="connsiteY1" fmla="*/ 4051300 h 405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4051300">
                    <a:moveTo>
                      <a:pt x="0" y="0"/>
                    </a:moveTo>
                    <a:lnTo>
                      <a:pt x="0" y="4051300"/>
                    </a:lnTo>
                  </a:path>
                </a:pathLst>
              </a:custGeom>
              <a:noFill/>
              <a:ln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3613150" y="1219200"/>
                <a:ext cx="0" cy="4051300"/>
              </a:xfrm>
              <a:custGeom>
                <a:avLst/>
                <a:gdLst>
                  <a:gd name="connsiteX0" fmla="*/ 0 w 0"/>
                  <a:gd name="connsiteY0" fmla="*/ 0 h 4051300"/>
                  <a:gd name="connsiteX1" fmla="*/ 0 w 0"/>
                  <a:gd name="connsiteY1" fmla="*/ 4051300 h 405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4051300">
                    <a:moveTo>
                      <a:pt x="0" y="0"/>
                    </a:moveTo>
                    <a:lnTo>
                      <a:pt x="0" y="4051300"/>
                    </a:lnTo>
                  </a:path>
                </a:pathLst>
              </a:custGeom>
              <a:noFill/>
              <a:ln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2641600" y="1219200"/>
                <a:ext cx="0" cy="4051300"/>
              </a:xfrm>
              <a:custGeom>
                <a:avLst/>
                <a:gdLst>
                  <a:gd name="connsiteX0" fmla="*/ 0 w 0"/>
                  <a:gd name="connsiteY0" fmla="*/ 0 h 4051300"/>
                  <a:gd name="connsiteX1" fmla="*/ 0 w 0"/>
                  <a:gd name="connsiteY1" fmla="*/ 4051300 h 405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4051300">
                    <a:moveTo>
                      <a:pt x="0" y="0"/>
                    </a:moveTo>
                    <a:lnTo>
                      <a:pt x="0" y="4051300"/>
                    </a:lnTo>
                  </a:path>
                </a:pathLst>
              </a:custGeom>
              <a:noFill/>
              <a:ln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1670050" y="1219200"/>
                <a:ext cx="0" cy="4051300"/>
              </a:xfrm>
              <a:custGeom>
                <a:avLst/>
                <a:gdLst>
                  <a:gd name="connsiteX0" fmla="*/ 0 w 0"/>
                  <a:gd name="connsiteY0" fmla="*/ 0 h 4051300"/>
                  <a:gd name="connsiteX1" fmla="*/ 0 w 0"/>
                  <a:gd name="connsiteY1" fmla="*/ 4051300 h 405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4051300">
                    <a:moveTo>
                      <a:pt x="0" y="0"/>
                    </a:moveTo>
                    <a:lnTo>
                      <a:pt x="0" y="4051300"/>
                    </a:lnTo>
                  </a:path>
                </a:pathLst>
              </a:custGeom>
              <a:noFill/>
              <a:ln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698500" y="1219200"/>
                <a:ext cx="0" cy="4051300"/>
              </a:xfrm>
              <a:custGeom>
                <a:avLst/>
                <a:gdLst>
                  <a:gd name="connsiteX0" fmla="*/ 0 w 0"/>
                  <a:gd name="connsiteY0" fmla="*/ 0 h 4051300"/>
                  <a:gd name="connsiteX1" fmla="*/ 0 w 0"/>
                  <a:gd name="connsiteY1" fmla="*/ 4051300 h 405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4051300">
                    <a:moveTo>
                      <a:pt x="0" y="0"/>
                    </a:moveTo>
                    <a:lnTo>
                      <a:pt x="0" y="4051300"/>
                    </a:lnTo>
                  </a:path>
                </a:pathLst>
              </a:custGeom>
              <a:noFill/>
              <a:ln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082800" y="2222501"/>
              <a:ext cx="4051300" cy="3187700"/>
              <a:chOff x="5702300" y="2583745"/>
              <a:chExt cx="4051300" cy="2864555"/>
            </a:xfrm>
          </p:grpSpPr>
          <p:sp>
            <p:nvSpPr>
              <p:cNvPr id="12" name="Freeform 11"/>
              <p:cNvSpPr/>
              <p:nvPr/>
            </p:nvSpPr>
            <p:spPr>
              <a:xfrm rot="5400000">
                <a:off x="7727950" y="3013431"/>
                <a:ext cx="0" cy="4051300"/>
              </a:xfrm>
              <a:custGeom>
                <a:avLst/>
                <a:gdLst>
                  <a:gd name="connsiteX0" fmla="*/ 0 w 0"/>
                  <a:gd name="connsiteY0" fmla="*/ 0 h 4051300"/>
                  <a:gd name="connsiteX1" fmla="*/ 0 w 0"/>
                  <a:gd name="connsiteY1" fmla="*/ 4051300 h 405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4051300">
                    <a:moveTo>
                      <a:pt x="0" y="0"/>
                    </a:moveTo>
                    <a:lnTo>
                      <a:pt x="0" y="4051300"/>
                    </a:lnTo>
                  </a:path>
                </a:pathLst>
              </a:custGeom>
              <a:noFill/>
              <a:ln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 rot="5400000">
                <a:off x="7727950" y="2194986"/>
                <a:ext cx="0" cy="4051300"/>
              </a:xfrm>
              <a:custGeom>
                <a:avLst/>
                <a:gdLst>
                  <a:gd name="connsiteX0" fmla="*/ 0 w 0"/>
                  <a:gd name="connsiteY0" fmla="*/ 0 h 4051300"/>
                  <a:gd name="connsiteX1" fmla="*/ 0 w 0"/>
                  <a:gd name="connsiteY1" fmla="*/ 4051300 h 405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4051300">
                    <a:moveTo>
                      <a:pt x="0" y="0"/>
                    </a:moveTo>
                    <a:lnTo>
                      <a:pt x="0" y="4051300"/>
                    </a:lnTo>
                  </a:path>
                </a:pathLst>
              </a:custGeom>
              <a:noFill/>
              <a:ln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/>
            </p:nvSpPr>
            <p:spPr>
              <a:xfrm rot="5400000">
                <a:off x="7727950" y="1376540"/>
                <a:ext cx="0" cy="4051300"/>
              </a:xfrm>
              <a:custGeom>
                <a:avLst/>
                <a:gdLst>
                  <a:gd name="connsiteX0" fmla="*/ 0 w 0"/>
                  <a:gd name="connsiteY0" fmla="*/ 0 h 4051300"/>
                  <a:gd name="connsiteX1" fmla="*/ 0 w 0"/>
                  <a:gd name="connsiteY1" fmla="*/ 4051300 h 405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4051300">
                    <a:moveTo>
                      <a:pt x="0" y="0"/>
                    </a:moveTo>
                    <a:lnTo>
                      <a:pt x="0" y="4051300"/>
                    </a:lnTo>
                  </a:path>
                </a:pathLst>
              </a:custGeom>
              <a:noFill/>
              <a:ln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 rot="5400000">
                <a:off x="7727950" y="558095"/>
                <a:ext cx="0" cy="4051300"/>
              </a:xfrm>
              <a:custGeom>
                <a:avLst/>
                <a:gdLst>
                  <a:gd name="connsiteX0" fmla="*/ 0 w 0"/>
                  <a:gd name="connsiteY0" fmla="*/ 0 h 4051300"/>
                  <a:gd name="connsiteX1" fmla="*/ 0 w 0"/>
                  <a:gd name="connsiteY1" fmla="*/ 4051300 h 405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4051300">
                    <a:moveTo>
                      <a:pt x="0" y="0"/>
                    </a:moveTo>
                    <a:lnTo>
                      <a:pt x="0" y="4051300"/>
                    </a:lnTo>
                  </a:path>
                </a:pathLst>
              </a:custGeom>
              <a:noFill/>
              <a:ln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 rot="5400000">
                <a:off x="7727950" y="3422650"/>
                <a:ext cx="0" cy="4051300"/>
              </a:xfrm>
              <a:custGeom>
                <a:avLst/>
                <a:gdLst>
                  <a:gd name="connsiteX0" fmla="*/ 0 w 0"/>
                  <a:gd name="connsiteY0" fmla="*/ 0 h 4051300"/>
                  <a:gd name="connsiteX1" fmla="*/ 0 w 0"/>
                  <a:gd name="connsiteY1" fmla="*/ 4051300 h 405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4051300">
                    <a:moveTo>
                      <a:pt x="0" y="0"/>
                    </a:moveTo>
                    <a:lnTo>
                      <a:pt x="0" y="4051300"/>
                    </a:lnTo>
                  </a:path>
                </a:pathLst>
              </a:custGeom>
              <a:noFill/>
              <a:ln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 rot="5400000">
                <a:off x="7727950" y="2604208"/>
                <a:ext cx="0" cy="4051300"/>
              </a:xfrm>
              <a:custGeom>
                <a:avLst/>
                <a:gdLst>
                  <a:gd name="connsiteX0" fmla="*/ 0 w 0"/>
                  <a:gd name="connsiteY0" fmla="*/ 0 h 4051300"/>
                  <a:gd name="connsiteX1" fmla="*/ 0 w 0"/>
                  <a:gd name="connsiteY1" fmla="*/ 4051300 h 405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4051300">
                    <a:moveTo>
                      <a:pt x="0" y="0"/>
                    </a:moveTo>
                    <a:lnTo>
                      <a:pt x="0" y="4051300"/>
                    </a:lnTo>
                  </a:path>
                </a:pathLst>
              </a:custGeom>
              <a:noFill/>
              <a:ln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5400000">
                <a:off x="7727950" y="1785763"/>
                <a:ext cx="0" cy="4051300"/>
              </a:xfrm>
              <a:custGeom>
                <a:avLst/>
                <a:gdLst>
                  <a:gd name="connsiteX0" fmla="*/ 0 w 0"/>
                  <a:gd name="connsiteY0" fmla="*/ 0 h 4051300"/>
                  <a:gd name="connsiteX1" fmla="*/ 0 w 0"/>
                  <a:gd name="connsiteY1" fmla="*/ 4051300 h 405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4051300">
                    <a:moveTo>
                      <a:pt x="0" y="0"/>
                    </a:moveTo>
                    <a:lnTo>
                      <a:pt x="0" y="4051300"/>
                    </a:lnTo>
                  </a:path>
                </a:pathLst>
              </a:custGeom>
              <a:noFill/>
              <a:ln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5400000">
                <a:off x="7727950" y="967318"/>
                <a:ext cx="0" cy="4051300"/>
              </a:xfrm>
              <a:custGeom>
                <a:avLst/>
                <a:gdLst>
                  <a:gd name="connsiteX0" fmla="*/ 0 w 0"/>
                  <a:gd name="connsiteY0" fmla="*/ 0 h 4051300"/>
                  <a:gd name="connsiteX1" fmla="*/ 0 w 0"/>
                  <a:gd name="connsiteY1" fmla="*/ 4051300 h 405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4051300">
                    <a:moveTo>
                      <a:pt x="0" y="0"/>
                    </a:moveTo>
                    <a:lnTo>
                      <a:pt x="0" y="4051300"/>
                    </a:lnTo>
                  </a:path>
                </a:pathLst>
              </a:custGeom>
              <a:noFill/>
              <a:ln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1593885" y="559851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93885" y="515852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93885" y="471852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93885" y="427853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93885" y="383853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93885" y="339854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93885" y="295854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93885" y="25185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65308" y="5598514"/>
            <a:ext cx="817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 Volts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78760" y="1744985"/>
            <a:ext cx="1844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Default: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5 Volts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8016219" y="3961639"/>
            <a:ext cx="3441700" cy="1821541"/>
            <a:chOff x="2082800" y="2032000"/>
            <a:chExt cx="4051300" cy="3378201"/>
          </a:xfrm>
        </p:grpSpPr>
        <p:grpSp>
          <p:nvGrpSpPr>
            <p:cNvPr id="38" name="Group 37"/>
            <p:cNvGrpSpPr/>
            <p:nvPr/>
          </p:nvGrpSpPr>
          <p:grpSpPr>
            <a:xfrm>
              <a:off x="2108200" y="2032000"/>
              <a:ext cx="3886200" cy="3357740"/>
              <a:chOff x="698500" y="1219200"/>
              <a:chExt cx="3886200" cy="4051300"/>
            </a:xfrm>
          </p:grpSpPr>
          <p:sp>
            <p:nvSpPr>
              <p:cNvPr id="48" name="Freeform 47"/>
              <p:cNvSpPr/>
              <p:nvPr/>
            </p:nvSpPr>
            <p:spPr>
              <a:xfrm>
                <a:off x="4584700" y="1219200"/>
                <a:ext cx="0" cy="4051300"/>
              </a:xfrm>
              <a:custGeom>
                <a:avLst/>
                <a:gdLst>
                  <a:gd name="connsiteX0" fmla="*/ 0 w 0"/>
                  <a:gd name="connsiteY0" fmla="*/ 0 h 4051300"/>
                  <a:gd name="connsiteX1" fmla="*/ 0 w 0"/>
                  <a:gd name="connsiteY1" fmla="*/ 4051300 h 405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4051300">
                    <a:moveTo>
                      <a:pt x="0" y="0"/>
                    </a:moveTo>
                    <a:lnTo>
                      <a:pt x="0" y="4051300"/>
                    </a:lnTo>
                  </a:path>
                </a:pathLst>
              </a:custGeom>
              <a:noFill/>
              <a:ln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Freeform 48"/>
              <p:cNvSpPr/>
              <p:nvPr/>
            </p:nvSpPr>
            <p:spPr>
              <a:xfrm>
                <a:off x="3613150" y="1219200"/>
                <a:ext cx="0" cy="4051300"/>
              </a:xfrm>
              <a:custGeom>
                <a:avLst/>
                <a:gdLst>
                  <a:gd name="connsiteX0" fmla="*/ 0 w 0"/>
                  <a:gd name="connsiteY0" fmla="*/ 0 h 4051300"/>
                  <a:gd name="connsiteX1" fmla="*/ 0 w 0"/>
                  <a:gd name="connsiteY1" fmla="*/ 4051300 h 405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4051300">
                    <a:moveTo>
                      <a:pt x="0" y="0"/>
                    </a:moveTo>
                    <a:lnTo>
                      <a:pt x="0" y="4051300"/>
                    </a:lnTo>
                  </a:path>
                </a:pathLst>
              </a:custGeom>
              <a:noFill/>
              <a:ln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2641600" y="1219200"/>
                <a:ext cx="0" cy="4051300"/>
              </a:xfrm>
              <a:custGeom>
                <a:avLst/>
                <a:gdLst>
                  <a:gd name="connsiteX0" fmla="*/ 0 w 0"/>
                  <a:gd name="connsiteY0" fmla="*/ 0 h 4051300"/>
                  <a:gd name="connsiteX1" fmla="*/ 0 w 0"/>
                  <a:gd name="connsiteY1" fmla="*/ 4051300 h 405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4051300">
                    <a:moveTo>
                      <a:pt x="0" y="0"/>
                    </a:moveTo>
                    <a:lnTo>
                      <a:pt x="0" y="4051300"/>
                    </a:lnTo>
                  </a:path>
                </a:pathLst>
              </a:custGeom>
              <a:noFill/>
              <a:ln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1670050" y="1219200"/>
                <a:ext cx="0" cy="4051300"/>
              </a:xfrm>
              <a:custGeom>
                <a:avLst/>
                <a:gdLst>
                  <a:gd name="connsiteX0" fmla="*/ 0 w 0"/>
                  <a:gd name="connsiteY0" fmla="*/ 0 h 4051300"/>
                  <a:gd name="connsiteX1" fmla="*/ 0 w 0"/>
                  <a:gd name="connsiteY1" fmla="*/ 4051300 h 405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4051300">
                    <a:moveTo>
                      <a:pt x="0" y="0"/>
                    </a:moveTo>
                    <a:lnTo>
                      <a:pt x="0" y="4051300"/>
                    </a:lnTo>
                  </a:path>
                </a:pathLst>
              </a:custGeom>
              <a:noFill/>
              <a:ln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Freeform 51"/>
              <p:cNvSpPr/>
              <p:nvPr/>
            </p:nvSpPr>
            <p:spPr>
              <a:xfrm>
                <a:off x="698500" y="1219200"/>
                <a:ext cx="0" cy="4051300"/>
              </a:xfrm>
              <a:custGeom>
                <a:avLst/>
                <a:gdLst>
                  <a:gd name="connsiteX0" fmla="*/ 0 w 0"/>
                  <a:gd name="connsiteY0" fmla="*/ 0 h 4051300"/>
                  <a:gd name="connsiteX1" fmla="*/ 0 w 0"/>
                  <a:gd name="connsiteY1" fmla="*/ 4051300 h 405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4051300">
                    <a:moveTo>
                      <a:pt x="0" y="0"/>
                    </a:moveTo>
                    <a:lnTo>
                      <a:pt x="0" y="4051300"/>
                    </a:lnTo>
                  </a:path>
                </a:pathLst>
              </a:custGeom>
              <a:noFill/>
              <a:ln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082800" y="2222501"/>
              <a:ext cx="4051300" cy="3187700"/>
              <a:chOff x="5702300" y="2583745"/>
              <a:chExt cx="4051300" cy="2864555"/>
            </a:xfrm>
          </p:grpSpPr>
          <p:sp>
            <p:nvSpPr>
              <p:cNvPr id="40" name="Freeform 39"/>
              <p:cNvSpPr/>
              <p:nvPr/>
            </p:nvSpPr>
            <p:spPr>
              <a:xfrm rot="5400000">
                <a:off x="7727950" y="3013431"/>
                <a:ext cx="0" cy="4051300"/>
              </a:xfrm>
              <a:custGeom>
                <a:avLst/>
                <a:gdLst>
                  <a:gd name="connsiteX0" fmla="*/ 0 w 0"/>
                  <a:gd name="connsiteY0" fmla="*/ 0 h 4051300"/>
                  <a:gd name="connsiteX1" fmla="*/ 0 w 0"/>
                  <a:gd name="connsiteY1" fmla="*/ 4051300 h 405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4051300">
                    <a:moveTo>
                      <a:pt x="0" y="0"/>
                    </a:moveTo>
                    <a:lnTo>
                      <a:pt x="0" y="4051300"/>
                    </a:lnTo>
                  </a:path>
                </a:pathLst>
              </a:custGeom>
              <a:noFill/>
              <a:ln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 rot="5400000">
                <a:off x="7727950" y="2194986"/>
                <a:ext cx="0" cy="4051300"/>
              </a:xfrm>
              <a:custGeom>
                <a:avLst/>
                <a:gdLst>
                  <a:gd name="connsiteX0" fmla="*/ 0 w 0"/>
                  <a:gd name="connsiteY0" fmla="*/ 0 h 4051300"/>
                  <a:gd name="connsiteX1" fmla="*/ 0 w 0"/>
                  <a:gd name="connsiteY1" fmla="*/ 4051300 h 405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4051300">
                    <a:moveTo>
                      <a:pt x="0" y="0"/>
                    </a:moveTo>
                    <a:lnTo>
                      <a:pt x="0" y="4051300"/>
                    </a:lnTo>
                  </a:path>
                </a:pathLst>
              </a:custGeom>
              <a:noFill/>
              <a:ln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Freeform 41"/>
              <p:cNvSpPr/>
              <p:nvPr/>
            </p:nvSpPr>
            <p:spPr>
              <a:xfrm rot="5400000">
                <a:off x="7727950" y="1376540"/>
                <a:ext cx="0" cy="4051300"/>
              </a:xfrm>
              <a:custGeom>
                <a:avLst/>
                <a:gdLst>
                  <a:gd name="connsiteX0" fmla="*/ 0 w 0"/>
                  <a:gd name="connsiteY0" fmla="*/ 0 h 4051300"/>
                  <a:gd name="connsiteX1" fmla="*/ 0 w 0"/>
                  <a:gd name="connsiteY1" fmla="*/ 4051300 h 405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4051300">
                    <a:moveTo>
                      <a:pt x="0" y="0"/>
                    </a:moveTo>
                    <a:lnTo>
                      <a:pt x="0" y="4051300"/>
                    </a:lnTo>
                  </a:path>
                </a:pathLst>
              </a:custGeom>
              <a:noFill/>
              <a:ln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Freeform 42"/>
              <p:cNvSpPr/>
              <p:nvPr/>
            </p:nvSpPr>
            <p:spPr>
              <a:xfrm rot="5400000">
                <a:off x="7727950" y="558095"/>
                <a:ext cx="0" cy="4051300"/>
              </a:xfrm>
              <a:custGeom>
                <a:avLst/>
                <a:gdLst>
                  <a:gd name="connsiteX0" fmla="*/ 0 w 0"/>
                  <a:gd name="connsiteY0" fmla="*/ 0 h 4051300"/>
                  <a:gd name="connsiteX1" fmla="*/ 0 w 0"/>
                  <a:gd name="connsiteY1" fmla="*/ 4051300 h 405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4051300">
                    <a:moveTo>
                      <a:pt x="0" y="0"/>
                    </a:moveTo>
                    <a:lnTo>
                      <a:pt x="0" y="4051300"/>
                    </a:lnTo>
                  </a:path>
                </a:pathLst>
              </a:custGeom>
              <a:noFill/>
              <a:ln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>
              <a:xfrm rot="5400000">
                <a:off x="7727950" y="3422650"/>
                <a:ext cx="0" cy="4051300"/>
              </a:xfrm>
              <a:custGeom>
                <a:avLst/>
                <a:gdLst>
                  <a:gd name="connsiteX0" fmla="*/ 0 w 0"/>
                  <a:gd name="connsiteY0" fmla="*/ 0 h 4051300"/>
                  <a:gd name="connsiteX1" fmla="*/ 0 w 0"/>
                  <a:gd name="connsiteY1" fmla="*/ 4051300 h 405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4051300">
                    <a:moveTo>
                      <a:pt x="0" y="0"/>
                    </a:moveTo>
                    <a:lnTo>
                      <a:pt x="0" y="4051300"/>
                    </a:lnTo>
                  </a:path>
                </a:pathLst>
              </a:custGeom>
              <a:noFill/>
              <a:ln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5400000">
                <a:off x="7727950" y="2604208"/>
                <a:ext cx="0" cy="4051300"/>
              </a:xfrm>
              <a:custGeom>
                <a:avLst/>
                <a:gdLst>
                  <a:gd name="connsiteX0" fmla="*/ 0 w 0"/>
                  <a:gd name="connsiteY0" fmla="*/ 0 h 4051300"/>
                  <a:gd name="connsiteX1" fmla="*/ 0 w 0"/>
                  <a:gd name="connsiteY1" fmla="*/ 4051300 h 405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4051300">
                    <a:moveTo>
                      <a:pt x="0" y="0"/>
                    </a:moveTo>
                    <a:lnTo>
                      <a:pt x="0" y="4051300"/>
                    </a:lnTo>
                  </a:path>
                </a:pathLst>
              </a:custGeom>
              <a:noFill/>
              <a:ln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7727950" y="1785763"/>
                <a:ext cx="0" cy="4051300"/>
              </a:xfrm>
              <a:custGeom>
                <a:avLst/>
                <a:gdLst>
                  <a:gd name="connsiteX0" fmla="*/ 0 w 0"/>
                  <a:gd name="connsiteY0" fmla="*/ 0 h 4051300"/>
                  <a:gd name="connsiteX1" fmla="*/ 0 w 0"/>
                  <a:gd name="connsiteY1" fmla="*/ 4051300 h 405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4051300">
                    <a:moveTo>
                      <a:pt x="0" y="0"/>
                    </a:moveTo>
                    <a:lnTo>
                      <a:pt x="0" y="4051300"/>
                    </a:lnTo>
                  </a:path>
                </a:pathLst>
              </a:custGeom>
              <a:noFill/>
              <a:ln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>
              <a:xfrm rot="5400000">
                <a:off x="7727950" y="967318"/>
                <a:ext cx="0" cy="4051300"/>
              </a:xfrm>
              <a:custGeom>
                <a:avLst/>
                <a:gdLst>
                  <a:gd name="connsiteX0" fmla="*/ 0 w 0"/>
                  <a:gd name="connsiteY0" fmla="*/ 0 h 4051300"/>
                  <a:gd name="connsiteX1" fmla="*/ 0 w 0"/>
                  <a:gd name="connsiteY1" fmla="*/ 4051300 h 405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4051300">
                    <a:moveTo>
                      <a:pt x="0" y="0"/>
                    </a:moveTo>
                    <a:lnTo>
                      <a:pt x="0" y="4051300"/>
                    </a:lnTo>
                  </a:path>
                </a:pathLst>
              </a:custGeom>
              <a:noFill/>
              <a:ln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7441234" y="3961639"/>
            <a:ext cx="497252" cy="1992511"/>
            <a:chOff x="6968815" y="2145571"/>
            <a:chExt cx="497252" cy="3666739"/>
          </a:xfrm>
        </p:grpSpPr>
        <p:sp>
          <p:nvSpPr>
            <p:cNvPr id="53" name="TextBox 52"/>
            <p:cNvSpPr txBox="1"/>
            <p:nvPr/>
          </p:nvSpPr>
          <p:spPr>
            <a:xfrm>
              <a:off x="6968815" y="5225535"/>
              <a:ext cx="497252" cy="586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000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968815" y="4785540"/>
              <a:ext cx="497252" cy="586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001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968815" y="4345547"/>
              <a:ext cx="497252" cy="586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968815" y="3905552"/>
              <a:ext cx="497252" cy="586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011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968815" y="3465556"/>
              <a:ext cx="497252" cy="586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968815" y="3025561"/>
              <a:ext cx="497252" cy="586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968815" y="2585566"/>
              <a:ext cx="497252" cy="586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68815" y="2145571"/>
              <a:ext cx="497252" cy="586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111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6712657" y="5598514"/>
            <a:ext cx="817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 Volts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2206970" y="4555450"/>
            <a:ext cx="3238500" cy="1151529"/>
          </a:xfrm>
          <a:custGeom>
            <a:avLst/>
            <a:gdLst>
              <a:gd name="connsiteX0" fmla="*/ 0 w 3238500"/>
              <a:gd name="connsiteY0" fmla="*/ 736726 h 736726"/>
              <a:gd name="connsiteX1" fmla="*/ 800100 w 3238500"/>
              <a:gd name="connsiteY1" fmla="*/ 126 h 736726"/>
              <a:gd name="connsiteX2" fmla="*/ 1803400 w 3238500"/>
              <a:gd name="connsiteY2" fmla="*/ 673226 h 736726"/>
              <a:gd name="connsiteX3" fmla="*/ 3238500 w 3238500"/>
              <a:gd name="connsiteY3" fmla="*/ 165226 h 736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0" h="736726">
                <a:moveTo>
                  <a:pt x="0" y="736726"/>
                </a:moveTo>
                <a:cubicBezTo>
                  <a:pt x="249766" y="373717"/>
                  <a:pt x="499533" y="10709"/>
                  <a:pt x="800100" y="126"/>
                </a:cubicBezTo>
                <a:cubicBezTo>
                  <a:pt x="1100667" y="-10457"/>
                  <a:pt x="1397000" y="645709"/>
                  <a:pt x="1803400" y="673226"/>
                </a:cubicBezTo>
                <a:cubicBezTo>
                  <a:pt x="2209800" y="700743"/>
                  <a:pt x="2724150" y="432984"/>
                  <a:pt x="3238500" y="1652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7966177" y="5727445"/>
            <a:ext cx="111480" cy="1114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8807417" y="4500028"/>
            <a:ext cx="111480" cy="1114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9648660" y="5472112"/>
            <a:ext cx="111480" cy="1114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10458142" y="5487034"/>
            <a:ext cx="111480" cy="1114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11292890" y="4740119"/>
            <a:ext cx="111480" cy="1114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76645" y="3730798"/>
            <a:ext cx="99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3.3 Volts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979283" y="3265794"/>
            <a:ext cx="24250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analogReference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3.3 Volts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2155606" y="5726477"/>
            <a:ext cx="111480" cy="1114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2986643" y="4359876"/>
            <a:ext cx="111480" cy="1114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3808049" y="5716247"/>
            <a:ext cx="111480" cy="1114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4646490" y="5250250"/>
            <a:ext cx="111480" cy="1114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5418896" y="4811294"/>
            <a:ext cx="111480" cy="1114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Freeform 109"/>
          <p:cNvSpPr/>
          <p:nvPr/>
        </p:nvSpPr>
        <p:spPr>
          <a:xfrm>
            <a:off x="8077657" y="4555450"/>
            <a:ext cx="3238500" cy="1151529"/>
          </a:xfrm>
          <a:custGeom>
            <a:avLst/>
            <a:gdLst>
              <a:gd name="connsiteX0" fmla="*/ 0 w 3238500"/>
              <a:gd name="connsiteY0" fmla="*/ 736726 h 736726"/>
              <a:gd name="connsiteX1" fmla="*/ 800100 w 3238500"/>
              <a:gd name="connsiteY1" fmla="*/ 126 h 736726"/>
              <a:gd name="connsiteX2" fmla="*/ 1803400 w 3238500"/>
              <a:gd name="connsiteY2" fmla="*/ 673226 h 736726"/>
              <a:gd name="connsiteX3" fmla="*/ 3238500 w 3238500"/>
              <a:gd name="connsiteY3" fmla="*/ 165226 h 736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0" h="736726">
                <a:moveTo>
                  <a:pt x="0" y="736726"/>
                </a:moveTo>
                <a:cubicBezTo>
                  <a:pt x="249766" y="373717"/>
                  <a:pt x="499533" y="10709"/>
                  <a:pt x="800100" y="126"/>
                </a:cubicBezTo>
                <a:cubicBezTo>
                  <a:pt x="1100667" y="-10457"/>
                  <a:pt x="1397000" y="645709"/>
                  <a:pt x="1803400" y="673226"/>
                </a:cubicBezTo>
                <a:cubicBezTo>
                  <a:pt x="2209800" y="700743"/>
                  <a:pt x="2724150" y="432984"/>
                  <a:pt x="3238500" y="1652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914265" y="6082000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000        011          000          001         010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811529" y="6082000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000        101          001          001         100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05589" y="6089893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A/D Output: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474303" y="6089893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A/D Output: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23689" y="2969581"/>
            <a:ext cx="436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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4851096" y="3077201"/>
            <a:ext cx="0" cy="397042"/>
          </a:xfrm>
          <a:custGeom>
            <a:avLst/>
            <a:gdLst>
              <a:gd name="connsiteX0" fmla="*/ 0 w 0"/>
              <a:gd name="connsiteY0" fmla="*/ 397042 h 397042"/>
              <a:gd name="connsiteX1" fmla="*/ 0 w 0"/>
              <a:gd name="connsiteY1" fmla="*/ 0 h 397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97042">
                <a:moveTo>
                  <a:pt x="0" y="397042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078963" y="4227278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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Freeform 75"/>
          <p:cNvSpPr/>
          <p:nvPr/>
        </p:nvSpPr>
        <p:spPr>
          <a:xfrm flipH="1">
            <a:off x="9970383" y="4305796"/>
            <a:ext cx="52837" cy="241762"/>
          </a:xfrm>
          <a:custGeom>
            <a:avLst/>
            <a:gdLst>
              <a:gd name="connsiteX0" fmla="*/ 0 w 0"/>
              <a:gd name="connsiteY0" fmla="*/ 397042 h 397042"/>
              <a:gd name="connsiteX1" fmla="*/ 0 w 0"/>
              <a:gd name="connsiteY1" fmla="*/ 0 h 397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97042">
                <a:moveTo>
                  <a:pt x="0" y="397042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2206970" y="2582779"/>
            <a:ext cx="3302000" cy="0"/>
          </a:xfrm>
          <a:custGeom>
            <a:avLst/>
            <a:gdLst>
              <a:gd name="connsiteX0" fmla="*/ 0 w 3302000"/>
              <a:gd name="connsiteY0" fmla="*/ 0 h 0"/>
              <a:gd name="connsiteX1" fmla="*/ 3302000 w 3302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Freeform 77"/>
          <p:cNvSpPr/>
          <p:nvPr/>
        </p:nvSpPr>
        <p:spPr>
          <a:xfrm>
            <a:off x="8077657" y="4077058"/>
            <a:ext cx="3302000" cy="0"/>
          </a:xfrm>
          <a:custGeom>
            <a:avLst/>
            <a:gdLst>
              <a:gd name="connsiteX0" fmla="*/ 0 w 3302000"/>
              <a:gd name="connsiteY0" fmla="*/ 0 h 0"/>
              <a:gd name="connsiteX1" fmla="*/ 3302000 w 3302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513265" y="3730798"/>
            <a:ext cx="99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3.3 Volts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52385" y="2366773"/>
            <a:ext cx="817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 Volts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605589" y="118354"/>
            <a:ext cx="10972800" cy="8322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Purpose of AREF Pin</a:t>
            </a:r>
            <a:endParaRPr lang="en-US" dirty="0"/>
          </a:p>
        </p:txBody>
      </p:sp>
      <p:sp>
        <p:nvSpPr>
          <p:cNvPr id="82" name="Content Placeholder 2"/>
          <p:cNvSpPr txBox="1">
            <a:spLocks/>
          </p:cNvSpPr>
          <p:nvPr/>
        </p:nvSpPr>
        <p:spPr>
          <a:xfrm>
            <a:off x="1491915" y="829843"/>
            <a:ext cx="10086473" cy="8180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Improves A/D resolution for low-voltage microphone signal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A/D Converter error is proportional to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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967404" y="2012118"/>
            <a:ext cx="5902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</a:rPr>
              <a:t>analogReference</a:t>
            </a:r>
            <a:r>
              <a:rPr lang="en-US" sz="2400" b="1" dirty="0" smtClean="0">
                <a:solidFill>
                  <a:srgbClr val="0070C0"/>
                </a:solidFill>
              </a:rPr>
              <a:t>(EXTERNAL)</a:t>
            </a:r>
            <a:r>
              <a:rPr lang="en-US" sz="2400" dirty="0" smtClean="0">
                <a:solidFill>
                  <a:srgbClr val="0070C0"/>
                </a:solidFill>
              </a:rPr>
              <a:t> causes the voltage on the AREF pin to be associated with the largest digital value (1032)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46207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wyo_powerpoint_template1 [Read-Only]" id="{4B645B48-1D4D-4A7E-A227-940AAC3A88AC}" vid="{38082606-69BA-4892-877D-46BB1B9206B6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wyo_powerpoint_template1 [Read-Only]" id="{4B645B48-1D4D-4A7E-A227-940AAC3A88AC}" vid="{15DB65A0-2F0D-4341-9F81-3E8330120F27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wyo_powerpoint_template1" id="{9FF3FD94-2CC6-4AF9-A58C-0BFA3B8AC712}" vid="{5B2A707F-13DF-4D6B-B0E5-C888C232B2AD}"/>
    </a:ext>
  </a:extLst>
</a:theme>
</file>

<file path=ppt/theme/theme4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wyo_powerpoint_template1" id="{9FF3FD94-2CC6-4AF9-A58C-0BFA3B8AC712}" vid="{86A0A6EA-5DAB-4AA0-8B81-BECB2D11361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uwyo_powerpoint_template1</Template>
  <TotalTime>4767</TotalTime>
  <Words>2163</Words>
  <Application>Microsoft Office PowerPoint</Application>
  <PresentationFormat>Widescreen</PresentationFormat>
  <Paragraphs>478</Paragraphs>
  <Slides>54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54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Consolas</vt:lpstr>
      <vt:lpstr>Symbol</vt:lpstr>
      <vt:lpstr>Custom Design</vt:lpstr>
      <vt:lpstr>1_Custom Design</vt:lpstr>
      <vt:lpstr>2_Custom Design</vt:lpstr>
      <vt:lpstr>3_Custom Design</vt:lpstr>
      <vt:lpstr>Office Theme</vt:lpstr>
      <vt:lpstr>Sound Theory</vt:lpstr>
      <vt:lpstr>Microphone</vt:lpstr>
      <vt:lpstr>Amplifier and A/D</vt:lpstr>
      <vt:lpstr>Measuring the “Envelope”</vt:lpstr>
      <vt:lpstr>Standard Averaging</vt:lpstr>
      <vt:lpstr>Running Average</vt:lpstr>
      <vt:lpstr>Adafruit: “Electret Microphone Amplifier - MAX9814 with Auto Gain Control” </vt:lpstr>
      <vt:lpstr>Build This</vt:lpstr>
      <vt:lpstr>PowerPoint Presentation</vt:lpstr>
      <vt:lpstr>Experiment 1 - Enter this code:</vt:lpstr>
      <vt:lpstr>Experiment 2: Average Volume</vt:lpstr>
      <vt:lpstr>Make an LED Light Gauge</vt:lpstr>
      <vt:lpstr>LED Thresholds</vt:lpstr>
      <vt:lpstr>Modify setup()</vt:lpstr>
      <vt:lpstr>Modify loop()</vt:lpstr>
      <vt:lpstr>Experiment</vt:lpstr>
      <vt:lpstr>Display Sound Volume in Decibels</vt:lpstr>
      <vt:lpstr>Decibels – how the Pro’s do it</vt:lpstr>
      <vt:lpstr>PowerPoint Presentation</vt:lpstr>
      <vt:lpstr>Decibel Program</vt:lpstr>
      <vt:lpstr>Other Software Changes</vt:lpstr>
      <vt:lpstr>Adjustment</vt:lpstr>
      <vt:lpstr>Arduino Output Sounds</vt:lpstr>
      <vt:lpstr>Generating a Buzz</vt:lpstr>
      <vt:lpstr>delayMicroseconds(d)</vt:lpstr>
      <vt:lpstr>Active Buzzer Vs Passive Buzzer</vt:lpstr>
      <vt:lpstr>Buzzer Sketch</vt:lpstr>
      <vt:lpstr>Build This  (Just add buzzer to your current breadboard circuit)</vt:lpstr>
      <vt:lpstr>How to be less annoying</vt:lpstr>
      <vt:lpstr>Challenges</vt:lpstr>
      <vt:lpstr>How to generate 1 Sec buzz</vt:lpstr>
      <vt:lpstr>Please Solve These Challenges</vt:lpstr>
      <vt:lpstr>Arduino Music</vt:lpstr>
      <vt:lpstr>Play a tune</vt:lpstr>
      <vt:lpstr>“Tone” statement</vt:lpstr>
      <vt:lpstr>Define Statements</vt:lpstr>
      <vt:lpstr>pitches.h is a “header file”</vt:lpstr>
      <vt:lpstr>“Array”</vt:lpstr>
      <vt:lpstr>Array Example</vt:lpstr>
      <vt:lpstr>toneMelody walk-through</vt:lpstr>
      <vt:lpstr>Another Code Example</vt:lpstr>
      <vt:lpstr>Detecting End of Song</vt:lpstr>
      <vt:lpstr>Change Pace of Music</vt:lpstr>
      <vt:lpstr>Optional Material</vt:lpstr>
      <vt:lpstr>Multiple Songs</vt:lpstr>
      <vt:lpstr>Look at loop() </vt:lpstr>
      <vt:lpstr>Look at singsong()</vt:lpstr>
      <vt:lpstr>Whistles and Bells Mods to playSong3</vt:lpstr>
      <vt:lpstr>Add: Pot and Switch</vt:lpstr>
      <vt:lpstr>Code Modifications</vt:lpstr>
      <vt:lpstr>PowerPoint Presentation</vt:lpstr>
      <vt:lpstr>Modifications Continued</vt:lpstr>
      <vt:lpstr>Try it</vt:lpstr>
      <vt:lpstr>Challenges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Sense Hat with Scratch</dc:title>
  <dc:creator>ESP</dc:creator>
  <cp:lastModifiedBy>Robert F. Kubichek</cp:lastModifiedBy>
  <cp:revision>254</cp:revision>
  <dcterms:created xsi:type="dcterms:W3CDTF">2017-06-09T21:13:04Z</dcterms:created>
  <dcterms:modified xsi:type="dcterms:W3CDTF">2018-09-20T13:53:32Z</dcterms:modified>
</cp:coreProperties>
</file>