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0" r:id="rId1"/>
    <p:sldMasterId id="2147483672" r:id="rId2"/>
  </p:sldMasterIdLst>
  <p:notesMasterIdLst>
    <p:notesMasterId r:id="rId6"/>
  </p:notesMasterIdLst>
  <p:handoutMasterIdLst>
    <p:handoutMasterId r:id="rId7"/>
  </p:handoutMasterIdLst>
  <p:sldIdLst>
    <p:sldId id="272" r:id="rId3"/>
    <p:sldId id="275" r:id="rId4"/>
    <p:sldId id="274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00"/>
    <a:srgbClr val="FFFFFF"/>
    <a:srgbClr val="FF99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55" autoAdjust="0"/>
  </p:normalViewPr>
  <p:slideViewPr>
    <p:cSldViewPr snapToGrid="0" snapToObjects="1">
      <p:cViewPr varScale="1">
        <p:scale>
          <a:sx n="60" d="100"/>
          <a:sy n="60" d="100"/>
        </p:scale>
        <p:origin x="168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ACC01D-6635-46F0-9EEB-3DFF757712A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CE8162-ACB7-4703-9694-372A3FE176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99E9FBE-7BE8-4DEE-8580-EB551673694B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18E271-496A-42FE-8D60-15B7B28CB6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6237-FA48-4707-83C6-18CA1EB5F815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A56F-A8B3-48E1-9988-224BB69E2148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222-E6B8-466F-AB65-31C5915B87AF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D613E-2E18-4FF0-AC18-2B9298051CB8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354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1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A29099-8361-47D9-BC94-042D86C7FFE3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24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730D42-12D7-4B4E-8770-5ACA128C8363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5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B89627-2533-4F78-8CC2-804227094817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E77C8F-C192-4507-AC0A-E226D1D7147C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064E37-DA65-4F80-8EE6-087D3C4EEA77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9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0BAF2B-ACDB-467B-8143-FAA9C35E4807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2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1E594B-1C3E-4FB2-86AF-A48EBA672CDA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9ED-06FA-4FCE-9AE4-9F245D6DA23C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275853-81DC-4B24-BB0A-F8BCA7BB4355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3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362781-8026-4313-811C-BBEDC4B18F49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03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732300-8F2D-4BD1-A3AF-E4BA408DAC90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7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3B6-D19E-468C-BE86-5B30EF77E99B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0264-0841-4AFA-9182-1D1D884F8AC3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C867-3289-4CED-B1B3-C81DC702AF18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94E-C648-4614-B7BC-17EA6D6B025D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0C8D-EFB0-47ED-9C0C-A4AA306AB050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9641-E1EB-4DA9-BA6A-C543F7D46D44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65CA-0B7F-4BD9-8B7E-1411572223AF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0374-A2EC-B245-84D0-2DC6DF66F6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randBar_New_flag_onl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265" y="5666007"/>
            <a:ext cx="9960737" cy="15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template_interio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9144000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1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Pitch Plus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</a:t>
            </a:r>
          </a:p>
          <a:p>
            <a:pPr lvl="1"/>
            <a:r>
              <a:rPr lang="en-US" dirty="0" err="1" smtClean="0"/>
              <a:t>SoundPitch</a:t>
            </a:r>
            <a:r>
              <a:rPr lang="en-US" dirty="0" smtClean="0"/>
              <a:t> project: to estimates pitch</a:t>
            </a:r>
          </a:p>
          <a:p>
            <a:pPr lvl="1"/>
            <a:r>
              <a:rPr lang="en-US" dirty="0" err="1" smtClean="0"/>
              <a:t>SoundLevel</a:t>
            </a:r>
            <a:r>
              <a:rPr lang="en-US" dirty="0" smtClean="0"/>
              <a:t> project: has 5 LEDs </a:t>
            </a:r>
          </a:p>
          <a:p>
            <a:r>
              <a:rPr lang="en-US" dirty="0" smtClean="0"/>
              <a:t>Circuit is the same as </a:t>
            </a:r>
            <a:r>
              <a:rPr lang="en-US" dirty="0" err="1" smtClean="0"/>
              <a:t>SoundLevel</a:t>
            </a:r>
            <a:r>
              <a:rPr lang="en-US" dirty="0" smtClean="0"/>
              <a:t>, with added pitch estimation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8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382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https://www.nextgenscience.org/pe/ms-ps4-1-waves-and-their-applications-technologies-information-transfer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172452"/>
            <a:ext cx="8143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2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ACA15-FC1B-45D4-8ABD-9764FE08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9134B-3A5C-4057-8CBA-33DDF157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92" y="913031"/>
            <a:ext cx="5878502" cy="5554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B4DA6-16F1-43E8-ACDF-1F7116012EB5}"/>
              </a:ext>
            </a:extLst>
          </p:cNvPr>
          <p:cNvSpPr txBox="1"/>
          <p:nvPr/>
        </p:nvSpPr>
        <p:spPr>
          <a:xfrm>
            <a:off x="3331780" y="629948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23456                AREF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4C0FC-1FC4-4D95-832B-FB1721F002C1}"/>
              </a:ext>
            </a:extLst>
          </p:cNvPr>
          <p:cNvSpPr txBox="1"/>
          <p:nvPr/>
        </p:nvSpPr>
        <p:spPr>
          <a:xfrm>
            <a:off x="3419919" y="357351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01FDB-5607-4C88-A993-5D0DCB387F8D}"/>
              </a:ext>
            </a:extLst>
          </p:cNvPr>
          <p:cNvSpPr txBox="1"/>
          <p:nvPr/>
        </p:nvSpPr>
        <p:spPr>
          <a:xfrm>
            <a:off x="4390377" y="35735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68352-F00C-4E61-A3B0-DCC028AA65B8}"/>
              </a:ext>
            </a:extLst>
          </p:cNvPr>
          <p:cNvSpPr txBox="1"/>
          <p:nvPr/>
        </p:nvSpPr>
        <p:spPr>
          <a:xfrm>
            <a:off x="71068" y="27897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220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8792E6-C56D-49AC-9F4E-6D35517C984C}"/>
              </a:ext>
            </a:extLst>
          </p:cNvPr>
          <p:cNvSpPr/>
          <p:nvPr/>
        </p:nvSpPr>
        <p:spPr>
          <a:xfrm>
            <a:off x="777766" y="923541"/>
            <a:ext cx="1996965" cy="567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Higher 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9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12692</TotalTime>
  <Words>42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Custom Design</vt:lpstr>
      <vt:lpstr>1_Custom Design</vt:lpstr>
      <vt:lpstr>Sound Pitch Plus</vt:lpstr>
      <vt:lpstr>Standard</vt:lpstr>
      <vt:lpstr>Build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Institutional Marketing</dc:creator>
  <cp:lastModifiedBy>Madison Rae Shippy</cp:lastModifiedBy>
  <cp:revision>586</cp:revision>
  <cp:lastPrinted>2015-06-22T21:50:28Z</cp:lastPrinted>
  <dcterms:created xsi:type="dcterms:W3CDTF">2014-09-17T21:08:03Z</dcterms:created>
  <dcterms:modified xsi:type="dcterms:W3CDTF">2018-06-25T16:06:57Z</dcterms:modified>
</cp:coreProperties>
</file>