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20" r:id="rId5"/>
  </p:sldMasterIdLst>
  <p:notesMasterIdLst>
    <p:notesMasterId r:id="rId39"/>
  </p:notesMasterIdLst>
  <p:sldIdLst>
    <p:sldId id="350" r:id="rId6"/>
    <p:sldId id="312" r:id="rId7"/>
    <p:sldId id="313" r:id="rId8"/>
    <p:sldId id="351" r:id="rId9"/>
    <p:sldId id="352" r:id="rId10"/>
    <p:sldId id="316" r:id="rId11"/>
    <p:sldId id="317" r:id="rId12"/>
    <p:sldId id="347" r:id="rId13"/>
    <p:sldId id="318" r:id="rId14"/>
    <p:sldId id="319" r:id="rId15"/>
    <p:sldId id="353" r:id="rId16"/>
    <p:sldId id="321" r:id="rId17"/>
    <p:sldId id="322" r:id="rId18"/>
    <p:sldId id="323" r:id="rId19"/>
    <p:sldId id="35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BB9"/>
    <a:srgbClr val="FF3300"/>
    <a:srgbClr val="FFFFCC"/>
    <a:srgbClr val="33CC33"/>
    <a:srgbClr val="0214BE"/>
    <a:srgbClr val="FF6600"/>
    <a:srgbClr val="1A0D00"/>
    <a:srgbClr val="502800"/>
    <a:srgbClr val="361B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F. Kubichek" userId="7c7f7465-5878-4ee2-b9c0-e29db26f327b" providerId="ADAL" clId="{9FF2BBEF-2047-40A3-8373-7E2417C6786C}"/>
    <pc:docChg chg="undo custSel addSld delSld modSld">
      <pc:chgData name="Robert F. Kubichek" userId="7c7f7465-5878-4ee2-b9c0-e29db26f327b" providerId="ADAL" clId="{9FF2BBEF-2047-40A3-8373-7E2417C6786C}" dt="2018-06-14T02:34:44.388" v="2552" actId="20577"/>
      <pc:docMkLst>
        <pc:docMk/>
      </pc:docMkLst>
      <pc:sldChg chg="modSp">
        <pc:chgData name="Robert F. Kubichek" userId="7c7f7465-5878-4ee2-b9c0-e29db26f327b" providerId="ADAL" clId="{9FF2BBEF-2047-40A3-8373-7E2417C6786C}" dt="2018-06-14T00:20:04.584" v="4" actId="20577"/>
        <pc:sldMkLst>
          <pc:docMk/>
          <pc:sldMk cId="966468304" sldId="256"/>
        </pc:sldMkLst>
        <pc:spChg chg="mod">
          <ac:chgData name="Robert F. Kubichek" userId="7c7f7465-5878-4ee2-b9c0-e29db26f327b" providerId="ADAL" clId="{9FF2BBEF-2047-40A3-8373-7E2417C6786C}" dt="2018-06-14T00:20:04.584" v="4" actId="20577"/>
          <ac:spMkLst>
            <pc:docMk/>
            <pc:sldMk cId="966468304" sldId="256"/>
            <ac:spMk id="2" creationId="{00000000-0000-0000-0000-000000000000}"/>
          </ac:spMkLst>
        </pc:spChg>
      </pc:sldChg>
      <pc:sldChg chg="add del">
        <pc:chgData name="Robert F. Kubichek" userId="7c7f7465-5878-4ee2-b9c0-e29db26f327b" providerId="ADAL" clId="{9FF2BBEF-2047-40A3-8373-7E2417C6786C}" dt="2018-06-14T01:24:40.972" v="1080"/>
        <pc:sldMkLst>
          <pc:docMk/>
          <pc:sldMk cId="604671350" sldId="257"/>
        </pc:sldMkLst>
      </pc:sldChg>
      <pc:sldChg chg="add del">
        <pc:chgData name="Robert F. Kubichek" userId="7c7f7465-5878-4ee2-b9c0-e29db26f327b" providerId="ADAL" clId="{9FF2BBEF-2047-40A3-8373-7E2417C6786C}" dt="2018-06-14T01:24:40.972" v="1080"/>
        <pc:sldMkLst>
          <pc:docMk/>
          <pc:sldMk cId="4111689958" sldId="258"/>
        </pc:sldMkLst>
      </pc:sldChg>
      <pc:sldChg chg="addSp delSp modSp add">
        <pc:chgData name="Robert F. Kubichek" userId="7c7f7465-5878-4ee2-b9c0-e29db26f327b" providerId="ADAL" clId="{9FF2BBEF-2047-40A3-8373-7E2417C6786C}" dt="2018-06-14T02:28:23.658" v="2375" actId="20577"/>
        <pc:sldMkLst>
          <pc:docMk/>
          <pc:sldMk cId="351559107" sldId="259"/>
        </pc:sldMkLst>
        <pc:spChg chg="add del mod">
          <ac:chgData name="Robert F. Kubichek" userId="7c7f7465-5878-4ee2-b9c0-e29db26f327b" providerId="ADAL" clId="{9FF2BBEF-2047-40A3-8373-7E2417C6786C}" dt="2018-06-14T01:48:36.710" v="1339" actId="478"/>
          <ac:spMkLst>
            <pc:docMk/>
            <pc:sldMk cId="351559107" sldId="259"/>
            <ac:spMk id="2" creationId="{47DD9B65-4D66-4272-815C-5F51C28ED48D}"/>
          </ac:spMkLst>
        </pc:spChg>
        <pc:spChg chg="mod">
          <ac:chgData name="Robert F. Kubichek" userId="7c7f7465-5878-4ee2-b9c0-e29db26f327b" providerId="ADAL" clId="{9FF2BBEF-2047-40A3-8373-7E2417C6786C}" dt="2018-06-14T01:50:02.372" v="1351" actId="20577"/>
          <ac:spMkLst>
            <pc:docMk/>
            <pc:sldMk cId="351559107" sldId="259"/>
            <ac:spMk id="3" creationId="{00000000-0000-0000-0000-000000000000}"/>
          </ac:spMkLst>
        </pc:spChg>
        <pc:spChg chg="mod">
          <ac:chgData name="Robert F. Kubichek" userId="7c7f7465-5878-4ee2-b9c0-e29db26f327b" providerId="ADAL" clId="{9FF2BBEF-2047-40A3-8373-7E2417C6786C}" dt="2018-06-14T02:28:23.658" v="2375" actId="20577"/>
          <ac:spMkLst>
            <pc:docMk/>
            <pc:sldMk cId="351559107" sldId="259"/>
            <ac:spMk id="4" creationId="{00000000-0000-0000-0000-000000000000}"/>
          </ac:spMkLst>
        </pc:spChg>
        <pc:spChg chg="del">
          <ac:chgData name="Robert F. Kubichek" userId="7c7f7465-5878-4ee2-b9c0-e29db26f327b" providerId="ADAL" clId="{9FF2BBEF-2047-40A3-8373-7E2417C6786C}" dt="2018-06-14T01:33:15.417" v="1103" actId="478"/>
          <ac:spMkLst>
            <pc:docMk/>
            <pc:sldMk cId="351559107" sldId="259"/>
            <ac:spMk id="5" creationId="{00000000-0000-0000-0000-000000000000}"/>
          </ac:spMkLst>
        </pc:spChg>
        <pc:spChg chg="add mod">
          <ac:chgData name="Robert F. Kubichek" userId="7c7f7465-5878-4ee2-b9c0-e29db26f327b" providerId="ADAL" clId="{9FF2BBEF-2047-40A3-8373-7E2417C6786C}" dt="2018-06-14T01:49:39.564" v="1342" actId="1582"/>
          <ac:spMkLst>
            <pc:docMk/>
            <pc:sldMk cId="351559107" sldId="259"/>
            <ac:spMk id="6" creationId="{5EA99365-F40F-4158-AC6D-B0231568DF19}"/>
          </ac:spMkLst>
        </pc:spChg>
        <pc:spChg chg="add mod">
          <ac:chgData name="Robert F. Kubichek" userId="7c7f7465-5878-4ee2-b9c0-e29db26f327b" providerId="ADAL" clId="{9FF2BBEF-2047-40A3-8373-7E2417C6786C}" dt="2018-06-14T01:51:55.209" v="1413" actId="1076"/>
          <ac:spMkLst>
            <pc:docMk/>
            <pc:sldMk cId="351559107" sldId="259"/>
            <ac:spMk id="7" creationId="{E73FD8BC-9168-4A3C-B592-40E6877BD4DC}"/>
          </ac:spMkLst>
        </pc:spChg>
        <pc:spChg chg="del">
          <ac:chgData name="Robert F. Kubichek" userId="7c7f7465-5878-4ee2-b9c0-e29db26f327b" providerId="ADAL" clId="{9FF2BBEF-2047-40A3-8373-7E2417C6786C}" dt="2018-06-14T01:33:22.907" v="1104" actId="478"/>
          <ac:spMkLst>
            <pc:docMk/>
            <pc:sldMk cId="351559107" sldId="259"/>
            <ac:spMk id="8" creationId="{00000000-0000-0000-0000-000000000000}"/>
          </ac:spMkLst>
        </pc:spChg>
        <pc:spChg chg="del mod">
          <ac:chgData name="Robert F. Kubichek" userId="7c7f7465-5878-4ee2-b9c0-e29db26f327b" providerId="ADAL" clId="{9FF2BBEF-2047-40A3-8373-7E2417C6786C}" dt="2018-06-14T01:50:15.319" v="1353" actId="478"/>
          <ac:spMkLst>
            <pc:docMk/>
            <pc:sldMk cId="351559107" sldId="259"/>
            <ac:spMk id="11" creationId="{00000000-0000-0000-0000-000000000000}"/>
          </ac:spMkLst>
        </pc:spChg>
        <pc:spChg chg="del mod">
          <ac:chgData name="Robert F. Kubichek" userId="7c7f7465-5878-4ee2-b9c0-e29db26f327b" providerId="ADAL" clId="{9FF2BBEF-2047-40A3-8373-7E2417C6786C}" dt="2018-06-14T01:50:10.277" v="1352" actId="478"/>
          <ac:spMkLst>
            <pc:docMk/>
            <pc:sldMk cId="351559107" sldId="259"/>
            <ac:spMk id="12" creationId="{00000000-0000-0000-0000-000000000000}"/>
          </ac:spMkLst>
        </pc:spChg>
        <pc:spChg chg="del mod">
          <ac:chgData name="Robert F. Kubichek" userId="7c7f7465-5878-4ee2-b9c0-e29db26f327b" providerId="ADAL" clId="{9FF2BBEF-2047-40A3-8373-7E2417C6786C}" dt="2018-06-14T01:52:13.265" v="1416" actId="478"/>
          <ac:spMkLst>
            <pc:docMk/>
            <pc:sldMk cId="351559107" sldId="259"/>
            <ac:spMk id="13" creationId="{00000000-0000-0000-0000-000000000000}"/>
          </ac:spMkLst>
        </pc:spChg>
        <pc:spChg chg="del mod">
          <ac:chgData name="Robert F. Kubichek" userId="7c7f7465-5878-4ee2-b9c0-e29db26f327b" providerId="ADAL" clId="{9FF2BBEF-2047-40A3-8373-7E2417C6786C}" dt="2018-06-14T01:52:08.912" v="1415" actId="478"/>
          <ac:spMkLst>
            <pc:docMk/>
            <pc:sldMk cId="351559107" sldId="259"/>
            <ac:spMk id="14" creationId="{00000000-0000-0000-0000-000000000000}"/>
          </ac:spMkLst>
        </pc:spChg>
        <pc:spChg chg="mod">
          <ac:chgData name="Robert F. Kubichek" userId="7c7f7465-5878-4ee2-b9c0-e29db26f327b" providerId="ADAL" clId="{9FF2BBEF-2047-40A3-8373-7E2417C6786C}" dt="2018-06-14T01:54:15.675" v="1427" actId="207"/>
          <ac:spMkLst>
            <pc:docMk/>
            <pc:sldMk cId="351559107" sldId="259"/>
            <ac:spMk id="16" creationId="{00000000-0000-0000-0000-000000000000}"/>
          </ac:spMkLst>
        </pc:spChg>
        <pc:spChg chg="del">
          <ac:chgData name="Robert F. Kubichek" userId="7c7f7465-5878-4ee2-b9c0-e29db26f327b" providerId="ADAL" clId="{9FF2BBEF-2047-40A3-8373-7E2417C6786C}" dt="2018-06-14T01:50:29.525" v="1355" actId="478"/>
          <ac:spMkLst>
            <pc:docMk/>
            <pc:sldMk cId="351559107" sldId="259"/>
            <ac:spMk id="17" creationId="{00000000-0000-0000-0000-000000000000}"/>
          </ac:spMkLst>
        </pc:spChg>
        <pc:spChg chg="del mod">
          <ac:chgData name="Robert F. Kubichek" userId="7c7f7465-5878-4ee2-b9c0-e29db26f327b" providerId="ADAL" clId="{9FF2BBEF-2047-40A3-8373-7E2417C6786C}" dt="2018-06-14T01:50:24.408" v="1354" actId="478"/>
          <ac:spMkLst>
            <pc:docMk/>
            <pc:sldMk cId="351559107" sldId="259"/>
            <ac:spMk id="18" creationId="{00000000-0000-0000-0000-000000000000}"/>
          </ac:spMkLst>
        </pc:spChg>
        <pc:spChg chg="add mod">
          <ac:chgData name="Robert F. Kubichek" userId="7c7f7465-5878-4ee2-b9c0-e29db26f327b" providerId="ADAL" clId="{9FF2BBEF-2047-40A3-8373-7E2417C6786C}" dt="2018-06-14T01:52:04.011" v="1414" actId="14100"/>
          <ac:spMkLst>
            <pc:docMk/>
            <pc:sldMk cId="351559107" sldId="259"/>
            <ac:spMk id="20" creationId="{AB86F440-864B-416B-B63D-9BD712C8631C}"/>
          </ac:spMkLst>
        </pc:spChg>
        <pc:spChg chg="add mod">
          <ac:chgData name="Robert F. Kubichek" userId="7c7f7465-5878-4ee2-b9c0-e29db26f327b" providerId="ADAL" clId="{9FF2BBEF-2047-40A3-8373-7E2417C6786C}" dt="2018-06-14T01:53:43.857" v="1422" actId="1582"/>
          <ac:spMkLst>
            <pc:docMk/>
            <pc:sldMk cId="351559107" sldId="259"/>
            <ac:spMk id="21" creationId="{CB817D91-6879-4AC8-8D0C-5E9DCB8B5EEE}"/>
          </ac:spMkLst>
        </pc:spChg>
        <pc:spChg chg="add mod">
          <ac:chgData name="Robert F. Kubichek" userId="7c7f7465-5878-4ee2-b9c0-e29db26f327b" providerId="ADAL" clId="{9FF2BBEF-2047-40A3-8373-7E2417C6786C}" dt="2018-06-14T01:54:04.441" v="1425"/>
          <ac:spMkLst>
            <pc:docMk/>
            <pc:sldMk cId="351559107" sldId="259"/>
            <ac:spMk id="22" creationId="{7FFD7AF4-03C4-4851-90FB-A60633FDC332}"/>
          </ac:spMkLst>
        </pc:spChg>
        <pc:picChg chg="add mod ord">
          <ac:chgData name="Robert F. Kubichek" userId="7c7f7465-5878-4ee2-b9c0-e29db26f327b" providerId="ADAL" clId="{9FF2BBEF-2047-40A3-8373-7E2417C6786C}" dt="2018-06-14T01:34:09.879" v="1110" actId="167"/>
          <ac:picMkLst>
            <pc:docMk/>
            <pc:sldMk cId="351559107" sldId="259"/>
            <ac:picMk id="19" creationId="{B75184A6-9AC8-443F-945C-7A2B4B96C129}"/>
          </ac:picMkLst>
        </pc:picChg>
      </pc:sldChg>
      <pc:sldChg chg="modSp add">
        <pc:chgData name="Robert F. Kubichek" userId="7c7f7465-5878-4ee2-b9c0-e29db26f327b" providerId="ADAL" clId="{9FF2BBEF-2047-40A3-8373-7E2417C6786C}" dt="2018-06-14T01:54:51.580" v="1433" actId="20577"/>
        <pc:sldMkLst>
          <pc:docMk/>
          <pc:sldMk cId="1288112207" sldId="261"/>
        </pc:sldMkLst>
        <pc:spChg chg="mod">
          <ac:chgData name="Robert F. Kubichek" userId="7c7f7465-5878-4ee2-b9c0-e29db26f327b" providerId="ADAL" clId="{9FF2BBEF-2047-40A3-8373-7E2417C6786C}" dt="2018-06-14T01:38:02.697" v="1259" actId="20577"/>
          <ac:spMkLst>
            <pc:docMk/>
            <pc:sldMk cId="1288112207" sldId="261"/>
            <ac:spMk id="2" creationId="{00000000-0000-0000-0000-000000000000}"/>
          </ac:spMkLst>
        </pc:spChg>
        <pc:spChg chg="mod">
          <ac:chgData name="Robert F. Kubichek" userId="7c7f7465-5878-4ee2-b9c0-e29db26f327b" providerId="ADAL" clId="{9FF2BBEF-2047-40A3-8373-7E2417C6786C}" dt="2018-06-14T01:54:51.580" v="1433" actId="20577"/>
          <ac:spMkLst>
            <pc:docMk/>
            <pc:sldMk cId="1288112207" sldId="261"/>
            <ac:spMk id="3" creationId="{00000000-0000-0000-0000-000000000000}"/>
          </ac:spMkLst>
        </pc:spChg>
      </pc:sldChg>
      <pc:sldChg chg="addSp modSp add">
        <pc:chgData name="Robert F. Kubichek" userId="7c7f7465-5878-4ee2-b9c0-e29db26f327b" providerId="ADAL" clId="{9FF2BBEF-2047-40A3-8373-7E2417C6786C}" dt="2018-06-14T01:36:30.414" v="1226" actId="14100"/>
        <pc:sldMkLst>
          <pc:docMk/>
          <pc:sldMk cId="3947471656" sldId="265"/>
        </pc:sldMkLst>
        <pc:spChg chg="add mod">
          <ac:chgData name="Robert F. Kubichek" userId="7c7f7465-5878-4ee2-b9c0-e29db26f327b" providerId="ADAL" clId="{9FF2BBEF-2047-40A3-8373-7E2417C6786C}" dt="2018-06-14T01:36:30.414" v="1226" actId="14100"/>
          <ac:spMkLst>
            <pc:docMk/>
            <pc:sldMk cId="3947471656" sldId="265"/>
            <ac:spMk id="2" creationId="{0D8AF15F-741A-44B9-A1CD-4900DB37E38F}"/>
          </ac:spMkLst>
        </pc:spChg>
      </pc:sldChg>
      <pc:sldChg chg="add">
        <pc:chgData name="Robert F. Kubichek" userId="7c7f7465-5878-4ee2-b9c0-e29db26f327b" providerId="ADAL" clId="{9FF2BBEF-2047-40A3-8373-7E2417C6786C}" dt="2018-06-14T01:30:31.680" v="1081"/>
        <pc:sldMkLst>
          <pc:docMk/>
          <pc:sldMk cId="1776569178" sldId="268"/>
        </pc:sldMkLst>
      </pc:sldChg>
      <pc:sldChg chg="addSp delSp modSp add">
        <pc:chgData name="Robert F. Kubichek" userId="7c7f7465-5878-4ee2-b9c0-e29db26f327b" providerId="ADAL" clId="{9FF2BBEF-2047-40A3-8373-7E2417C6786C}" dt="2018-06-14T00:32:48.699" v="250" actId="1076"/>
        <pc:sldMkLst>
          <pc:docMk/>
          <pc:sldMk cId="3022656794" sldId="285"/>
        </pc:sldMkLst>
        <pc:spChg chg="del">
          <ac:chgData name="Robert F. Kubichek" userId="7c7f7465-5878-4ee2-b9c0-e29db26f327b" providerId="ADAL" clId="{9FF2BBEF-2047-40A3-8373-7E2417C6786C}" dt="2018-06-14T00:20:32.619" v="6"/>
          <ac:spMkLst>
            <pc:docMk/>
            <pc:sldMk cId="3022656794" sldId="285"/>
            <ac:spMk id="2" creationId="{39D15F01-12F7-4488-AF79-3D1E466ED9B4}"/>
          </ac:spMkLst>
        </pc:spChg>
        <pc:spChg chg="del">
          <ac:chgData name="Robert F. Kubichek" userId="7c7f7465-5878-4ee2-b9c0-e29db26f327b" providerId="ADAL" clId="{9FF2BBEF-2047-40A3-8373-7E2417C6786C}" dt="2018-06-14T00:20:32.619" v="6"/>
          <ac:spMkLst>
            <pc:docMk/>
            <pc:sldMk cId="3022656794" sldId="285"/>
            <ac:spMk id="3" creationId="{561C1E22-C7C9-451D-BD9A-EB07F60D1FB3}"/>
          </ac:spMkLst>
        </pc:spChg>
        <pc:spChg chg="add mod">
          <ac:chgData name="Robert F. Kubichek" userId="7c7f7465-5878-4ee2-b9c0-e29db26f327b" providerId="ADAL" clId="{9FF2BBEF-2047-40A3-8373-7E2417C6786C}" dt="2018-06-14T00:20:44.135" v="18" actId="20577"/>
          <ac:spMkLst>
            <pc:docMk/>
            <pc:sldMk cId="3022656794" sldId="285"/>
            <ac:spMk id="4" creationId="{B15DAC35-673C-4711-BC68-05D0F8060A83}"/>
          </ac:spMkLst>
        </pc:spChg>
        <pc:spChg chg="add mod">
          <ac:chgData name="Robert F. Kubichek" userId="7c7f7465-5878-4ee2-b9c0-e29db26f327b" providerId="ADAL" clId="{9FF2BBEF-2047-40A3-8373-7E2417C6786C}" dt="2018-06-14T00:23:17.213" v="56" actId="313"/>
          <ac:spMkLst>
            <pc:docMk/>
            <pc:sldMk cId="3022656794" sldId="285"/>
            <ac:spMk id="5" creationId="{3B508385-C920-4BBD-ACBB-1C54DC5D2A9F}"/>
          </ac:spMkLst>
        </pc:spChg>
        <pc:spChg chg="add mod">
          <ac:chgData name="Robert F. Kubichek" userId="7c7f7465-5878-4ee2-b9c0-e29db26f327b" providerId="ADAL" clId="{9FF2BBEF-2047-40A3-8373-7E2417C6786C}" dt="2018-06-14T00:29:12.394" v="121" actId="1076"/>
          <ac:spMkLst>
            <pc:docMk/>
            <pc:sldMk cId="3022656794" sldId="285"/>
            <ac:spMk id="6" creationId="{B14D3A95-2D36-421C-90C6-EF9983814B8F}"/>
          </ac:spMkLst>
        </pc:spChg>
        <pc:spChg chg="add mod">
          <ac:chgData name="Robert F. Kubichek" userId="7c7f7465-5878-4ee2-b9c0-e29db26f327b" providerId="ADAL" clId="{9FF2BBEF-2047-40A3-8373-7E2417C6786C}" dt="2018-06-14T00:28:10.691" v="117" actId="1076"/>
          <ac:spMkLst>
            <pc:docMk/>
            <pc:sldMk cId="3022656794" sldId="285"/>
            <ac:spMk id="7" creationId="{76427309-CD96-4354-AAD8-7B3B4F320E9F}"/>
          </ac:spMkLst>
        </pc:spChg>
        <pc:spChg chg="add mod">
          <ac:chgData name="Robert F. Kubichek" userId="7c7f7465-5878-4ee2-b9c0-e29db26f327b" providerId="ADAL" clId="{9FF2BBEF-2047-40A3-8373-7E2417C6786C}" dt="2018-06-14T00:28:15.337" v="118" actId="14100"/>
          <ac:spMkLst>
            <pc:docMk/>
            <pc:sldMk cId="3022656794" sldId="285"/>
            <ac:spMk id="8" creationId="{62161601-C1E6-43DD-9156-6B9292FFD2FF}"/>
          </ac:spMkLst>
        </pc:spChg>
        <pc:spChg chg="add mod">
          <ac:chgData name="Robert F. Kubichek" userId="7c7f7465-5878-4ee2-b9c0-e29db26f327b" providerId="ADAL" clId="{9FF2BBEF-2047-40A3-8373-7E2417C6786C}" dt="2018-06-14T00:28:10.691" v="117" actId="1076"/>
          <ac:spMkLst>
            <pc:docMk/>
            <pc:sldMk cId="3022656794" sldId="285"/>
            <ac:spMk id="9" creationId="{8B75DC25-A45E-4722-B1C7-D70788845FE9}"/>
          </ac:spMkLst>
        </pc:spChg>
        <pc:spChg chg="add mod">
          <ac:chgData name="Robert F. Kubichek" userId="7c7f7465-5878-4ee2-b9c0-e29db26f327b" providerId="ADAL" clId="{9FF2BBEF-2047-40A3-8373-7E2417C6786C}" dt="2018-06-14T00:28:59.157" v="120" actId="11529"/>
          <ac:spMkLst>
            <pc:docMk/>
            <pc:sldMk cId="3022656794" sldId="285"/>
            <ac:spMk id="10" creationId="{A3EF7E52-CDE7-474C-9A09-E87D5B9853DD}"/>
          </ac:spMkLst>
        </pc:spChg>
        <pc:spChg chg="add mod">
          <ac:chgData name="Robert F. Kubichek" userId="7c7f7465-5878-4ee2-b9c0-e29db26f327b" providerId="ADAL" clId="{9FF2BBEF-2047-40A3-8373-7E2417C6786C}" dt="2018-06-14T00:28:48.160" v="119" actId="14100"/>
          <ac:spMkLst>
            <pc:docMk/>
            <pc:sldMk cId="3022656794" sldId="285"/>
            <ac:spMk id="11" creationId="{C96BE584-9831-46C4-BF82-7186F1A1495F}"/>
          </ac:spMkLst>
        </pc:spChg>
        <pc:spChg chg="add mod">
          <ac:chgData name="Robert F. Kubichek" userId="7c7f7465-5878-4ee2-b9c0-e29db26f327b" providerId="ADAL" clId="{9FF2BBEF-2047-40A3-8373-7E2417C6786C}" dt="2018-06-14T00:32:29.269" v="207" actId="1035"/>
          <ac:spMkLst>
            <pc:docMk/>
            <pc:sldMk cId="3022656794" sldId="285"/>
            <ac:spMk id="12" creationId="{2CEBE25E-D6A8-49E6-A9C4-E90386232B71}"/>
          </ac:spMkLst>
        </pc:spChg>
        <pc:spChg chg="add mod">
          <ac:chgData name="Robert F. Kubichek" userId="7c7f7465-5878-4ee2-b9c0-e29db26f327b" providerId="ADAL" clId="{9FF2BBEF-2047-40A3-8373-7E2417C6786C}" dt="2018-06-14T00:30:56.996" v="172" actId="1035"/>
          <ac:spMkLst>
            <pc:docMk/>
            <pc:sldMk cId="3022656794" sldId="285"/>
            <ac:spMk id="13" creationId="{F7E20307-21A1-41D1-869A-1D6D97B24205}"/>
          </ac:spMkLst>
        </pc:spChg>
        <pc:spChg chg="add mod">
          <ac:chgData name="Robert F. Kubichek" userId="7c7f7465-5878-4ee2-b9c0-e29db26f327b" providerId="ADAL" clId="{9FF2BBEF-2047-40A3-8373-7E2417C6786C}" dt="2018-06-14T00:30:26.488" v="159" actId="1582"/>
          <ac:spMkLst>
            <pc:docMk/>
            <pc:sldMk cId="3022656794" sldId="285"/>
            <ac:spMk id="14" creationId="{4EC6E117-793D-456D-B350-27C6039C217B}"/>
          </ac:spMkLst>
        </pc:spChg>
        <pc:spChg chg="add mod">
          <ac:chgData name="Robert F. Kubichek" userId="7c7f7465-5878-4ee2-b9c0-e29db26f327b" providerId="ADAL" clId="{9FF2BBEF-2047-40A3-8373-7E2417C6786C}" dt="2018-06-14T00:32:48.699" v="250" actId="1076"/>
          <ac:spMkLst>
            <pc:docMk/>
            <pc:sldMk cId="3022656794" sldId="285"/>
            <ac:spMk id="15" creationId="{8B1E2A66-5CD5-4439-ABFE-3D475E69ED40}"/>
          </ac:spMkLst>
        </pc:spChg>
        <pc:spChg chg="add mod">
          <ac:chgData name="Robert F. Kubichek" userId="7c7f7465-5878-4ee2-b9c0-e29db26f327b" providerId="ADAL" clId="{9FF2BBEF-2047-40A3-8373-7E2417C6786C}" dt="2018-06-14T00:32:41.318" v="249" actId="1038"/>
          <ac:spMkLst>
            <pc:docMk/>
            <pc:sldMk cId="3022656794" sldId="285"/>
            <ac:spMk id="16" creationId="{72965787-EF0F-4359-9D98-046A829D9513}"/>
          </ac:spMkLst>
        </pc:spChg>
        <pc:picChg chg="add mod">
          <ac:chgData name="Robert F. Kubichek" userId="7c7f7465-5878-4ee2-b9c0-e29db26f327b" providerId="ADAL" clId="{9FF2BBEF-2047-40A3-8373-7E2417C6786C}" dt="2018-06-14T00:23:51.450" v="61" actId="1076"/>
          <ac:picMkLst>
            <pc:docMk/>
            <pc:sldMk cId="3022656794" sldId="285"/>
            <ac:picMk id="1026" creationId="{15A9E517-C2A7-4CEF-8BF6-85681F8EDE0D}"/>
          </ac:picMkLst>
        </pc:picChg>
      </pc:sldChg>
      <pc:sldChg chg="addSp delSp modSp add">
        <pc:chgData name="Robert F. Kubichek" userId="7c7f7465-5878-4ee2-b9c0-e29db26f327b" providerId="ADAL" clId="{9FF2BBEF-2047-40A3-8373-7E2417C6786C}" dt="2018-06-14T00:44:43.807" v="388" actId="1076"/>
        <pc:sldMkLst>
          <pc:docMk/>
          <pc:sldMk cId="3756209747" sldId="286"/>
        </pc:sldMkLst>
        <pc:spChg chg="mod">
          <ac:chgData name="Robert F. Kubichek" userId="7c7f7465-5878-4ee2-b9c0-e29db26f327b" providerId="ADAL" clId="{9FF2BBEF-2047-40A3-8373-7E2417C6786C}" dt="2018-06-14T00:43:58.514" v="374" actId="1076"/>
          <ac:spMkLst>
            <pc:docMk/>
            <pc:sldMk cId="3756209747" sldId="286"/>
            <ac:spMk id="4" creationId="{B15DAC35-673C-4711-BC68-05D0F8060A83}"/>
          </ac:spMkLst>
        </pc:spChg>
        <pc:spChg chg="mod">
          <ac:chgData name="Robert F. Kubichek" userId="7c7f7465-5878-4ee2-b9c0-e29db26f327b" providerId="ADAL" clId="{9FF2BBEF-2047-40A3-8373-7E2417C6786C}" dt="2018-06-14T00:36:59.886" v="312" actId="20577"/>
          <ac:spMkLst>
            <pc:docMk/>
            <pc:sldMk cId="3756209747" sldId="286"/>
            <ac:spMk id="5" creationId="{3B508385-C920-4BBD-ACBB-1C54DC5D2A9F}"/>
          </ac:spMkLst>
        </pc:spChg>
        <pc:spChg chg="del">
          <ac:chgData name="Robert F. Kubichek" userId="7c7f7465-5878-4ee2-b9c0-e29db26f327b" providerId="ADAL" clId="{9FF2BBEF-2047-40A3-8373-7E2417C6786C}" dt="2018-06-14T00:41:19.696" v="336" actId="478"/>
          <ac:spMkLst>
            <pc:docMk/>
            <pc:sldMk cId="3756209747" sldId="286"/>
            <ac:spMk id="7" creationId="{76427309-CD96-4354-AAD8-7B3B4F320E9F}"/>
          </ac:spMkLst>
        </pc:spChg>
        <pc:spChg chg="del">
          <ac:chgData name="Robert F. Kubichek" userId="7c7f7465-5878-4ee2-b9c0-e29db26f327b" providerId="ADAL" clId="{9FF2BBEF-2047-40A3-8373-7E2417C6786C}" dt="2018-06-14T00:41:19.696" v="336" actId="478"/>
          <ac:spMkLst>
            <pc:docMk/>
            <pc:sldMk cId="3756209747" sldId="286"/>
            <ac:spMk id="8" creationId="{62161601-C1E6-43DD-9156-6B9292FFD2FF}"/>
          </ac:spMkLst>
        </pc:spChg>
        <pc:spChg chg="del">
          <ac:chgData name="Robert F. Kubichek" userId="7c7f7465-5878-4ee2-b9c0-e29db26f327b" providerId="ADAL" clId="{9FF2BBEF-2047-40A3-8373-7E2417C6786C}" dt="2018-06-14T00:41:19.696" v="336" actId="478"/>
          <ac:spMkLst>
            <pc:docMk/>
            <pc:sldMk cId="3756209747" sldId="286"/>
            <ac:spMk id="9" creationId="{8B75DC25-A45E-4722-B1C7-D70788845FE9}"/>
          </ac:spMkLst>
        </pc:spChg>
        <pc:spChg chg="del">
          <ac:chgData name="Robert F. Kubichek" userId="7c7f7465-5878-4ee2-b9c0-e29db26f327b" providerId="ADAL" clId="{9FF2BBEF-2047-40A3-8373-7E2417C6786C}" dt="2018-06-14T00:41:19.696" v="336" actId="478"/>
          <ac:spMkLst>
            <pc:docMk/>
            <pc:sldMk cId="3756209747" sldId="286"/>
            <ac:spMk id="11" creationId="{C96BE584-9831-46C4-BF82-7186F1A1495F}"/>
          </ac:spMkLst>
        </pc:spChg>
        <pc:spChg chg="del">
          <ac:chgData name="Robert F. Kubichek" userId="7c7f7465-5878-4ee2-b9c0-e29db26f327b" providerId="ADAL" clId="{9FF2BBEF-2047-40A3-8373-7E2417C6786C}" dt="2018-06-14T00:39:45.907" v="328" actId="478"/>
          <ac:spMkLst>
            <pc:docMk/>
            <pc:sldMk cId="3756209747" sldId="286"/>
            <ac:spMk id="13" creationId="{F7E20307-21A1-41D1-869A-1D6D97B24205}"/>
          </ac:spMkLst>
        </pc:spChg>
        <pc:spChg chg="del mod">
          <ac:chgData name="Robert F. Kubichek" userId="7c7f7465-5878-4ee2-b9c0-e29db26f327b" providerId="ADAL" clId="{9FF2BBEF-2047-40A3-8373-7E2417C6786C}" dt="2018-06-14T00:39:38.805" v="327" actId="478"/>
          <ac:spMkLst>
            <pc:docMk/>
            <pc:sldMk cId="3756209747" sldId="286"/>
            <ac:spMk id="14" creationId="{4EC6E117-793D-456D-B350-27C6039C217B}"/>
          </ac:spMkLst>
        </pc:spChg>
        <pc:spChg chg="add del mod">
          <ac:chgData name="Robert F. Kubichek" userId="7c7f7465-5878-4ee2-b9c0-e29db26f327b" providerId="ADAL" clId="{9FF2BBEF-2047-40A3-8373-7E2417C6786C}" dt="2018-06-14T00:38:16.185" v="316" actId="478"/>
          <ac:spMkLst>
            <pc:docMk/>
            <pc:sldMk cId="3756209747" sldId="286"/>
            <ac:spMk id="17" creationId="{C7DED3D2-40C6-4E82-8214-40F1337E047A}"/>
          </ac:spMkLst>
        </pc:spChg>
        <pc:spChg chg="add del mod">
          <ac:chgData name="Robert F. Kubichek" userId="7c7f7465-5878-4ee2-b9c0-e29db26f327b" providerId="ADAL" clId="{9FF2BBEF-2047-40A3-8373-7E2417C6786C}" dt="2018-06-14T00:42:26.814" v="344" actId="478"/>
          <ac:spMkLst>
            <pc:docMk/>
            <pc:sldMk cId="3756209747" sldId="286"/>
            <ac:spMk id="19" creationId="{96297239-BD5C-488A-A51B-D726AD707AD2}"/>
          </ac:spMkLst>
        </pc:spChg>
        <pc:spChg chg="add mod">
          <ac:chgData name="Robert F. Kubichek" userId="7c7f7465-5878-4ee2-b9c0-e29db26f327b" providerId="ADAL" clId="{9FF2BBEF-2047-40A3-8373-7E2417C6786C}" dt="2018-06-14T00:43:00.593" v="347" actId="164"/>
          <ac:spMkLst>
            <pc:docMk/>
            <pc:sldMk cId="3756209747" sldId="286"/>
            <ac:spMk id="20" creationId="{4B11BE23-8C76-4012-9C67-5278C5742910}"/>
          </ac:spMkLst>
        </pc:spChg>
        <pc:spChg chg="add mod">
          <ac:chgData name="Robert F. Kubichek" userId="7c7f7465-5878-4ee2-b9c0-e29db26f327b" providerId="ADAL" clId="{9FF2BBEF-2047-40A3-8373-7E2417C6786C}" dt="2018-06-14T00:43:00.593" v="347" actId="164"/>
          <ac:spMkLst>
            <pc:docMk/>
            <pc:sldMk cId="3756209747" sldId="286"/>
            <ac:spMk id="21" creationId="{F364E8BE-DBAE-4DAD-BB64-327F4E3DD1A8}"/>
          </ac:spMkLst>
        </pc:spChg>
        <pc:spChg chg="add mod">
          <ac:chgData name="Robert F. Kubichek" userId="7c7f7465-5878-4ee2-b9c0-e29db26f327b" providerId="ADAL" clId="{9FF2BBEF-2047-40A3-8373-7E2417C6786C}" dt="2018-06-14T00:44:43.807" v="388" actId="1076"/>
          <ac:spMkLst>
            <pc:docMk/>
            <pc:sldMk cId="3756209747" sldId="286"/>
            <ac:spMk id="23" creationId="{B7B4CDAF-457D-474A-9E4F-07C5BB8EE4E3}"/>
          </ac:spMkLst>
        </pc:spChg>
        <pc:spChg chg="add mod">
          <ac:chgData name="Robert F. Kubichek" userId="7c7f7465-5878-4ee2-b9c0-e29db26f327b" providerId="ADAL" clId="{9FF2BBEF-2047-40A3-8373-7E2417C6786C}" dt="2018-06-14T00:43:35.815" v="373" actId="1038"/>
          <ac:spMkLst>
            <pc:docMk/>
            <pc:sldMk cId="3756209747" sldId="286"/>
            <ac:spMk id="24" creationId="{9289D214-EED9-484E-A03E-FA73AC7DCE0B}"/>
          </ac:spMkLst>
        </pc:spChg>
        <pc:grpChg chg="add mod">
          <ac:chgData name="Robert F. Kubichek" userId="7c7f7465-5878-4ee2-b9c0-e29db26f327b" providerId="ADAL" clId="{9FF2BBEF-2047-40A3-8373-7E2417C6786C}" dt="2018-06-14T00:43:00.593" v="347" actId="164"/>
          <ac:grpSpMkLst>
            <pc:docMk/>
            <pc:sldMk cId="3756209747" sldId="286"/>
            <ac:grpSpMk id="22" creationId="{7611A9FD-7AC3-45B7-B8EA-F8789DBBB3FD}"/>
          </ac:grpSpMkLst>
        </pc:grpChg>
        <pc:picChg chg="add mod">
          <ac:chgData name="Robert F. Kubichek" userId="7c7f7465-5878-4ee2-b9c0-e29db26f327b" providerId="ADAL" clId="{9FF2BBEF-2047-40A3-8373-7E2417C6786C}" dt="2018-06-14T00:39:03.176" v="323" actId="1076"/>
          <ac:picMkLst>
            <pc:docMk/>
            <pc:sldMk cId="3756209747" sldId="286"/>
            <ac:picMk id="3" creationId="{C031697B-5333-4829-8861-F0063834C255}"/>
          </ac:picMkLst>
        </pc:picChg>
        <pc:picChg chg="add mod">
          <ac:chgData name="Robert F. Kubichek" userId="7c7f7465-5878-4ee2-b9c0-e29db26f327b" providerId="ADAL" clId="{9FF2BBEF-2047-40A3-8373-7E2417C6786C}" dt="2018-06-14T00:41:54.392" v="341" actId="1076"/>
          <ac:picMkLst>
            <pc:docMk/>
            <pc:sldMk cId="3756209747" sldId="286"/>
            <ac:picMk id="18" creationId="{0355FE1D-71FF-46EE-90C5-F62E1D616D12}"/>
          </ac:picMkLst>
        </pc:picChg>
        <pc:picChg chg="mod">
          <ac:chgData name="Robert F. Kubichek" userId="7c7f7465-5878-4ee2-b9c0-e29db26f327b" providerId="ADAL" clId="{9FF2BBEF-2047-40A3-8373-7E2417C6786C}" dt="2018-06-14T00:39:24.876" v="325" actId="1036"/>
          <ac:picMkLst>
            <pc:docMk/>
            <pc:sldMk cId="3756209747" sldId="286"/>
            <ac:picMk id="1026" creationId="{15A9E517-C2A7-4CEF-8BF6-85681F8EDE0D}"/>
          </ac:picMkLst>
        </pc:picChg>
      </pc:sldChg>
      <pc:sldChg chg="addSp delSp modSp add">
        <pc:chgData name="Robert F. Kubichek" userId="7c7f7465-5878-4ee2-b9c0-e29db26f327b" providerId="ADAL" clId="{9FF2BBEF-2047-40A3-8373-7E2417C6786C}" dt="2018-06-14T01:18:55.865" v="1078" actId="1076"/>
        <pc:sldMkLst>
          <pc:docMk/>
          <pc:sldMk cId="719361776" sldId="287"/>
        </pc:sldMkLst>
        <pc:spChg chg="mod">
          <ac:chgData name="Robert F. Kubichek" userId="7c7f7465-5878-4ee2-b9c0-e29db26f327b" providerId="ADAL" clId="{9FF2BBEF-2047-40A3-8373-7E2417C6786C}" dt="2018-06-14T01:01:26.008" v="880" actId="20577"/>
          <ac:spMkLst>
            <pc:docMk/>
            <pc:sldMk cId="719361776" sldId="287"/>
            <ac:spMk id="2" creationId="{74BBAA8B-6050-441F-BA31-C634C601310F}"/>
          </ac:spMkLst>
        </pc:spChg>
        <pc:spChg chg="mod">
          <ac:chgData name="Robert F. Kubichek" userId="7c7f7465-5878-4ee2-b9c0-e29db26f327b" providerId="ADAL" clId="{9FF2BBEF-2047-40A3-8373-7E2417C6786C}" dt="2018-06-14T01:00:34.181" v="868" actId="1076"/>
          <ac:spMkLst>
            <pc:docMk/>
            <pc:sldMk cId="719361776" sldId="287"/>
            <ac:spMk id="3" creationId="{7351CBD8-800D-4FF6-B4EC-7B5677B5ED06}"/>
          </ac:spMkLst>
        </pc:spChg>
        <pc:spChg chg="add mod">
          <ac:chgData name="Robert F. Kubichek" userId="7c7f7465-5878-4ee2-b9c0-e29db26f327b" providerId="ADAL" clId="{9FF2BBEF-2047-40A3-8373-7E2417C6786C}" dt="2018-06-14T00:54:57.173" v="666" actId="1037"/>
          <ac:spMkLst>
            <pc:docMk/>
            <pc:sldMk cId="719361776" sldId="287"/>
            <ac:spMk id="8" creationId="{2A49D338-C40B-4C11-ADDE-896E9313BA4D}"/>
          </ac:spMkLst>
        </pc:spChg>
        <pc:spChg chg="add mod">
          <ac:chgData name="Robert F. Kubichek" userId="7c7f7465-5878-4ee2-b9c0-e29db26f327b" providerId="ADAL" clId="{9FF2BBEF-2047-40A3-8373-7E2417C6786C}" dt="2018-06-14T00:54:57.173" v="666" actId="1037"/>
          <ac:spMkLst>
            <pc:docMk/>
            <pc:sldMk cId="719361776" sldId="287"/>
            <ac:spMk id="9" creationId="{6BEA8772-1424-404A-9607-28857B985CA6}"/>
          </ac:spMkLst>
        </pc:spChg>
        <pc:spChg chg="add mod">
          <ac:chgData name="Robert F. Kubichek" userId="7c7f7465-5878-4ee2-b9c0-e29db26f327b" providerId="ADAL" clId="{9FF2BBEF-2047-40A3-8373-7E2417C6786C}" dt="2018-06-14T00:55:13.754" v="669" actId="1076"/>
          <ac:spMkLst>
            <pc:docMk/>
            <pc:sldMk cId="719361776" sldId="287"/>
            <ac:spMk id="10" creationId="{07F253F2-467B-4008-820D-00CCC81F9D37}"/>
          </ac:spMkLst>
        </pc:spChg>
        <pc:spChg chg="add del mod">
          <ac:chgData name="Robert F. Kubichek" userId="7c7f7465-5878-4ee2-b9c0-e29db26f327b" providerId="ADAL" clId="{9FF2BBEF-2047-40A3-8373-7E2417C6786C}" dt="2018-06-14T00:53:40.821" v="588" actId="478"/>
          <ac:spMkLst>
            <pc:docMk/>
            <pc:sldMk cId="719361776" sldId="287"/>
            <ac:spMk id="11" creationId="{9BC138BF-94A7-49E4-BCE4-1C769F100DBD}"/>
          </ac:spMkLst>
        </pc:spChg>
        <pc:spChg chg="add del mod">
          <ac:chgData name="Robert F. Kubichek" userId="7c7f7465-5878-4ee2-b9c0-e29db26f327b" providerId="ADAL" clId="{9FF2BBEF-2047-40A3-8373-7E2417C6786C}" dt="2018-06-14T00:53:37.073" v="587" actId="478"/>
          <ac:spMkLst>
            <pc:docMk/>
            <pc:sldMk cId="719361776" sldId="287"/>
            <ac:spMk id="12" creationId="{5A96763D-E527-442B-99D7-825E99577824}"/>
          </ac:spMkLst>
        </pc:spChg>
        <pc:spChg chg="add mod">
          <ac:chgData name="Robert F. Kubichek" userId="7c7f7465-5878-4ee2-b9c0-e29db26f327b" providerId="ADAL" clId="{9FF2BBEF-2047-40A3-8373-7E2417C6786C}" dt="2018-06-14T00:55:21.216" v="670" actId="1076"/>
          <ac:spMkLst>
            <pc:docMk/>
            <pc:sldMk cId="719361776" sldId="287"/>
            <ac:spMk id="17" creationId="{05C222F0-79C3-41D4-B13B-FE102170CE45}"/>
          </ac:spMkLst>
        </pc:spChg>
        <pc:spChg chg="add mod">
          <ac:chgData name="Robert F. Kubichek" userId="7c7f7465-5878-4ee2-b9c0-e29db26f327b" providerId="ADAL" clId="{9FF2BBEF-2047-40A3-8373-7E2417C6786C}" dt="2018-06-14T00:55:21.216" v="670" actId="1076"/>
          <ac:spMkLst>
            <pc:docMk/>
            <pc:sldMk cId="719361776" sldId="287"/>
            <ac:spMk id="18" creationId="{5AF4B02F-DE58-4356-AA1D-76565376B170}"/>
          </ac:spMkLst>
        </pc:spChg>
        <pc:spChg chg="add mod">
          <ac:chgData name="Robert F. Kubichek" userId="7c7f7465-5878-4ee2-b9c0-e29db26f327b" providerId="ADAL" clId="{9FF2BBEF-2047-40A3-8373-7E2417C6786C}" dt="2018-06-14T01:18:55.865" v="1078" actId="1076"/>
          <ac:spMkLst>
            <pc:docMk/>
            <pc:sldMk cId="719361776" sldId="287"/>
            <ac:spMk id="24" creationId="{1BAF56F7-D6F5-4044-80B3-6E240D915067}"/>
          </ac:spMkLst>
        </pc:spChg>
        <pc:spChg chg="add del mod">
          <ac:chgData name="Robert F. Kubichek" userId="7c7f7465-5878-4ee2-b9c0-e29db26f327b" providerId="ADAL" clId="{9FF2BBEF-2047-40A3-8373-7E2417C6786C}" dt="2018-06-14T00:57:40.433" v="721" actId="478"/>
          <ac:spMkLst>
            <pc:docMk/>
            <pc:sldMk cId="719361776" sldId="287"/>
            <ac:spMk id="31" creationId="{42D4E6E3-8807-465F-8D95-351508B7418C}"/>
          </ac:spMkLst>
        </pc:spChg>
        <pc:spChg chg="add mod">
          <ac:chgData name="Robert F. Kubichek" userId="7c7f7465-5878-4ee2-b9c0-e29db26f327b" providerId="ADAL" clId="{9FF2BBEF-2047-40A3-8373-7E2417C6786C}" dt="2018-06-14T00:58:21" v="752" actId="1037"/>
          <ac:spMkLst>
            <pc:docMk/>
            <pc:sldMk cId="719361776" sldId="287"/>
            <ac:spMk id="32" creationId="{B66BD508-940F-4082-9669-792D265C1854}"/>
          </ac:spMkLst>
        </pc:spChg>
        <pc:spChg chg="add mod">
          <ac:chgData name="Robert F. Kubichek" userId="7c7f7465-5878-4ee2-b9c0-e29db26f327b" providerId="ADAL" clId="{9FF2BBEF-2047-40A3-8373-7E2417C6786C}" dt="2018-06-14T00:58:42.542" v="776" actId="1038"/>
          <ac:spMkLst>
            <pc:docMk/>
            <pc:sldMk cId="719361776" sldId="287"/>
            <ac:spMk id="33" creationId="{BD95D707-8643-42C7-9DB7-257B496D3509}"/>
          </ac:spMkLst>
        </pc:spChg>
        <pc:spChg chg="add mod">
          <ac:chgData name="Robert F. Kubichek" userId="7c7f7465-5878-4ee2-b9c0-e29db26f327b" providerId="ADAL" clId="{9FF2BBEF-2047-40A3-8373-7E2417C6786C}" dt="2018-06-14T00:58:32.778" v="766" actId="1038"/>
          <ac:spMkLst>
            <pc:docMk/>
            <pc:sldMk cId="719361776" sldId="287"/>
            <ac:spMk id="34" creationId="{EDB38B33-B647-4B74-ACAC-11D89E60D0A4}"/>
          </ac:spMkLst>
        </pc:spChg>
        <pc:spChg chg="add mod">
          <ac:chgData name="Robert F. Kubichek" userId="7c7f7465-5878-4ee2-b9c0-e29db26f327b" providerId="ADAL" clId="{9FF2BBEF-2047-40A3-8373-7E2417C6786C}" dt="2018-06-14T00:58:58.099" v="782" actId="1076"/>
          <ac:spMkLst>
            <pc:docMk/>
            <pc:sldMk cId="719361776" sldId="287"/>
            <ac:spMk id="35" creationId="{A228BC8D-AD1F-4F85-9BA5-ECF6871A6B85}"/>
          </ac:spMkLst>
        </pc:spChg>
        <pc:grpChg chg="add mod">
          <ac:chgData name="Robert F. Kubichek" userId="7c7f7465-5878-4ee2-b9c0-e29db26f327b" providerId="ADAL" clId="{9FF2BBEF-2047-40A3-8373-7E2417C6786C}" dt="2018-06-14T00:54:57.173" v="666" actId="1037"/>
          <ac:grpSpMkLst>
            <pc:docMk/>
            <pc:sldMk cId="719361776" sldId="287"/>
            <ac:grpSpMk id="5" creationId="{200EDE41-72F8-4E55-9117-897FC72C9286}"/>
          </ac:grpSpMkLst>
        </pc:grpChg>
        <pc:grpChg chg="add mod">
          <ac:chgData name="Robert F. Kubichek" userId="7c7f7465-5878-4ee2-b9c0-e29db26f327b" providerId="ADAL" clId="{9FF2BBEF-2047-40A3-8373-7E2417C6786C}" dt="2018-06-14T00:55:21.216" v="670" actId="1076"/>
          <ac:grpSpMkLst>
            <pc:docMk/>
            <pc:sldMk cId="719361776" sldId="287"/>
            <ac:grpSpMk id="14" creationId="{E133168D-00E7-4300-8FFD-C0EB3D853368}"/>
          </ac:grpSpMkLst>
        </pc:grpChg>
        <pc:grpChg chg="add mod">
          <ac:chgData name="Robert F. Kubichek" userId="7c7f7465-5878-4ee2-b9c0-e29db26f327b" providerId="ADAL" clId="{9FF2BBEF-2047-40A3-8373-7E2417C6786C}" dt="2018-06-14T00:58:21" v="752" actId="1037"/>
          <ac:grpSpMkLst>
            <pc:docMk/>
            <pc:sldMk cId="719361776" sldId="287"/>
            <ac:grpSpMk id="28" creationId="{FC2EFD14-7C76-4C07-839B-AED8C61E7375}"/>
          </ac:grpSpMkLst>
        </pc:grpChg>
        <pc:picChg chg="add mod">
          <ac:chgData name="Robert F. Kubichek" userId="7c7f7465-5878-4ee2-b9c0-e29db26f327b" providerId="ADAL" clId="{9FF2BBEF-2047-40A3-8373-7E2417C6786C}" dt="2018-06-14T00:54:57.173" v="666" actId="1037"/>
          <ac:picMkLst>
            <pc:docMk/>
            <pc:sldMk cId="719361776" sldId="287"/>
            <ac:picMk id="4" creationId="{148A4E1F-4267-4DCD-BC7D-6A94823B7D0D}"/>
          </ac:picMkLst>
        </pc:picChg>
        <pc:picChg chg="add mod">
          <ac:chgData name="Robert F. Kubichek" userId="7c7f7465-5878-4ee2-b9c0-e29db26f327b" providerId="ADAL" clId="{9FF2BBEF-2047-40A3-8373-7E2417C6786C}" dt="2018-06-14T00:55:21.216" v="670" actId="1076"/>
          <ac:picMkLst>
            <pc:docMk/>
            <pc:sldMk cId="719361776" sldId="287"/>
            <ac:picMk id="13" creationId="{DD34F1E3-4A96-417B-984C-7A1396755A13}"/>
          </ac:picMkLst>
        </pc:picChg>
        <pc:picChg chg="add mod">
          <ac:chgData name="Robert F. Kubichek" userId="7c7f7465-5878-4ee2-b9c0-e29db26f327b" providerId="ADAL" clId="{9FF2BBEF-2047-40A3-8373-7E2417C6786C}" dt="2018-06-14T00:58:21" v="752" actId="1037"/>
          <ac:picMkLst>
            <pc:docMk/>
            <pc:sldMk cId="719361776" sldId="287"/>
            <ac:picMk id="27" creationId="{E4B7739F-DC5A-4245-9041-6FB43885D3EE}"/>
          </ac:picMkLst>
        </pc:picChg>
        <pc:cxnChg chg="add del mod">
          <ac:chgData name="Robert F. Kubichek" userId="7c7f7465-5878-4ee2-b9c0-e29db26f327b" providerId="ADAL" clId="{9FF2BBEF-2047-40A3-8373-7E2417C6786C}" dt="2018-06-14T00:53:49.891" v="590" actId="478"/>
          <ac:cxnSpMkLst>
            <pc:docMk/>
            <pc:sldMk cId="719361776" sldId="287"/>
            <ac:cxnSpMk id="20" creationId="{7A5B9106-DAC3-418D-9653-064AD44C74B6}"/>
          </ac:cxnSpMkLst>
        </pc:cxnChg>
        <pc:cxnChg chg="add mod">
          <ac:chgData name="Robert F. Kubichek" userId="7c7f7465-5878-4ee2-b9c0-e29db26f327b" providerId="ADAL" clId="{9FF2BBEF-2047-40A3-8373-7E2417C6786C}" dt="2018-06-14T00:55:13.754" v="669" actId="1076"/>
          <ac:cxnSpMkLst>
            <pc:docMk/>
            <pc:sldMk cId="719361776" sldId="287"/>
            <ac:cxnSpMk id="22" creationId="{B1CA38EB-5D7F-4AE0-8170-8BEF498F19E5}"/>
          </ac:cxnSpMkLst>
        </pc:cxnChg>
        <pc:cxnChg chg="add mod">
          <ac:chgData name="Robert F. Kubichek" userId="7c7f7465-5878-4ee2-b9c0-e29db26f327b" providerId="ADAL" clId="{9FF2BBEF-2047-40A3-8373-7E2417C6786C}" dt="2018-06-14T00:55:13.754" v="669" actId="1076"/>
          <ac:cxnSpMkLst>
            <pc:docMk/>
            <pc:sldMk cId="719361776" sldId="287"/>
            <ac:cxnSpMk id="23" creationId="{912ACBDA-063A-4C5B-9A2F-F64F70E0DA6D}"/>
          </ac:cxnSpMkLst>
        </pc:cxnChg>
        <pc:cxnChg chg="add mod">
          <ac:chgData name="Robert F. Kubichek" userId="7c7f7465-5878-4ee2-b9c0-e29db26f327b" providerId="ADAL" clId="{9FF2BBEF-2047-40A3-8373-7E2417C6786C}" dt="2018-06-14T01:18:39.343" v="1061" actId="1037"/>
          <ac:cxnSpMkLst>
            <pc:docMk/>
            <pc:sldMk cId="719361776" sldId="287"/>
            <ac:cxnSpMk id="25" creationId="{2BCD76CF-F626-4522-9A62-FB2400286A6E}"/>
          </ac:cxnSpMkLst>
        </pc:cxnChg>
        <pc:cxnChg chg="add mod">
          <ac:chgData name="Robert F. Kubichek" userId="7c7f7465-5878-4ee2-b9c0-e29db26f327b" providerId="ADAL" clId="{9FF2BBEF-2047-40A3-8373-7E2417C6786C}" dt="2018-06-14T01:18:45.251" v="1076" actId="1038"/>
          <ac:cxnSpMkLst>
            <pc:docMk/>
            <pc:sldMk cId="719361776" sldId="287"/>
            <ac:cxnSpMk id="26" creationId="{732C443D-7794-453D-B86E-14E630BEBA0D}"/>
          </ac:cxnSpMkLst>
        </pc:cxnChg>
      </pc:sldChg>
      <pc:sldChg chg="delSp add del">
        <pc:chgData name="Robert F. Kubichek" userId="7c7f7465-5878-4ee2-b9c0-e29db26f327b" providerId="ADAL" clId="{9FF2BBEF-2047-40A3-8373-7E2417C6786C}" dt="2018-06-14T00:40:53.146" v="332" actId="2696"/>
        <pc:sldMkLst>
          <pc:docMk/>
          <pc:sldMk cId="3029400269" sldId="287"/>
        </pc:sldMkLst>
        <pc:spChg chg="del">
          <ac:chgData name="Robert F. Kubichek" userId="7c7f7465-5878-4ee2-b9c0-e29db26f327b" providerId="ADAL" clId="{9FF2BBEF-2047-40A3-8373-7E2417C6786C}" dt="2018-06-14T00:40:23.080" v="330" actId="478"/>
          <ac:spMkLst>
            <pc:docMk/>
            <pc:sldMk cId="3029400269" sldId="287"/>
            <ac:spMk id="12" creationId="{2CEBE25E-D6A8-49E6-A9C4-E90386232B71}"/>
          </ac:spMkLst>
        </pc:spChg>
        <pc:spChg chg="del">
          <ac:chgData name="Robert F. Kubichek" userId="7c7f7465-5878-4ee2-b9c0-e29db26f327b" providerId="ADAL" clId="{9FF2BBEF-2047-40A3-8373-7E2417C6786C}" dt="2018-06-14T00:40:28.252" v="331" actId="478"/>
          <ac:spMkLst>
            <pc:docMk/>
            <pc:sldMk cId="3029400269" sldId="287"/>
            <ac:spMk id="16" creationId="{72965787-EF0F-4359-9D98-046A829D9513}"/>
          </ac:spMkLst>
        </pc:spChg>
      </pc:sldChg>
      <pc:sldChg chg="modSp add">
        <pc:chgData name="Robert F. Kubichek" userId="7c7f7465-5878-4ee2-b9c0-e29db26f327b" providerId="ADAL" clId="{9FF2BBEF-2047-40A3-8373-7E2417C6786C}" dt="2018-06-14T02:06:25.964" v="1684" actId="403"/>
        <pc:sldMkLst>
          <pc:docMk/>
          <pc:sldMk cId="3793356488" sldId="288"/>
        </pc:sldMkLst>
        <pc:spChg chg="mod">
          <ac:chgData name="Robert F. Kubichek" userId="7c7f7465-5878-4ee2-b9c0-e29db26f327b" providerId="ADAL" clId="{9FF2BBEF-2047-40A3-8373-7E2417C6786C}" dt="2018-06-14T02:06:25.964" v="1684" actId="403"/>
          <ac:spMkLst>
            <pc:docMk/>
            <pc:sldMk cId="3793356488" sldId="288"/>
            <ac:spMk id="2" creationId="{EF31663E-81FD-4F67-8909-B3AF9EA23CAC}"/>
          </ac:spMkLst>
        </pc:spChg>
        <pc:spChg chg="mod">
          <ac:chgData name="Robert F. Kubichek" userId="7c7f7465-5878-4ee2-b9c0-e29db26f327b" providerId="ADAL" clId="{9FF2BBEF-2047-40A3-8373-7E2417C6786C}" dt="2018-06-14T02:06:12.440" v="1683" actId="20577"/>
          <ac:spMkLst>
            <pc:docMk/>
            <pc:sldMk cId="3793356488" sldId="288"/>
            <ac:spMk id="3" creationId="{DB803813-F619-45CB-94AB-4D411F89DD94}"/>
          </ac:spMkLst>
        </pc:spChg>
      </pc:sldChg>
      <pc:sldChg chg="addSp modSp add del">
        <pc:chgData name="Robert F. Kubichek" userId="7c7f7465-5878-4ee2-b9c0-e29db26f327b" providerId="ADAL" clId="{9FF2BBEF-2047-40A3-8373-7E2417C6786C}" dt="2018-06-14T01:34:37.675" v="1113" actId="2696"/>
        <pc:sldMkLst>
          <pc:docMk/>
          <pc:sldMk cId="4130854241" sldId="288"/>
        </pc:sldMkLst>
        <pc:spChg chg="mod">
          <ac:chgData name="Robert F. Kubichek" userId="7c7f7465-5878-4ee2-b9c0-e29db26f327b" providerId="ADAL" clId="{9FF2BBEF-2047-40A3-8373-7E2417C6786C}" dt="2018-06-14T01:14:11.130" v="909" actId="14100"/>
          <ac:spMkLst>
            <pc:docMk/>
            <pc:sldMk cId="4130854241" sldId="288"/>
            <ac:spMk id="2" creationId="{BDE8AB6E-153E-4C50-8249-003DE2A32081}"/>
          </ac:spMkLst>
        </pc:spChg>
        <pc:spChg chg="mod">
          <ac:chgData name="Robert F. Kubichek" userId="7c7f7465-5878-4ee2-b9c0-e29db26f327b" providerId="ADAL" clId="{9FF2BBEF-2047-40A3-8373-7E2417C6786C}" dt="2018-06-14T01:32:27.753" v="1102" actId="20577"/>
          <ac:spMkLst>
            <pc:docMk/>
            <pc:sldMk cId="4130854241" sldId="288"/>
            <ac:spMk id="3" creationId="{328F3F8F-83C4-422C-A627-60723A2927CB}"/>
          </ac:spMkLst>
        </pc:spChg>
        <pc:spChg chg="add mod">
          <ac:chgData name="Robert F. Kubichek" userId="7c7f7465-5878-4ee2-b9c0-e29db26f327b" providerId="ADAL" clId="{9FF2BBEF-2047-40A3-8373-7E2417C6786C}" dt="2018-06-14T01:15:48.687" v="1012" actId="1036"/>
          <ac:spMkLst>
            <pc:docMk/>
            <pc:sldMk cId="4130854241" sldId="288"/>
            <ac:spMk id="4" creationId="{62FFD377-2179-4A4E-8471-5D94863C9E18}"/>
          </ac:spMkLst>
        </pc:spChg>
        <pc:spChg chg="add mod">
          <ac:chgData name="Robert F. Kubichek" userId="7c7f7465-5878-4ee2-b9c0-e29db26f327b" providerId="ADAL" clId="{9FF2BBEF-2047-40A3-8373-7E2417C6786C}" dt="2018-06-14T01:16:25.858" v="1015" actId="1582"/>
          <ac:spMkLst>
            <pc:docMk/>
            <pc:sldMk cId="4130854241" sldId="288"/>
            <ac:spMk id="5" creationId="{23856CAB-9363-42D1-B0BB-792DB4C9C36F}"/>
          </ac:spMkLst>
        </pc:spChg>
        <pc:spChg chg="add mod">
          <ac:chgData name="Robert F. Kubichek" userId="7c7f7465-5878-4ee2-b9c0-e29db26f327b" providerId="ADAL" clId="{9FF2BBEF-2047-40A3-8373-7E2417C6786C}" dt="2018-06-14T01:16:58.770" v="1032" actId="1076"/>
          <ac:spMkLst>
            <pc:docMk/>
            <pc:sldMk cId="4130854241" sldId="288"/>
            <ac:spMk id="6" creationId="{9022D9E3-7D35-4B83-AEEA-DEC6BEF03271}"/>
          </ac:spMkLst>
        </pc:spChg>
        <pc:picChg chg="add mod">
          <ac:chgData name="Robert F. Kubichek" userId="7c7f7465-5878-4ee2-b9c0-e29db26f327b" providerId="ADAL" clId="{9FF2BBEF-2047-40A3-8373-7E2417C6786C}" dt="2018-06-14T01:15:26.902" v="1007" actId="1076"/>
          <ac:picMkLst>
            <pc:docMk/>
            <pc:sldMk cId="4130854241" sldId="288"/>
            <ac:picMk id="2050" creationId="{41DED38B-8890-43C7-A6E1-380140930578}"/>
          </ac:picMkLst>
        </pc:picChg>
      </pc:sldChg>
      <pc:sldChg chg="addSp delSp modSp add">
        <pc:chgData name="Robert F. Kubichek" userId="7c7f7465-5878-4ee2-b9c0-e29db26f327b" providerId="ADAL" clId="{9FF2BBEF-2047-40A3-8373-7E2417C6786C}" dt="2018-06-14T02:31:58.636" v="2406" actId="20577"/>
        <pc:sldMkLst>
          <pc:docMk/>
          <pc:sldMk cId="2931918829" sldId="289"/>
        </pc:sldMkLst>
        <pc:spChg chg="mod">
          <ac:chgData name="Robert F. Kubichek" userId="7c7f7465-5878-4ee2-b9c0-e29db26f327b" providerId="ADAL" clId="{9FF2BBEF-2047-40A3-8373-7E2417C6786C}" dt="2018-06-14T02:13:57.890" v="1823" actId="1035"/>
          <ac:spMkLst>
            <pc:docMk/>
            <pc:sldMk cId="2931918829" sldId="289"/>
            <ac:spMk id="2" creationId="{86CD2A4B-E770-4474-A06C-A3FFFC91E1B5}"/>
          </ac:spMkLst>
        </pc:spChg>
        <pc:spChg chg="mod">
          <ac:chgData name="Robert F. Kubichek" userId="7c7f7465-5878-4ee2-b9c0-e29db26f327b" providerId="ADAL" clId="{9FF2BBEF-2047-40A3-8373-7E2417C6786C}" dt="2018-06-14T02:21:27.400" v="2209" actId="404"/>
          <ac:spMkLst>
            <pc:docMk/>
            <pc:sldMk cId="2931918829" sldId="289"/>
            <ac:spMk id="3" creationId="{E725CD26-FE76-410C-A996-F5715B628B15}"/>
          </ac:spMkLst>
        </pc:spChg>
        <pc:spChg chg="add mod">
          <ac:chgData name="Robert F. Kubichek" userId="7c7f7465-5878-4ee2-b9c0-e29db26f327b" providerId="ADAL" clId="{9FF2BBEF-2047-40A3-8373-7E2417C6786C}" dt="2018-06-14T02:29:27.043" v="2378" actId="14100"/>
          <ac:spMkLst>
            <pc:docMk/>
            <pc:sldMk cId="2931918829" sldId="289"/>
            <ac:spMk id="4" creationId="{5F6409F0-B02E-432C-9A05-627BD621688D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5" creationId="{5245DC80-5578-4BB3-9257-DFBB62033907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6" creationId="{8015E708-A96B-4E63-8033-4C1214DDBC52}"/>
          </ac:spMkLst>
        </pc:spChg>
        <pc:spChg chg="add mod">
          <ac:chgData name="Robert F. Kubichek" userId="7c7f7465-5878-4ee2-b9c0-e29db26f327b" providerId="ADAL" clId="{9FF2BBEF-2047-40A3-8373-7E2417C6786C}" dt="2018-06-14T02:29:20.746" v="2377" actId="14100"/>
          <ac:spMkLst>
            <pc:docMk/>
            <pc:sldMk cId="2931918829" sldId="289"/>
            <ac:spMk id="7" creationId="{81A6ED76-553B-4830-91D0-82E654B8481D}"/>
          </ac:spMkLst>
        </pc:spChg>
        <pc:spChg chg="add mod">
          <ac:chgData name="Robert F. Kubichek" userId="7c7f7465-5878-4ee2-b9c0-e29db26f327b" providerId="ADAL" clId="{9FF2BBEF-2047-40A3-8373-7E2417C6786C}" dt="2018-06-14T02:29:13.966" v="2376" actId="1076"/>
          <ac:spMkLst>
            <pc:docMk/>
            <pc:sldMk cId="2931918829" sldId="289"/>
            <ac:spMk id="8" creationId="{4898903B-5366-4CF9-9905-A76374DA6A44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9" creationId="{C03A0BF3-C7FD-47AB-8F2E-52DF6578027C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10" creationId="{4CFAA745-6E18-4637-9C99-31DCCA26B70A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11" creationId="{B5C32FBA-3112-4A6A-B31A-4B408CE4041D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12" creationId="{9537561C-A535-4835-B918-C0876F08A4AD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13" creationId="{B00D544C-55AD-48D0-9148-FC0F2DC26195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14" creationId="{6300CA2F-14D7-43E5-AA81-8A57A5A0969D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15" creationId="{E5292E01-A9A9-41E9-AF10-D1076F20F668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16" creationId="{88F9EC8A-6F94-487B-BAAB-6ADC5D582B63}"/>
          </ac:spMkLst>
        </pc:spChg>
        <pc:spChg chg="add mod">
          <ac:chgData name="Robert F. Kubichek" userId="7c7f7465-5878-4ee2-b9c0-e29db26f327b" providerId="ADAL" clId="{9FF2BBEF-2047-40A3-8373-7E2417C6786C}" dt="2018-06-14T02:14:40.822" v="1874" actId="1036"/>
          <ac:spMkLst>
            <pc:docMk/>
            <pc:sldMk cId="2931918829" sldId="289"/>
            <ac:spMk id="17" creationId="{9149DBA7-8930-43ED-A8FF-7F7678C4AB7F}"/>
          </ac:spMkLst>
        </pc:spChg>
        <pc:spChg chg="add mod">
          <ac:chgData name="Robert F. Kubichek" userId="7c7f7465-5878-4ee2-b9c0-e29db26f327b" providerId="ADAL" clId="{9FF2BBEF-2047-40A3-8373-7E2417C6786C}" dt="2018-06-14T02:14:54.245" v="1897" actId="1038"/>
          <ac:spMkLst>
            <pc:docMk/>
            <pc:sldMk cId="2931918829" sldId="289"/>
            <ac:spMk id="18" creationId="{5CEB3D94-6CA0-442C-A2BC-043F994B80A5}"/>
          </ac:spMkLst>
        </pc:spChg>
        <pc:spChg chg="add mod">
          <ac:chgData name="Robert F. Kubichek" userId="7c7f7465-5878-4ee2-b9c0-e29db26f327b" providerId="ADAL" clId="{9FF2BBEF-2047-40A3-8373-7E2417C6786C}" dt="2018-06-14T02:15:18.709" v="1908"/>
          <ac:spMkLst>
            <pc:docMk/>
            <pc:sldMk cId="2931918829" sldId="289"/>
            <ac:spMk id="19" creationId="{A613012B-2D4F-4C7D-A77B-3F5A8A55F232}"/>
          </ac:spMkLst>
        </pc:spChg>
        <pc:spChg chg="add mod">
          <ac:chgData name="Robert F. Kubichek" userId="7c7f7465-5878-4ee2-b9c0-e29db26f327b" providerId="ADAL" clId="{9FF2BBEF-2047-40A3-8373-7E2417C6786C}" dt="2018-06-14T02:15:30.349" v="1912" actId="20577"/>
          <ac:spMkLst>
            <pc:docMk/>
            <pc:sldMk cId="2931918829" sldId="289"/>
            <ac:spMk id="20" creationId="{1C09797A-3C2E-4922-B033-118421B4919C}"/>
          </ac:spMkLst>
        </pc:spChg>
        <pc:spChg chg="add mod">
          <ac:chgData name="Robert F. Kubichek" userId="7c7f7465-5878-4ee2-b9c0-e29db26f327b" providerId="ADAL" clId="{9FF2BBEF-2047-40A3-8373-7E2417C6786C}" dt="2018-06-14T02:16:13.440" v="1939" actId="207"/>
          <ac:spMkLst>
            <pc:docMk/>
            <pc:sldMk cId="2931918829" sldId="289"/>
            <ac:spMk id="21" creationId="{A7B41A7B-69C7-445A-B0F1-131845368A47}"/>
          </ac:spMkLst>
        </pc:spChg>
        <pc:spChg chg="add del mod">
          <ac:chgData name="Robert F. Kubichek" userId="7c7f7465-5878-4ee2-b9c0-e29db26f327b" providerId="ADAL" clId="{9FF2BBEF-2047-40A3-8373-7E2417C6786C}" dt="2018-06-14T02:22:43.842" v="2236" actId="478"/>
          <ac:spMkLst>
            <pc:docMk/>
            <pc:sldMk cId="2931918829" sldId="289"/>
            <ac:spMk id="22" creationId="{41655B82-D8F2-4BE1-8B28-25274FF0D83D}"/>
          </ac:spMkLst>
        </pc:spChg>
        <pc:spChg chg="add del mod">
          <ac:chgData name="Robert F. Kubichek" userId="7c7f7465-5878-4ee2-b9c0-e29db26f327b" providerId="ADAL" clId="{9FF2BBEF-2047-40A3-8373-7E2417C6786C}" dt="2018-06-14T02:22:38.192" v="2235" actId="478"/>
          <ac:spMkLst>
            <pc:docMk/>
            <pc:sldMk cId="2931918829" sldId="289"/>
            <ac:spMk id="23" creationId="{C22E2A3E-F6A4-4CEB-9266-40CAEB9DAF2B}"/>
          </ac:spMkLst>
        </pc:spChg>
        <pc:spChg chg="add mod">
          <ac:chgData name="Robert F. Kubichek" userId="7c7f7465-5878-4ee2-b9c0-e29db26f327b" providerId="ADAL" clId="{9FF2BBEF-2047-40A3-8373-7E2417C6786C}" dt="2018-06-14T02:30:38.260" v="2382" actId="14100"/>
          <ac:spMkLst>
            <pc:docMk/>
            <pc:sldMk cId="2931918829" sldId="289"/>
            <ac:spMk id="24" creationId="{F419161A-93E1-4545-B181-18D7004388DD}"/>
          </ac:spMkLst>
        </pc:spChg>
        <pc:spChg chg="add mod">
          <ac:chgData name="Robert F. Kubichek" userId="7c7f7465-5878-4ee2-b9c0-e29db26f327b" providerId="ADAL" clId="{9FF2BBEF-2047-40A3-8373-7E2417C6786C}" dt="2018-06-14T02:30:44.148" v="2383" actId="14100"/>
          <ac:spMkLst>
            <pc:docMk/>
            <pc:sldMk cId="2931918829" sldId="289"/>
            <ac:spMk id="25" creationId="{4CCF2AC2-C84D-4474-8703-9A020157237C}"/>
          </ac:spMkLst>
        </pc:spChg>
        <pc:spChg chg="add mod">
          <ac:chgData name="Robert F. Kubichek" userId="7c7f7465-5878-4ee2-b9c0-e29db26f327b" providerId="ADAL" clId="{9FF2BBEF-2047-40A3-8373-7E2417C6786C}" dt="2018-06-14T02:30:12.519" v="2379" actId="11529"/>
          <ac:spMkLst>
            <pc:docMk/>
            <pc:sldMk cId="2931918829" sldId="289"/>
            <ac:spMk id="26" creationId="{D53A69EF-E406-4286-9786-3180B9BBCCD7}"/>
          </ac:spMkLst>
        </pc:spChg>
        <pc:spChg chg="add del mod">
          <ac:chgData name="Robert F. Kubichek" userId="7c7f7465-5878-4ee2-b9c0-e29db26f327b" providerId="ADAL" clId="{9FF2BBEF-2047-40A3-8373-7E2417C6786C}" dt="2018-06-14T02:30:46.522" v="2384" actId="478"/>
          <ac:spMkLst>
            <pc:docMk/>
            <pc:sldMk cId="2931918829" sldId="289"/>
            <ac:spMk id="27" creationId="{15153C9C-98E9-4B4B-B313-8F40DF814EB0}"/>
          </ac:spMkLst>
        </pc:spChg>
        <pc:spChg chg="add mod">
          <ac:chgData name="Robert F. Kubichek" userId="7c7f7465-5878-4ee2-b9c0-e29db26f327b" providerId="ADAL" clId="{9FF2BBEF-2047-40A3-8373-7E2417C6786C}" dt="2018-06-14T02:30:51.684" v="2385" actId="571"/>
          <ac:spMkLst>
            <pc:docMk/>
            <pc:sldMk cId="2931918829" sldId="289"/>
            <ac:spMk id="28" creationId="{69A799BC-ECD5-48B1-93A4-0ECA0B9697AD}"/>
          </ac:spMkLst>
        </pc:spChg>
        <pc:spChg chg="add mod">
          <ac:chgData name="Robert F. Kubichek" userId="7c7f7465-5878-4ee2-b9c0-e29db26f327b" providerId="ADAL" clId="{9FF2BBEF-2047-40A3-8373-7E2417C6786C}" dt="2018-06-14T02:31:05.073" v="2386" actId="571"/>
          <ac:spMkLst>
            <pc:docMk/>
            <pc:sldMk cId="2931918829" sldId="289"/>
            <ac:spMk id="29" creationId="{03955277-8C00-4390-8B4A-EFD1CD99331F}"/>
          </ac:spMkLst>
        </pc:spChg>
        <pc:spChg chg="add mod">
          <ac:chgData name="Robert F. Kubichek" userId="7c7f7465-5878-4ee2-b9c0-e29db26f327b" providerId="ADAL" clId="{9FF2BBEF-2047-40A3-8373-7E2417C6786C}" dt="2018-06-14T02:31:09.537" v="2388" actId="20577"/>
          <ac:spMkLst>
            <pc:docMk/>
            <pc:sldMk cId="2931918829" sldId="289"/>
            <ac:spMk id="30" creationId="{475A4A67-1722-47B4-B069-47D175B2BBE8}"/>
          </ac:spMkLst>
        </pc:spChg>
        <pc:spChg chg="add mod">
          <ac:chgData name="Robert F. Kubichek" userId="7c7f7465-5878-4ee2-b9c0-e29db26f327b" providerId="ADAL" clId="{9FF2BBEF-2047-40A3-8373-7E2417C6786C}" dt="2018-06-14T02:31:37.013" v="2399" actId="20577"/>
          <ac:spMkLst>
            <pc:docMk/>
            <pc:sldMk cId="2931918829" sldId="289"/>
            <ac:spMk id="31" creationId="{B66D173B-D65C-4BA4-B6DB-11CCA5AD2427}"/>
          </ac:spMkLst>
        </pc:spChg>
        <pc:spChg chg="add mod">
          <ac:chgData name="Robert F. Kubichek" userId="7c7f7465-5878-4ee2-b9c0-e29db26f327b" providerId="ADAL" clId="{9FF2BBEF-2047-40A3-8373-7E2417C6786C}" dt="2018-06-14T02:31:58.636" v="2406" actId="20577"/>
          <ac:spMkLst>
            <pc:docMk/>
            <pc:sldMk cId="2931918829" sldId="289"/>
            <ac:spMk id="32" creationId="{48CF632F-F0BC-4ADA-ACC0-4688D4CCE063}"/>
          </ac:spMkLst>
        </pc:spChg>
      </pc:sldChg>
      <pc:sldChg chg="modSp add">
        <pc:chgData name="Robert F. Kubichek" userId="7c7f7465-5878-4ee2-b9c0-e29db26f327b" providerId="ADAL" clId="{9FF2BBEF-2047-40A3-8373-7E2417C6786C}" dt="2018-06-14T02:34:44.388" v="2552" actId="20577"/>
        <pc:sldMkLst>
          <pc:docMk/>
          <pc:sldMk cId="784299777" sldId="290"/>
        </pc:sldMkLst>
        <pc:spChg chg="mod">
          <ac:chgData name="Robert F. Kubichek" userId="7c7f7465-5878-4ee2-b9c0-e29db26f327b" providerId="ADAL" clId="{9FF2BBEF-2047-40A3-8373-7E2417C6786C}" dt="2018-06-14T02:33:07.579" v="2423" actId="20577"/>
          <ac:spMkLst>
            <pc:docMk/>
            <pc:sldMk cId="784299777" sldId="290"/>
            <ac:spMk id="2" creationId="{AC7DB1A1-61B3-4686-AAC7-D2C83BD40BA4}"/>
          </ac:spMkLst>
        </pc:spChg>
        <pc:spChg chg="mod">
          <ac:chgData name="Robert F. Kubichek" userId="7c7f7465-5878-4ee2-b9c0-e29db26f327b" providerId="ADAL" clId="{9FF2BBEF-2047-40A3-8373-7E2417C6786C}" dt="2018-06-14T02:34:44.388" v="2552" actId="20577"/>
          <ac:spMkLst>
            <pc:docMk/>
            <pc:sldMk cId="784299777" sldId="290"/>
            <ac:spMk id="3" creationId="{8D104439-E311-491C-A0A3-8E6699EB82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F62F9-965E-4DB6-9D51-5C8BBCB970E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6B17A-47C2-4617-B8C1-55E9A0C2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8E271-496A-42FE-8D60-15B7B28CB6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3000, T = 1000000/3000 = 333.  </a:t>
            </a:r>
            <a:r>
              <a:rPr lang="en-US" dirty="0" err="1"/>
              <a:t>delayM</a:t>
            </a:r>
            <a:r>
              <a:rPr lang="en-US" dirty="0"/>
              <a:t> = 333/2 = 167 us</a:t>
            </a:r>
          </a:p>
          <a:p>
            <a:r>
              <a:rPr lang="en-US" dirty="0"/>
              <a:t>For 100, T=1000000/100 = 10000. </a:t>
            </a:r>
            <a:r>
              <a:rPr lang="en-US" dirty="0" err="1"/>
              <a:t>delayM</a:t>
            </a:r>
            <a:r>
              <a:rPr lang="en-US" dirty="0"/>
              <a:t> = 10000/2 = 5000 us</a:t>
            </a:r>
          </a:p>
          <a:p>
            <a:r>
              <a:rPr lang="en-US" dirty="0"/>
              <a:t>For 800, T=1000000/800 = 1250. </a:t>
            </a:r>
            <a:r>
              <a:rPr lang="en-US" dirty="0" err="1"/>
              <a:t>delayM</a:t>
            </a:r>
            <a:r>
              <a:rPr lang="en-US" dirty="0"/>
              <a:t> = 625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8E271-496A-42FE-8D60-15B7B28CB6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//this part makes buzzer turn on for 1 sec every 5 sec</a:t>
            </a:r>
          </a:p>
          <a:p>
            <a:r>
              <a:rPr lang="en-US" dirty="0"/>
              <a:t>  long </a:t>
            </a:r>
            <a:r>
              <a:rPr lang="en-US" dirty="0" err="1"/>
              <a:t>int</a:t>
            </a:r>
            <a:r>
              <a:rPr lang="en-US" dirty="0"/>
              <a:t> t0 = </a:t>
            </a:r>
            <a:r>
              <a:rPr lang="en-US" dirty="0" err="1"/>
              <a:t>millis</a:t>
            </a:r>
            <a:r>
              <a:rPr lang="en-US" dirty="0"/>
              <a:t>();</a:t>
            </a:r>
          </a:p>
          <a:p>
            <a:r>
              <a:rPr lang="en-US" dirty="0"/>
              <a:t>  while (</a:t>
            </a:r>
            <a:r>
              <a:rPr lang="en-US" dirty="0" err="1"/>
              <a:t>millis</a:t>
            </a:r>
            <a:r>
              <a:rPr lang="en-US" dirty="0"/>
              <a:t>() - t0 &lt; 250) {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buzzPin</a:t>
            </a:r>
            <a:r>
              <a:rPr lang="en-US" dirty="0"/>
              <a:t>, HIGH);   // turn the LED on (HIGH is the voltage level)</a:t>
            </a:r>
          </a:p>
          <a:p>
            <a:r>
              <a:rPr lang="en-US" dirty="0"/>
              <a:t>    </a:t>
            </a:r>
            <a:r>
              <a:rPr lang="en-US" dirty="0" err="1"/>
              <a:t>delayMicroseconds</a:t>
            </a:r>
            <a:r>
              <a:rPr lang="en-US" dirty="0"/>
              <a:t>(</a:t>
            </a:r>
            <a:r>
              <a:rPr lang="en-US" dirty="0" err="1"/>
              <a:t>delayM</a:t>
            </a:r>
            <a:r>
              <a:rPr lang="en-US" dirty="0"/>
              <a:t>);                       // wait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buzzPin</a:t>
            </a:r>
            <a:r>
              <a:rPr lang="en-US" dirty="0"/>
              <a:t>, LOW);    // turn the LED off by making the voltage LOW</a:t>
            </a:r>
          </a:p>
          <a:p>
            <a:r>
              <a:rPr lang="en-US" dirty="0"/>
              <a:t>    </a:t>
            </a:r>
            <a:r>
              <a:rPr lang="en-US" dirty="0" err="1"/>
              <a:t>delayMicroseconds</a:t>
            </a:r>
            <a:r>
              <a:rPr lang="en-US" dirty="0"/>
              <a:t>(</a:t>
            </a:r>
            <a:r>
              <a:rPr lang="en-US" dirty="0" err="1"/>
              <a:t>delayM</a:t>
            </a:r>
            <a:r>
              <a:rPr lang="en-US" dirty="0"/>
              <a:t>);                       // wait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delay(250);</a:t>
            </a:r>
          </a:p>
          <a:p>
            <a:r>
              <a:rPr lang="en-US" dirty="0"/>
              <a:t>  </a:t>
            </a:r>
            <a:r>
              <a:rPr lang="en-US" dirty="0" err="1"/>
              <a:t>delayM</a:t>
            </a:r>
            <a:r>
              <a:rPr lang="en-US" dirty="0"/>
              <a:t> = </a:t>
            </a:r>
            <a:r>
              <a:rPr lang="en-US" dirty="0" err="1"/>
              <a:t>delayM</a:t>
            </a:r>
            <a:r>
              <a:rPr lang="en-US" dirty="0"/>
              <a:t> + 100;</a:t>
            </a:r>
          </a:p>
          <a:p>
            <a:r>
              <a:rPr lang="en-US" dirty="0"/>
              <a:t>  if (</a:t>
            </a:r>
            <a:r>
              <a:rPr lang="en-US" dirty="0" err="1"/>
              <a:t>delayM</a:t>
            </a:r>
            <a:r>
              <a:rPr lang="en-US" dirty="0"/>
              <a:t> &gt; 3000) </a:t>
            </a:r>
            <a:r>
              <a:rPr lang="en-US" dirty="0" err="1"/>
              <a:t>delayM</a:t>
            </a:r>
            <a:r>
              <a:rPr lang="en-US" dirty="0"/>
              <a:t> = 100;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8E271-496A-42FE-8D60-15B7B28CB6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7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goes in singsong function, within 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8E271-496A-42FE-8D60-15B7B28CB68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5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7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8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935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7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7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50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77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0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69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85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32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5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5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7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935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46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8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9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4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30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5146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3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93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45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9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094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702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8397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031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677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87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48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810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85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99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13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ED613E-2E18-4FF0-AC18-2B9298051CB8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966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9354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1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EA29099-8361-47D9-BC94-042D86C7FFE3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713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A730D42-12D7-4B4E-8770-5ACA128C8363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530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B89627-2533-4F78-8CC2-804227094817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429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77C8F-C192-4507-AC0A-E226D1D7147C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064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064E37-DA65-4F80-8EE6-087D3C4EEA77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276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E0BAF2B-ACDB-467B-8143-FAA9C35E4807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73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D1E594B-1C3E-4FB2-86AF-A48EBA672CDA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5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5275853-81DC-4B24-BB0A-F8BCA7BB4355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461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6362781-8026-4313-811C-BBEDC4B18F49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12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732300-8F2D-4BD1-A3AF-E4BA408DAC90}" type="datetime1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6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3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0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B16F7-518A-4C11-804A-5E47CEC998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BrandBar_New_flag_only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020" y="5666008"/>
            <a:ext cx="13280983" cy="15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_template_interior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7712"/>
            <a:ext cx="12192000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_template_interior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7712"/>
            <a:ext cx="12192000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19A6-1AD0-6C45-9B23-CCE0986DA1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BrandBar_New_flag_only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020" y="5666008"/>
            <a:ext cx="13280983" cy="15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5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_template_interior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7712"/>
            <a:ext cx="12192000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4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Arduino to Make “Music”</a:t>
            </a:r>
          </a:p>
          <a:p>
            <a:r>
              <a:rPr lang="en-US" sz="2800" i="1" dirty="0"/>
              <a:t>(not great music, but music none the less)</a:t>
            </a:r>
          </a:p>
        </p:txBody>
      </p:sp>
    </p:spTree>
    <p:extLst>
      <p:ext uri="{BB962C8B-B14F-4D97-AF65-F5344CB8AC3E}">
        <p14:creationId xmlns:p14="http://schemas.microsoft.com/office/powerpoint/2010/main" val="202647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1 Sec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1127236"/>
            <a:ext cx="10088630" cy="4193547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dirty="0"/>
              <a:t> 	</a:t>
            </a:r>
            <a:r>
              <a:rPr lang="en-US" sz="2400" dirty="0" err="1"/>
              <a:t>int</a:t>
            </a:r>
            <a:r>
              <a:rPr lang="en-US" sz="2400" dirty="0"/>
              <a:t> t0=</a:t>
            </a:r>
            <a:r>
              <a:rPr lang="en-US" sz="2400" dirty="0" err="1"/>
              <a:t>millis</a:t>
            </a:r>
            <a:r>
              <a:rPr lang="en-US" sz="2400" dirty="0"/>
              <a:t>(); 				</a:t>
            </a:r>
            <a:r>
              <a:rPr lang="en-US" sz="2400" dirty="0">
                <a:solidFill>
                  <a:srgbClr val="00B050"/>
                </a:solidFill>
              </a:rPr>
              <a:t>//get starting time in </a:t>
            </a:r>
            <a:r>
              <a:rPr lang="en-US" sz="2400" dirty="0" err="1">
                <a:solidFill>
                  <a:srgbClr val="00B050"/>
                </a:solidFill>
              </a:rPr>
              <a:t>ms</a:t>
            </a:r>
            <a:endParaRPr lang="en-US" sz="24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400" dirty="0"/>
              <a:t>	while (</a:t>
            </a:r>
            <a:r>
              <a:rPr lang="en-US" sz="2400" dirty="0" err="1"/>
              <a:t>millis</a:t>
            </a:r>
            <a:r>
              <a:rPr lang="en-US" sz="2400" dirty="0"/>
              <a:t>()-t0&lt;1000){  	</a:t>
            </a:r>
            <a:r>
              <a:rPr lang="en-US" sz="2400" dirty="0">
                <a:solidFill>
                  <a:srgbClr val="00B050"/>
                </a:solidFill>
              </a:rPr>
              <a:t>//make buzzer sound for 1000 </a:t>
            </a:r>
            <a:r>
              <a:rPr lang="en-US" sz="2400" dirty="0" err="1">
                <a:solidFill>
                  <a:srgbClr val="00B050"/>
                </a:solidFill>
              </a:rPr>
              <a:t>ms</a:t>
            </a:r>
            <a:endParaRPr lang="en-US" sz="24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400" dirty="0"/>
              <a:t>	  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…write buzzer pin HIGH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          …write buzzer pin LOW</a:t>
            </a:r>
          </a:p>
          <a:p>
            <a:pPr marL="457200" lvl="1" indent="0">
              <a:buNone/>
            </a:pPr>
            <a:r>
              <a:rPr lang="en-US" sz="2400" dirty="0"/>
              <a:t>    	  }</a:t>
            </a:r>
          </a:p>
          <a:p>
            <a:pPr marL="457200" lvl="1" indent="0">
              <a:buNone/>
            </a:pPr>
            <a:r>
              <a:rPr lang="en-US" sz="2400" dirty="0"/>
              <a:t>	  delay(1000);  </a:t>
            </a:r>
            <a:r>
              <a:rPr lang="en-US" sz="2400" dirty="0">
                <a:solidFill>
                  <a:srgbClr val="00B050"/>
                </a:solidFill>
              </a:rPr>
              <a:t>//stay off for a second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millis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  returns the number of milliseconds since Arduino power-up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millis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()-t0  </a:t>
            </a:r>
            <a:r>
              <a:rPr lang="en-US" dirty="0"/>
              <a:t>gives elapsed time since step 1</a:t>
            </a:r>
          </a:p>
          <a:p>
            <a:pPr marL="914400" lvl="1" indent="-514350"/>
            <a:r>
              <a:rPr lang="en-US" dirty="0"/>
              <a:t>while loop runs until elapsed time &gt; 1000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1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C16C-D592-4739-8285-CA91BDF4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These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9FC9-3135-486B-B1FD-BBEAA15F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5911"/>
            <a:ext cx="10868526" cy="4818163"/>
          </a:xfrm>
        </p:spPr>
        <p:txBody>
          <a:bodyPr/>
          <a:lstStyle/>
          <a:p>
            <a:r>
              <a:rPr lang="en-US" dirty="0"/>
              <a:t>Challenge #1</a:t>
            </a:r>
          </a:p>
          <a:p>
            <a:pPr lvl="1"/>
            <a:r>
              <a:rPr lang="en-US" dirty="0"/>
              <a:t>Make your buzzer buzz for 0.25 second</a:t>
            </a:r>
          </a:p>
          <a:p>
            <a:pPr lvl="1"/>
            <a:r>
              <a:rPr lang="en-US" dirty="0"/>
              <a:t>Then stay off 0.25 seconds</a:t>
            </a:r>
          </a:p>
          <a:p>
            <a:pPr lvl="1"/>
            <a:r>
              <a:rPr lang="en-US" dirty="0"/>
              <a:t>Repeat forever</a:t>
            </a:r>
          </a:p>
          <a:p>
            <a:r>
              <a:rPr lang="en-US" dirty="0"/>
              <a:t>Challenge #2</a:t>
            </a:r>
          </a:p>
          <a:p>
            <a:pPr lvl="1"/>
            <a:r>
              <a:rPr lang="en-US" dirty="0"/>
              <a:t>Modify </a:t>
            </a:r>
            <a:r>
              <a:rPr lang="en-US" dirty="0" smtClean="0"/>
              <a:t>Challenge #1 code </a:t>
            </a:r>
            <a:r>
              <a:rPr lang="en-US" dirty="0"/>
              <a:t>so that </a:t>
            </a:r>
            <a:r>
              <a:rPr lang="en-US" dirty="0" err="1"/>
              <a:t>delayM</a:t>
            </a:r>
            <a:r>
              <a:rPr lang="en-US" dirty="0"/>
              <a:t> </a:t>
            </a:r>
            <a:r>
              <a:rPr lang="en-US" dirty="0" smtClean="0"/>
              <a:t>(time between pulses) is </a:t>
            </a:r>
            <a:r>
              <a:rPr lang="en-US" dirty="0"/>
              <a:t>initialized to 100</a:t>
            </a:r>
          </a:p>
          <a:p>
            <a:pPr lvl="1"/>
            <a:r>
              <a:rPr lang="en-US" dirty="0"/>
              <a:t>Each time it </a:t>
            </a:r>
            <a:r>
              <a:rPr lang="en-US" dirty="0" smtClean="0"/>
              <a:t>buzzes (every .25 sec), </a:t>
            </a:r>
            <a:r>
              <a:rPr lang="en-US" dirty="0" err="1"/>
              <a:t>delayM</a:t>
            </a:r>
            <a:r>
              <a:rPr lang="en-US" dirty="0"/>
              <a:t> increases by 100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delayM</a:t>
            </a:r>
            <a:r>
              <a:rPr lang="en-US" dirty="0"/>
              <a:t> exceeds 3000, reset to 100</a:t>
            </a:r>
          </a:p>
        </p:txBody>
      </p:sp>
    </p:spTree>
    <p:extLst>
      <p:ext uri="{BB962C8B-B14F-4D97-AF65-F5344CB8AC3E}">
        <p14:creationId xmlns:p14="http://schemas.microsoft.com/office/powerpoint/2010/main" val="308876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477283"/>
            <a:ext cx="7772400" cy="1470025"/>
          </a:xfrm>
        </p:spPr>
        <p:txBody>
          <a:bodyPr/>
          <a:lstStyle/>
          <a:p>
            <a:r>
              <a:rPr lang="en-US" dirty="0"/>
              <a:t>Arduino Music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95600" y="3416127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Why?</a:t>
            </a:r>
          </a:p>
          <a:p>
            <a:r>
              <a:rPr lang="en-US" dirty="0"/>
              <a:t>Define statements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More Functions</a:t>
            </a:r>
          </a:p>
        </p:txBody>
      </p:sp>
    </p:spTree>
    <p:extLst>
      <p:ext uri="{BB962C8B-B14F-4D97-AF65-F5344CB8AC3E}">
        <p14:creationId xmlns:p14="http://schemas.microsoft.com/office/powerpoint/2010/main" val="23904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a tune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-&gt; Digital -&gt; </a:t>
            </a:r>
            <a:r>
              <a:rPr lang="en-US" dirty="0" err="1"/>
              <a:t>toneMelody</a:t>
            </a:r>
            <a:endParaRPr lang="en-US" dirty="0"/>
          </a:p>
          <a:p>
            <a:r>
              <a:rPr lang="en-US" dirty="0"/>
              <a:t>Push red “reset” button to replay</a:t>
            </a:r>
          </a:p>
          <a:p>
            <a:r>
              <a:rPr lang="en-US" dirty="0"/>
              <a:t>Let’s look at the new things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Please have the </a:t>
            </a:r>
            <a:r>
              <a:rPr lang="en-US" dirty="0" err="1">
                <a:solidFill>
                  <a:srgbClr val="00B050"/>
                </a:solidFill>
              </a:rPr>
              <a:t>toneMelody</a:t>
            </a:r>
            <a:r>
              <a:rPr lang="en-US" dirty="0">
                <a:solidFill>
                  <a:srgbClr val="00B050"/>
                </a:solidFill>
              </a:rPr>
              <a:t> sketch displayed on your screen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5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“Tone”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19354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Syntax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tone(pin, frequency) </a:t>
            </a:r>
            <a:br>
              <a:rPr lang="en-US" dirty="0"/>
            </a:br>
            <a:r>
              <a:rPr lang="en-US" dirty="0"/>
              <a:t>tone(pin, frequency, duration) </a:t>
            </a:r>
          </a:p>
          <a:p>
            <a:r>
              <a:rPr lang="en-US" dirty="0"/>
              <a:t>E.g.,     tone(8,500) </a:t>
            </a:r>
          </a:p>
          <a:p>
            <a:pPr lvl="1"/>
            <a:r>
              <a:rPr lang="en-US" dirty="0"/>
              <a:t>plays 500 Hz tone on pin 8</a:t>
            </a:r>
          </a:p>
          <a:p>
            <a:pPr lvl="1"/>
            <a:r>
              <a:rPr lang="en-US" dirty="0"/>
              <a:t>Must be stopped using </a:t>
            </a:r>
            <a:r>
              <a:rPr lang="en-US" dirty="0" err="1">
                <a:solidFill>
                  <a:srgbClr val="FF0000"/>
                </a:solidFill>
              </a:rPr>
              <a:t>noTone</a:t>
            </a:r>
            <a:r>
              <a:rPr lang="en-US" dirty="0">
                <a:solidFill>
                  <a:srgbClr val="FF0000"/>
                </a:solidFill>
              </a:rPr>
              <a:t>(8) </a:t>
            </a:r>
            <a:r>
              <a:rPr lang="en-US" dirty="0"/>
              <a:t>statement</a:t>
            </a:r>
          </a:p>
          <a:p>
            <a:r>
              <a:rPr lang="en-US" dirty="0"/>
              <a:t>E.g.,     tone(8,500,1000) </a:t>
            </a:r>
          </a:p>
          <a:p>
            <a:pPr lvl="1"/>
            <a:r>
              <a:rPr lang="en-US" dirty="0"/>
              <a:t>plays 500 Hz tone for 1 second on pin 8</a:t>
            </a:r>
          </a:p>
        </p:txBody>
      </p:sp>
    </p:spTree>
    <p:extLst>
      <p:ext uri="{BB962C8B-B14F-4D97-AF65-F5344CB8AC3E}">
        <p14:creationId xmlns:p14="http://schemas.microsoft.com/office/powerpoint/2010/main" val="229769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Define</a:t>
            </a:r>
            <a:r>
              <a:rPr lang="en-US" dirty="0" smtClean="0"/>
              <a:t>” Statements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68" y="1172595"/>
            <a:ext cx="9176084" cy="4479954"/>
          </a:xfrm>
        </p:spPr>
        <p:txBody>
          <a:bodyPr/>
          <a:lstStyle/>
          <a:p>
            <a:r>
              <a:rPr lang="en-US" sz="2800" dirty="0"/>
              <a:t>Example</a:t>
            </a:r>
            <a:r>
              <a:rPr lang="en-US" sz="2800" dirty="0" smtClean="0"/>
              <a:t>: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/>
              <a:t>#define </a:t>
            </a:r>
            <a:r>
              <a:rPr lang="en-US" sz="2400" dirty="0" err="1"/>
              <a:t>AlarmPin</a:t>
            </a:r>
            <a:r>
              <a:rPr lang="en-US" sz="2400" dirty="0"/>
              <a:t> 8			</a:t>
            </a:r>
            <a:r>
              <a:rPr lang="en-US" sz="2400" dirty="0" smtClean="0"/>
              <a:t>     //</a:t>
            </a:r>
            <a:r>
              <a:rPr lang="en-US" sz="2400" dirty="0"/>
              <a:t>pin number for LED1</a:t>
            </a:r>
          </a:p>
          <a:p>
            <a:pPr marL="457200" lvl="1" indent="0">
              <a:buNone/>
            </a:pPr>
            <a:r>
              <a:rPr lang="en-US" sz="2400" dirty="0"/>
              <a:t>#define </a:t>
            </a:r>
            <a:r>
              <a:rPr lang="en-US" sz="2400" dirty="0" err="1"/>
              <a:t>longdelay</a:t>
            </a:r>
            <a:r>
              <a:rPr lang="en-US" sz="2400" dirty="0"/>
              <a:t> 100  		</a:t>
            </a:r>
            <a:r>
              <a:rPr lang="en-US" sz="2400" dirty="0" smtClean="0"/>
              <a:t>     //# </a:t>
            </a:r>
            <a:r>
              <a:rPr lang="en-US" sz="2400" dirty="0" err="1"/>
              <a:t>ms</a:t>
            </a:r>
            <a:r>
              <a:rPr lang="en-US" sz="2400" dirty="0"/>
              <a:t> to delay</a:t>
            </a:r>
          </a:p>
          <a:p>
            <a:pPr marL="457200" lvl="1" indent="0">
              <a:buNone/>
            </a:pPr>
            <a:r>
              <a:rPr lang="en-US" sz="2400" dirty="0" err="1" smtClean="0"/>
              <a:t>pinMode</a:t>
            </a:r>
            <a:r>
              <a:rPr lang="en-US" sz="2400" dirty="0" smtClean="0"/>
              <a:t>(</a:t>
            </a:r>
            <a:r>
              <a:rPr lang="en-US" sz="2400" dirty="0" err="1" smtClean="0"/>
              <a:t>AlarmPin</a:t>
            </a:r>
            <a:r>
              <a:rPr lang="en-US" sz="2400" dirty="0"/>
              <a:t>, OUTPUT);</a:t>
            </a:r>
          </a:p>
          <a:p>
            <a:pPr marL="457200" lvl="1" indent="0">
              <a:buNone/>
            </a:pPr>
            <a:r>
              <a:rPr lang="en-US" sz="2400" dirty="0"/>
              <a:t>delay(</a:t>
            </a:r>
            <a:r>
              <a:rPr lang="en-US" sz="2400" dirty="0" err="1"/>
              <a:t>longdelay</a:t>
            </a:r>
            <a:r>
              <a:rPr lang="en-US" sz="2400" dirty="0"/>
              <a:t>);</a:t>
            </a:r>
          </a:p>
          <a:p>
            <a:r>
              <a:rPr lang="en-US" sz="2800" dirty="0"/>
              <a:t>Same as:</a:t>
            </a:r>
          </a:p>
          <a:p>
            <a:pPr marL="457200" lvl="1" indent="0">
              <a:buNone/>
            </a:pPr>
            <a:r>
              <a:rPr lang="en-US" sz="2400" dirty="0" err="1"/>
              <a:t>pinMode</a:t>
            </a:r>
            <a:r>
              <a:rPr lang="en-US" sz="2400" dirty="0"/>
              <a:t>(8, OUTPUT);</a:t>
            </a:r>
          </a:p>
          <a:p>
            <a:pPr marL="457200" lvl="1" indent="0">
              <a:buNone/>
            </a:pPr>
            <a:r>
              <a:rPr lang="en-US" sz="2400" dirty="0"/>
              <a:t>delay(100);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12632" y="3837404"/>
            <a:ext cx="7243010" cy="30469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accent6">
                    <a:lumMod val="75000"/>
                  </a:schemeClr>
                </a:solidFill>
              </a:rPr>
              <a:t>Similar to: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AlarmPin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=8;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longdelay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=100;</a:t>
            </a: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Advantage: #define doesn’t use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memory for variable storage</a:t>
            </a:r>
          </a:p>
        </p:txBody>
      </p:sp>
    </p:spTree>
    <p:extLst>
      <p:ext uri="{BB962C8B-B14F-4D97-AF65-F5344CB8AC3E}">
        <p14:creationId xmlns:p14="http://schemas.microsoft.com/office/powerpoint/2010/main" val="252924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7" y="92194"/>
            <a:ext cx="10972800" cy="1143000"/>
          </a:xfrm>
        </p:spPr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pitches.h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a “header file”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</a:rPr>
              <a:t>(stored in the same directory)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41844"/>
            <a:ext cx="8229600" cy="4658630"/>
          </a:xfrm>
        </p:spPr>
        <p:txBody>
          <a:bodyPr/>
          <a:lstStyle/>
          <a:p>
            <a:r>
              <a:rPr lang="en-US" dirty="0"/>
              <a:t>Click on </a:t>
            </a:r>
            <a:r>
              <a:rPr lang="en-US" dirty="0" err="1"/>
              <a:t>pitches.h</a:t>
            </a:r>
            <a:r>
              <a:rPr lang="en-US" dirty="0"/>
              <a:t> tab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840" y="1903691"/>
            <a:ext cx="2712162" cy="3070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4126" y="5372020"/>
            <a:ext cx="459677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equivalent ways to play 41 Hz tone: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tone(8,41)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tone(8,NOTE_E1)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9432" y="4840849"/>
            <a:ext cx="97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Etc., etc.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015" y="1624364"/>
            <a:ext cx="3253503" cy="211950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977353" y="2547907"/>
            <a:ext cx="1429407" cy="758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/>
          <p:nvPr/>
        </p:nvSpPr>
        <p:spPr>
          <a:xfrm>
            <a:off x="5990897" y="1720216"/>
            <a:ext cx="2017986" cy="1061544"/>
          </a:xfrm>
          <a:custGeom>
            <a:avLst/>
            <a:gdLst>
              <a:gd name="connsiteX0" fmla="*/ 0 w 2017986"/>
              <a:gd name="connsiteY0" fmla="*/ 0 h 1061544"/>
              <a:gd name="connsiteX1" fmla="*/ 2017986 w 2017986"/>
              <a:gd name="connsiteY1" fmla="*/ 1061544 h 10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17986" h="1061544">
                <a:moveTo>
                  <a:pt x="0" y="0"/>
                </a:moveTo>
                <a:lnTo>
                  <a:pt x="2017986" y="1061544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640" y="4745904"/>
            <a:ext cx="3203878" cy="147344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381152" y="4353943"/>
            <a:ext cx="3725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Include</a:t>
            </a:r>
            <a:r>
              <a:rPr lang="en-US" sz="2000" dirty="0"/>
              <a:t> statement in </a:t>
            </a:r>
            <a:r>
              <a:rPr lang="en-US" sz="2000" dirty="0" err="1"/>
              <a:t>toneMelody</a:t>
            </a:r>
            <a:r>
              <a:rPr lang="en-US" sz="2000" dirty="0"/>
              <a:t>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971C1AF-4753-4CD0-94BB-01ED8EF6B2BA}"/>
              </a:ext>
            </a:extLst>
          </p:cNvPr>
          <p:cNvSpPr/>
          <p:nvPr/>
        </p:nvSpPr>
        <p:spPr>
          <a:xfrm>
            <a:off x="1797269" y="3285103"/>
            <a:ext cx="546538" cy="2954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8004"/>
            <a:ext cx="8229600" cy="692314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7030A0"/>
                </a:solidFill>
              </a:rPr>
              <a:t>Array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43153"/>
            <a:ext cx="8229600" cy="569080"/>
          </a:xfrm>
        </p:spPr>
        <p:txBody>
          <a:bodyPr/>
          <a:lstStyle/>
          <a:p>
            <a:r>
              <a:rPr lang="en-US" dirty="0"/>
              <a:t>An Array is just a list of values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9779" y="4666192"/>
            <a:ext cx="9312442" cy="13856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first note in the song is:  	</a:t>
            </a:r>
            <a:r>
              <a:rPr lang="en-US" sz="2400" b="1" dirty="0"/>
              <a:t>melody[0]=NOTE_C4</a:t>
            </a:r>
          </a:p>
          <a:p>
            <a:r>
              <a:rPr lang="en-US" sz="2400" dirty="0"/>
              <a:t>The second note is: 			</a:t>
            </a:r>
            <a:r>
              <a:rPr lang="en-US" sz="2400" b="1" dirty="0"/>
              <a:t>melody[1] =NOTE_G3</a:t>
            </a:r>
            <a:endParaRPr lang="en-US" sz="2400" dirty="0"/>
          </a:p>
          <a:p>
            <a:r>
              <a:rPr lang="en-US" sz="2400" dirty="0"/>
              <a:t>The k-</a:t>
            </a:r>
            <a:r>
              <a:rPr lang="en-US" sz="2400" dirty="0" err="1"/>
              <a:t>th</a:t>
            </a:r>
            <a:r>
              <a:rPr lang="en-US" sz="2400" dirty="0"/>
              <a:t> note is:  				</a:t>
            </a:r>
            <a:r>
              <a:rPr lang="en-US" sz="2400" b="1" dirty="0"/>
              <a:t>melody[k-1]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40" y="1825068"/>
            <a:ext cx="9401887" cy="247198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6981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345" y="1200807"/>
            <a:ext cx="8229600" cy="460090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LEDPins</a:t>
            </a:r>
            <a:r>
              <a:rPr lang="en-US" sz="2400" dirty="0"/>
              <a:t>[] = {5, 7, 10, 8}; </a:t>
            </a:r>
            <a:r>
              <a:rPr lang="en-US" sz="2400" dirty="0">
                <a:solidFill>
                  <a:srgbClr val="00B050"/>
                </a:solidFill>
              </a:rPr>
              <a:t>//LEDs connected to pins 5,7,8,10</a:t>
            </a:r>
          </a:p>
          <a:p>
            <a:pPr marL="0" indent="0">
              <a:buNone/>
            </a:pPr>
            <a:r>
              <a:rPr lang="en-US" sz="2400" dirty="0"/>
              <a:t>void setup(){</a:t>
            </a:r>
          </a:p>
          <a:p>
            <a:pPr marL="0" indent="0">
              <a:buNone/>
            </a:pPr>
            <a:r>
              <a:rPr lang="en-US" sz="2400" dirty="0"/>
              <a:t>	for (</a:t>
            </a:r>
            <a:r>
              <a:rPr lang="en-US" sz="2400" dirty="0" err="1"/>
              <a:t>int</a:t>
            </a:r>
            <a:r>
              <a:rPr lang="en-US" sz="2400" dirty="0"/>
              <a:t> k=0; k&lt;4; k++){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pinMode</a:t>
            </a:r>
            <a:r>
              <a:rPr lang="en-US" sz="2400" dirty="0"/>
              <a:t>(</a:t>
            </a:r>
            <a:r>
              <a:rPr lang="en-US" sz="2400" dirty="0" err="1"/>
              <a:t>LEDPins</a:t>
            </a:r>
            <a:r>
              <a:rPr lang="en-US" sz="2400" dirty="0"/>
              <a:t>[k], OUTPUT);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r>
              <a:rPr lang="en-US" sz="2400" dirty="0"/>
              <a:t>This is same as the following: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pinMode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(5, OUTPUT);</a:t>
            </a:r>
            <a:r>
              <a:rPr lang="en-US" sz="2400" dirty="0">
                <a:solidFill>
                  <a:srgbClr val="00B050"/>
                </a:solidFill>
              </a:rPr>
              <a:t>   //since </a:t>
            </a:r>
            <a:r>
              <a:rPr lang="en-US" sz="2400" dirty="0" err="1">
                <a:solidFill>
                  <a:srgbClr val="00B050"/>
                </a:solidFill>
              </a:rPr>
              <a:t>LEDPins</a:t>
            </a:r>
            <a:r>
              <a:rPr lang="en-US" sz="2400" dirty="0">
                <a:solidFill>
                  <a:srgbClr val="00B050"/>
                </a:solidFill>
              </a:rPr>
              <a:t>[0] = 5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pinMode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(7, OUTPUT);   </a:t>
            </a:r>
            <a:r>
              <a:rPr lang="en-US" sz="2400" dirty="0">
                <a:solidFill>
                  <a:srgbClr val="00B050"/>
                </a:solidFill>
              </a:rPr>
              <a:t>//since </a:t>
            </a:r>
            <a:r>
              <a:rPr lang="en-US" sz="2400" dirty="0" err="1">
                <a:solidFill>
                  <a:srgbClr val="00B050"/>
                </a:solidFill>
              </a:rPr>
              <a:t>LEDPins</a:t>
            </a:r>
            <a:r>
              <a:rPr lang="en-US" sz="2400" dirty="0">
                <a:solidFill>
                  <a:srgbClr val="00B050"/>
                </a:solidFill>
              </a:rPr>
              <a:t>[1] = 7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pinMode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(8, OUTPUT);   </a:t>
            </a:r>
            <a:r>
              <a:rPr lang="en-US" sz="2400" dirty="0">
                <a:solidFill>
                  <a:srgbClr val="00B050"/>
                </a:solidFill>
              </a:rPr>
              <a:t>//since </a:t>
            </a:r>
            <a:r>
              <a:rPr lang="en-US" sz="2400" dirty="0" err="1">
                <a:solidFill>
                  <a:srgbClr val="00B050"/>
                </a:solidFill>
              </a:rPr>
              <a:t>LEDPins</a:t>
            </a:r>
            <a:r>
              <a:rPr lang="en-US" sz="2400" dirty="0">
                <a:solidFill>
                  <a:srgbClr val="00B050"/>
                </a:solidFill>
              </a:rPr>
              <a:t>[2] = 10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pinMode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(10, OUTPUT);   </a:t>
            </a:r>
            <a:r>
              <a:rPr lang="en-US" sz="2400" dirty="0">
                <a:solidFill>
                  <a:srgbClr val="00B050"/>
                </a:solidFill>
              </a:rPr>
              <a:t>//since </a:t>
            </a:r>
            <a:r>
              <a:rPr lang="en-US" sz="2400" dirty="0" err="1">
                <a:solidFill>
                  <a:srgbClr val="00B050"/>
                </a:solidFill>
              </a:rPr>
              <a:t>LEDPins</a:t>
            </a:r>
            <a:r>
              <a:rPr lang="en-US" sz="2400" dirty="0">
                <a:solidFill>
                  <a:srgbClr val="00B050"/>
                </a:solidFill>
              </a:rPr>
              <a:t>[3] = 8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35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0536"/>
            <a:ext cx="8229600" cy="651969"/>
          </a:xfrm>
        </p:spPr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toneMelody</a:t>
            </a:r>
            <a:r>
              <a:rPr lang="en-US" dirty="0"/>
              <a:t> walk-through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607" y="1004935"/>
            <a:ext cx="8229600" cy="484772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void setup() {</a:t>
            </a:r>
          </a:p>
          <a:p>
            <a:pPr marL="0" indent="0">
              <a:buNone/>
            </a:pPr>
            <a:r>
              <a:rPr lang="en-US" sz="1800" dirty="0"/>
              <a:t>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thisNote</a:t>
            </a:r>
            <a:r>
              <a:rPr lang="en-US" sz="1800" dirty="0"/>
              <a:t> = 0; </a:t>
            </a:r>
            <a:r>
              <a:rPr lang="en-US" sz="1800" dirty="0" err="1"/>
              <a:t>thisNote</a:t>
            </a:r>
            <a:r>
              <a:rPr lang="en-US" sz="1800" dirty="0"/>
              <a:t> &lt; 8; </a:t>
            </a:r>
            <a:r>
              <a:rPr lang="en-US" sz="1800" dirty="0" err="1"/>
              <a:t>thisNote</a:t>
            </a:r>
            <a:r>
              <a:rPr lang="en-US" sz="1800" dirty="0"/>
              <a:t>++)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//e.g. quarter note = 1000 / 4, eighth note = 1000/8, etc.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noteDuration</a:t>
            </a:r>
            <a:r>
              <a:rPr lang="en-US" sz="1800" dirty="0"/>
              <a:t> = 1000 / </a:t>
            </a:r>
            <a:r>
              <a:rPr lang="en-US" sz="1800" dirty="0" err="1"/>
              <a:t>noteDurations</a:t>
            </a:r>
            <a:r>
              <a:rPr lang="en-US" sz="1800" dirty="0"/>
              <a:t>[</a:t>
            </a:r>
            <a:r>
              <a:rPr lang="en-US" sz="1800" dirty="0" err="1"/>
              <a:t>thisNote</a:t>
            </a:r>
            <a:r>
              <a:rPr lang="en-US" sz="1800" dirty="0"/>
              <a:t>];</a:t>
            </a:r>
          </a:p>
          <a:p>
            <a:pPr marL="0" indent="0">
              <a:buNone/>
            </a:pPr>
            <a:r>
              <a:rPr lang="en-US" sz="1800" dirty="0"/>
              <a:t>    tone(8, melody[</a:t>
            </a:r>
            <a:r>
              <a:rPr lang="en-US" sz="1800" dirty="0" err="1"/>
              <a:t>thisNote</a:t>
            </a:r>
            <a:r>
              <a:rPr lang="en-US" sz="1800" dirty="0"/>
              <a:t>], </a:t>
            </a:r>
            <a:r>
              <a:rPr lang="en-US" sz="1800" dirty="0" err="1"/>
              <a:t>noteDuration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// to distinguish the notes, set a minimum time between them.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pauseBetweenNotes</a:t>
            </a:r>
            <a:r>
              <a:rPr lang="en-US" sz="1800" dirty="0"/>
              <a:t> = </a:t>
            </a:r>
            <a:r>
              <a:rPr lang="en-US" sz="1800" dirty="0" err="1"/>
              <a:t>noteDuration</a:t>
            </a:r>
            <a:r>
              <a:rPr lang="en-US" sz="1800" dirty="0"/>
              <a:t> * 1.30;</a:t>
            </a:r>
          </a:p>
          <a:p>
            <a:pPr marL="0" indent="0">
              <a:buNone/>
            </a:pPr>
            <a:r>
              <a:rPr lang="en-US" sz="1800" dirty="0"/>
              <a:t>    delay(</a:t>
            </a:r>
            <a:r>
              <a:rPr lang="en-US" sz="1800" dirty="0" err="1"/>
              <a:t>pauseBetweenNotes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// stop the tone playing: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noTone</a:t>
            </a:r>
            <a:r>
              <a:rPr lang="en-US" sz="1800" dirty="0"/>
              <a:t>(8);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1" y="4282997"/>
            <a:ext cx="420726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Why does it play tune only once???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Push RESET to replay</a:t>
            </a:r>
          </a:p>
        </p:txBody>
      </p:sp>
    </p:spTree>
    <p:extLst>
      <p:ext uri="{BB962C8B-B14F-4D97-AF65-F5344CB8AC3E}">
        <p14:creationId xmlns:p14="http://schemas.microsoft.com/office/powerpoint/2010/main" val="249966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Output Sounds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turn on and off an Arduino pin</a:t>
            </a:r>
          </a:p>
          <a:p>
            <a:pPr lvl="1"/>
            <a:r>
              <a:rPr lang="en-US" dirty="0"/>
              <a:t>And connect pin to a speaker</a:t>
            </a:r>
          </a:p>
          <a:p>
            <a:pPr lvl="1"/>
            <a:r>
              <a:rPr lang="en-US" dirty="0"/>
              <a:t>What do we get?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28856" y="3150668"/>
            <a:ext cx="7237343" cy="2579189"/>
            <a:chOff x="163631" y="3321842"/>
            <a:chExt cx="7237343" cy="2579189"/>
          </a:xfrm>
        </p:grpSpPr>
        <p:sp>
          <p:nvSpPr>
            <p:cNvPr id="7" name="Freeform 3"/>
            <p:cNvSpPr/>
            <p:nvPr/>
          </p:nvSpPr>
          <p:spPr>
            <a:xfrm>
              <a:off x="820882" y="3730336"/>
              <a:ext cx="6411191" cy="1465119"/>
            </a:xfrm>
            <a:custGeom>
              <a:avLst/>
              <a:gdLst>
                <a:gd name="connsiteX0" fmla="*/ 0 w 6411191"/>
                <a:gd name="connsiteY0" fmla="*/ 0 h 1465119"/>
                <a:gd name="connsiteX1" fmla="*/ 0 w 6411191"/>
                <a:gd name="connsiteY1" fmla="*/ 1465119 h 1465119"/>
                <a:gd name="connsiteX2" fmla="*/ 6411191 w 6411191"/>
                <a:gd name="connsiteY2" fmla="*/ 1465119 h 1465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11191" h="1465119">
                  <a:moveTo>
                    <a:pt x="0" y="0"/>
                  </a:moveTo>
                  <a:lnTo>
                    <a:pt x="0" y="1465119"/>
                  </a:lnTo>
                  <a:lnTo>
                    <a:pt x="6411191" y="1465119"/>
                  </a:ln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0882" y="4197927"/>
              <a:ext cx="644236" cy="997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09354" y="4197927"/>
              <a:ext cx="644236" cy="997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82241" y="4197927"/>
              <a:ext cx="644236" cy="997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86299" y="4197927"/>
              <a:ext cx="644236" cy="997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8015" y="4197927"/>
              <a:ext cx="644236" cy="997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3827" y="519545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.5ms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60916" y="522854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8538" y="5228543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3631" y="400411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3631" y="5013887"/>
              <a:ext cx="63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7426" y="522854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2ms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7995" y="38165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56396" y="38165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pop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82241" y="38165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pop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7842" y="38165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pop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28015" y="38165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23527" y="522854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3ms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4334" y="522854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4ms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00039" y="3321842"/>
              <a:ext cx="6262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“Buzz” sound with “pitch” frequency F = 1000 Hz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9452" y="55316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𝜇s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37365" y="5531699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𝜇s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53625" y="5531699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𝜇s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01630" y="5531699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3000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𝜇s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662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>
                <a:solidFill>
                  <a:srgbClr val="074BB9"/>
                </a:solidFill>
              </a:rPr>
              <a:t>playSong1.ino</a:t>
            </a:r>
          </a:p>
          <a:p>
            <a:r>
              <a:rPr lang="en-US" dirty="0"/>
              <a:t>Changes made:</a:t>
            </a:r>
          </a:p>
          <a:p>
            <a:pPr lvl="1"/>
            <a:r>
              <a:rPr lang="en-US" dirty="0"/>
              <a:t>Plays song in loop() rather than setup()</a:t>
            </a:r>
          </a:p>
          <a:p>
            <a:pPr lvl="2"/>
            <a:r>
              <a:rPr lang="en-US" dirty="0"/>
              <a:t>Song repeats over and over</a:t>
            </a:r>
          </a:p>
          <a:p>
            <a:pPr lvl="1"/>
            <a:r>
              <a:rPr lang="en-US" dirty="0"/>
              <a:t>Detects end of song automatically (without needing to count exact number of notes)</a:t>
            </a:r>
          </a:p>
          <a:p>
            <a:pPr lvl="1"/>
            <a:r>
              <a:rPr lang="en-US" dirty="0"/>
              <a:t>Can adjust how fast song plays</a:t>
            </a:r>
          </a:p>
        </p:txBody>
      </p:sp>
    </p:spTree>
    <p:extLst>
      <p:ext uri="{BB962C8B-B14F-4D97-AF65-F5344CB8AC3E}">
        <p14:creationId xmlns:p14="http://schemas.microsoft.com/office/powerpoint/2010/main" val="3901197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59" y="96860"/>
            <a:ext cx="10972800" cy="1143000"/>
          </a:xfrm>
        </p:spPr>
        <p:txBody>
          <a:bodyPr/>
          <a:lstStyle/>
          <a:p>
            <a:r>
              <a:rPr lang="en-US" dirty="0"/>
              <a:t>Detecting End of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076" y="1113183"/>
            <a:ext cx="9376611" cy="4610203"/>
          </a:xfrm>
        </p:spPr>
        <p:txBody>
          <a:bodyPr/>
          <a:lstStyle/>
          <a:p>
            <a:r>
              <a:rPr lang="en-US" dirty="0"/>
              <a:t>Add a zero as last item in </a:t>
            </a:r>
            <a:r>
              <a:rPr lang="en-US" i="1" dirty="0">
                <a:solidFill>
                  <a:srgbClr val="00B050"/>
                </a:solidFill>
              </a:rPr>
              <a:t>duration</a:t>
            </a:r>
            <a:r>
              <a:rPr lang="en-US" dirty="0"/>
              <a:t>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loop goes until zero detected:</a:t>
            </a:r>
            <a:br>
              <a:rPr lang="en-US" dirty="0"/>
            </a:br>
            <a:r>
              <a:rPr lang="en-US" sz="3600" dirty="0"/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367" y="1815452"/>
            <a:ext cx="4831473" cy="276084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895233" y="4209861"/>
            <a:ext cx="525101" cy="4707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/>
          <p:cNvSpPr/>
          <p:nvPr/>
        </p:nvSpPr>
        <p:spPr>
          <a:xfrm>
            <a:off x="3258274" y="1603014"/>
            <a:ext cx="636959" cy="2724532"/>
          </a:xfrm>
          <a:custGeom>
            <a:avLst/>
            <a:gdLst>
              <a:gd name="connsiteX0" fmla="*/ 329917 w 529093"/>
              <a:gd name="connsiteY0" fmla="*/ 0 h 2444436"/>
              <a:gd name="connsiteX1" fmla="*/ 3992 w 529093"/>
              <a:gd name="connsiteY1" fmla="*/ 1729212 h 2444436"/>
              <a:gd name="connsiteX2" fmla="*/ 529093 w 529093"/>
              <a:gd name="connsiteY2" fmla="*/ 2444436 h 244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093" h="2444436">
                <a:moveTo>
                  <a:pt x="329917" y="0"/>
                </a:moveTo>
                <a:cubicBezTo>
                  <a:pt x="150356" y="660903"/>
                  <a:pt x="-29204" y="1321806"/>
                  <a:pt x="3992" y="1729212"/>
                </a:cubicBezTo>
                <a:cubicBezTo>
                  <a:pt x="37188" y="2136618"/>
                  <a:pt x="283140" y="2290527"/>
                  <a:pt x="529093" y="244443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/>
          <p:cNvSpPr/>
          <p:nvPr/>
        </p:nvSpPr>
        <p:spPr>
          <a:xfrm>
            <a:off x="3380826" y="1603014"/>
            <a:ext cx="642796" cy="0"/>
          </a:xfrm>
          <a:custGeom>
            <a:avLst/>
            <a:gdLst>
              <a:gd name="connsiteX0" fmla="*/ 0 w 642796"/>
              <a:gd name="connsiteY0" fmla="*/ 0 h 0"/>
              <a:gd name="connsiteX1" fmla="*/ 642796 w 64279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2796">
                <a:moveTo>
                  <a:pt x="0" y="0"/>
                </a:moveTo>
                <a:lnTo>
                  <a:pt x="642796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2720"/>
          <a:stretch/>
        </p:blipFill>
        <p:spPr>
          <a:xfrm>
            <a:off x="709863" y="5282577"/>
            <a:ext cx="10539663" cy="7218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95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Pace of 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Find the line: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wholeNote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= 1000;</a:t>
            </a:r>
          </a:p>
          <a:p>
            <a:pPr lvl="1"/>
            <a:r>
              <a:rPr lang="en-US" sz="2400" dirty="0"/>
              <a:t>‘</a:t>
            </a:r>
            <a:r>
              <a:rPr lang="en-US" sz="2400" dirty="0" err="1"/>
              <a:t>wholeNote</a:t>
            </a:r>
            <a:r>
              <a:rPr lang="en-US" sz="2400" dirty="0"/>
              <a:t>’ is the number of milliseconds in a whole note.</a:t>
            </a:r>
          </a:p>
          <a:p>
            <a:r>
              <a:rPr lang="en-US" sz="2800" dirty="0"/>
              <a:t>Changing </a:t>
            </a:r>
            <a:r>
              <a:rPr lang="en-US" sz="2800" dirty="0" err="1"/>
              <a:t>wholeNote</a:t>
            </a:r>
            <a:r>
              <a:rPr lang="en-US" sz="2800" dirty="0"/>
              <a:t> to 500 makes whole note ½ sec</a:t>
            </a:r>
          </a:p>
          <a:p>
            <a:r>
              <a:rPr lang="en-US" sz="2800" dirty="0"/>
              <a:t>Changing </a:t>
            </a:r>
            <a:r>
              <a:rPr lang="en-US" sz="2800" dirty="0" err="1"/>
              <a:t>wholeNote</a:t>
            </a:r>
            <a:r>
              <a:rPr lang="en-US" sz="2800" dirty="0"/>
              <a:t> to 2000 makes whole note 2 sec</a:t>
            </a:r>
          </a:p>
          <a:p>
            <a:r>
              <a:rPr lang="en-US" sz="2800" dirty="0"/>
              <a:t>Please try several values for </a:t>
            </a:r>
            <a:r>
              <a:rPr lang="en-US" sz="2800" dirty="0" err="1"/>
              <a:t>wholeNote</a:t>
            </a:r>
            <a:r>
              <a:rPr lang="en-US" sz="2800" dirty="0"/>
              <a:t> and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401083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0F33-71BE-4B58-B0B7-9272B1BAF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Optional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BF36-2422-489C-80E4-24CEB5E36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you have time</a:t>
            </a:r>
          </a:p>
        </p:txBody>
      </p:sp>
    </p:spTree>
    <p:extLst>
      <p:ext uri="{BB962C8B-B14F-4D97-AF65-F5344CB8AC3E}">
        <p14:creationId xmlns:p14="http://schemas.microsoft.com/office/powerpoint/2010/main" val="4048988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Songs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playSong3</a:t>
            </a:r>
          </a:p>
          <a:p>
            <a:r>
              <a:rPr lang="en-US" dirty="0"/>
              <a:t>Changes:</a:t>
            </a:r>
          </a:p>
          <a:p>
            <a:pPr lvl="1"/>
            <a:r>
              <a:rPr lang="en-US" dirty="0"/>
              <a:t>Three songs available</a:t>
            </a:r>
          </a:p>
          <a:p>
            <a:pPr lvl="1"/>
            <a:r>
              <a:rPr lang="en-US" dirty="0"/>
              <a:t>Uses a function to play the melody</a:t>
            </a:r>
          </a:p>
          <a:p>
            <a:pPr lvl="1"/>
            <a:r>
              <a:rPr lang="en-US" dirty="0"/>
              <a:t>Variable “song” set to 0, 1, or 2 to select song.</a:t>
            </a:r>
          </a:p>
          <a:p>
            <a:pPr lvl="2"/>
            <a:r>
              <a:rPr lang="en-US" dirty="0"/>
              <a:t>Find the line: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song = 0;</a:t>
            </a:r>
          </a:p>
          <a:p>
            <a:pPr lvl="2"/>
            <a:r>
              <a:rPr lang="en-US" dirty="0"/>
              <a:t>Change song to 0, 1, or 2 to select the melody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45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4594"/>
            <a:ext cx="8229600" cy="735724"/>
          </a:xfrm>
        </p:spPr>
        <p:txBody>
          <a:bodyPr/>
          <a:lstStyle/>
          <a:p>
            <a:r>
              <a:rPr lang="en-US" dirty="0"/>
              <a:t>Look at loop()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87973"/>
            <a:ext cx="8229600" cy="4805775"/>
          </a:xfrm>
        </p:spPr>
        <p:txBody>
          <a:bodyPr/>
          <a:lstStyle/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wholeNote</a:t>
            </a:r>
            <a:r>
              <a:rPr lang="en-US" sz="1800" dirty="0"/>
              <a:t> = 1450; 		</a:t>
            </a:r>
            <a:r>
              <a:rPr lang="en-US" sz="1800" dirty="0">
                <a:solidFill>
                  <a:srgbClr val="00B050"/>
                </a:solidFill>
              </a:rPr>
              <a:t>// change pace of music("speedy")</a:t>
            </a:r>
          </a:p>
          <a:p>
            <a:pPr marL="914400" lvl="2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song = 0;    			</a:t>
            </a:r>
            <a:r>
              <a:rPr lang="en-US" sz="1800" dirty="0">
                <a:solidFill>
                  <a:srgbClr val="00B050"/>
                </a:solidFill>
              </a:rPr>
              <a:t>//select a song (set to 0, 1, or 2)</a:t>
            </a:r>
          </a:p>
          <a:p>
            <a:pPr marL="914400" lvl="2" indent="0">
              <a:buNone/>
            </a:pPr>
            <a:r>
              <a:rPr lang="en-US" sz="1800" dirty="0"/>
              <a:t>void loop() {</a:t>
            </a:r>
          </a:p>
          <a:p>
            <a:pPr marL="914400" lvl="2" indent="0">
              <a:buNone/>
            </a:pPr>
            <a:r>
              <a:rPr lang="en-US" sz="1800" dirty="0"/>
              <a:t>  if (song == 0) {</a:t>
            </a:r>
          </a:p>
          <a:p>
            <a:pPr marL="914400" lvl="2" indent="0">
              <a:buNone/>
            </a:pPr>
            <a:r>
              <a:rPr lang="en-US" sz="1800" dirty="0"/>
              <a:t>    singsong(</a:t>
            </a:r>
            <a:r>
              <a:rPr lang="en-US" sz="1800" dirty="0" err="1"/>
              <a:t>marioDurations</a:t>
            </a:r>
            <a:r>
              <a:rPr lang="en-US" sz="1800" dirty="0"/>
              <a:t>, Mario);  		</a:t>
            </a:r>
            <a:r>
              <a:rPr lang="en-US" sz="1800" dirty="0">
                <a:solidFill>
                  <a:srgbClr val="00B050"/>
                </a:solidFill>
              </a:rPr>
              <a:t>//play Mario</a:t>
            </a:r>
          </a:p>
          <a:p>
            <a:pPr marL="914400" lvl="2" indent="0">
              <a:buNone/>
            </a:pPr>
            <a:r>
              <a:rPr lang="en-US" sz="1800" dirty="0"/>
              <a:t>  }</a:t>
            </a:r>
          </a:p>
          <a:p>
            <a:pPr marL="914400" lvl="2" indent="0">
              <a:buNone/>
            </a:pPr>
            <a:r>
              <a:rPr lang="en-US" sz="1800" dirty="0"/>
              <a:t>  else if (song == 1) {</a:t>
            </a:r>
          </a:p>
          <a:p>
            <a:pPr marL="914400" lvl="2" indent="0">
              <a:buNone/>
            </a:pPr>
            <a:r>
              <a:rPr lang="en-US" sz="1800" dirty="0"/>
              <a:t>    singsong(</a:t>
            </a:r>
            <a:r>
              <a:rPr lang="en-US" sz="1800" dirty="0" err="1"/>
              <a:t>BondDurations</a:t>
            </a:r>
            <a:r>
              <a:rPr lang="en-US" sz="1800" dirty="0"/>
              <a:t>, Bond);  		</a:t>
            </a:r>
            <a:r>
              <a:rPr lang="en-US" sz="1800" dirty="0">
                <a:solidFill>
                  <a:srgbClr val="00B050"/>
                </a:solidFill>
              </a:rPr>
              <a:t>//play James Bond</a:t>
            </a:r>
          </a:p>
          <a:p>
            <a:pPr marL="914400" lvl="2" indent="0">
              <a:buNone/>
            </a:pPr>
            <a:r>
              <a:rPr lang="en-US" sz="1800" dirty="0"/>
              <a:t>  }</a:t>
            </a:r>
          </a:p>
          <a:p>
            <a:pPr marL="914400" lvl="2" indent="0">
              <a:buNone/>
            </a:pPr>
            <a:r>
              <a:rPr lang="en-US" sz="1800" dirty="0"/>
              <a:t>  else {</a:t>
            </a:r>
          </a:p>
          <a:p>
            <a:pPr marL="914400" lvl="2" indent="0">
              <a:buNone/>
            </a:pPr>
            <a:r>
              <a:rPr lang="en-US" sz="1800" dirty="0"/>
              <a:t>    singsong(</a:t>
            </a:r>
            <a:r>
              <a:rPr lang="en-US" sz="1800" dirty="0" err="1"/>
              <a:t>JepardyDurations</a:t>
            </a:r>
            <a:r>
              <a:rPr lang="en-US" sz="1800" dirty="0"/>
              <a:t>, </a:t>
            </a:r>
            <a:r>
              <a:rPr lang="en-US" sz="1800" dirty="0" err="1"/>
              <a:t>Jepardy</a:t>
            </a:r>
            <a:r>
              <a:rPr lang="en-US" sz="1800" dirty="0"/>
              <a:t>);  	</a:t>
            </a:r>
            <a:r>
              <a:rPr lang="en-US" sz="1800" dirty="0">
                <a:solidFill>
                  <a:srgbClr val="00B050"/>
                </a:solidFill>
              </a:rPr>
              <a:t>//play </a:t>
            </a:r>
            <a:r>
              <a:rPr lang="en-US" sz="1800" dirty="0" err="1">
                <a:solidFill>
                  <a:srgbClr val="00B050"/>
                </a:solidFill>
              </a:rPr>
              <a:t>Jepardy</a:t>
            </a:r>
            <a:endParaRPr lang="en-US" sz="1800" dirty="0">
              <a:solidFill>
                <a:srgbClr val="00B050"/>
              </a:solidFill>
            </a:endParaRPr>
          </a:p>
          <a:p>
            <a:pPr marL="914400" lvl="2" indent="0">
              <a:buNone/>
            </a:pPr>
            <a:r>
              <a:rPr lang="en-US" sz="1800" dirty="0"/>
              <a:t>  }</a:t>
            </a:r>
          </a:p>
          <a:p>
            <a:pPr marL="914400" lvl="2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417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singsong()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07537" y="4237020"/>
            <a:ext cx="8229600" cy="1837854"/>
          </a:xfrm>
        </p:spPr>
        <p:txBody>
          <a:bodyPr/>
          <a:lstStyle/>
          <a:p>
            <a:r>
              <a:rPr lang="en-US" dirty="0"/>
              <a:t>Shows how to pass values to function</a:t>
            </a:r>
          </a:p>
          <a:p>
            <a:r>
              <a:rPr lang="en-US" dirty="0"/>
              <a:t>Shows how to re-use code</a:t>
            </a:r>
          </a:p>
          <a:p>
            <a:pPr lvl="1"/>
            <a:r>
              <a:rPr lang="en-US" dirty="0"/>
              <a:t>Same code can play many different tunes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8D9F6-C407-4026-B439-FF462F6F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55" y="1219200"/>
            <a:ext cx="8735121" cy="30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8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Whistles and Bells</a:t>
            </a:r>
            <a:br>
              <a:rPr lang="en-US" dirty="0"/>
            </a:br>
            <a:r>
              <a:rPr lang="en-US" sz="3600" i="1" dirty="0">
                <a:solidFill>
                  <a:srgbClr val="00B0F0"/>
                </a:solidFill>
              </a:rPr>
              <a:t>Mods to playSong3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Pushbutton Select</a:t>
            </a:r>
          </a:p>
          <a:p>
            <a:r>
              <a:rPr lang="en-US" dirty="0"/>
              <a:t>Pace adjustment</a:t>
            </a:r>
          </a:p>
        </p:txBody>
      </p:sp>
    </p:spTree>
    <p:extLst>
      <p:ext uri="{BB962C8B-B14F-4D97-AF65-F5344CB8AC3E}">
        <p14:creationId xmlns:p14="http://schemas.microsoft.com/office/powerpoint/2010/main" val="14029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FD9266-C63A-4C3E-ABFB-32B19F37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427" y="846139"/>
            <a:ext cx="4762500" cy="5800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Add: Pot and Switch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060" r="8012"/>
          <a:stretch/>
        </p:blipFill>
        <p:spPr>
          <a:xfrm>
            <a:off x="1712202" y="3549665"/>
            <a:ext cx="1191612" cy="152826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85697" y="2186153"/>
            <a:ext cx="493987" cy="620111"/>
            <a:chOff x="714703" y="2312276"/>
            <a:chExt cx="493987" cy="620111"/>
          </a:xfrm>
        </p:grpSpPr>
        <p:sp>
          <p:nvSpPr>
            <p:cNvPr id="9" name="Oval 8"/>
            <p:cNvSpPr/>
            <p:nvPr/>
          </p:nvSpPr>
          <p:spPr>
            <a:xfrm>
              <a:off x="714703" y="2312276"/>
              <a:ext cx="493987" cy="49398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5941" y="2722180"/>
              <a:ext cx="391509" cy="21020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: Shape 11"/>
          <p:cNvSpPr/>
          <p:nvPr/>
        </p:nvSpPr>
        <p:spPr>
          <a:xfrm>
            <a:off x="2743200" y="1965434"/>
            <a:ext cx="0" cy="241738"/>
          </a:xfrm>
          <a:custGeom>
            <a:avLst/>
            <a:gdLst>
              <a:gd name="connsiteX0" fmla="*/ 0 w 0"/>
              <a:gd name="connsiteY0" fmla="*/ 241738 h 241738"/>
              <a:gd name="connsiteX1" fmla="*/ 0 w 0"/>
              <a:gd name="connsiteY1" fmla="*/ 0 h 24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41738">
                <a:moveTo>
                  <a:pt x="0" y="241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/>
          <p:cNvSpPr/>
          <p:nvPr/>
        </p:nvSpPr>
        <p:spPr>
          <a:xfrm>
            <a:off x="2827282" y="2806263"/>
            <a:ext cx="0" cy="241738"/>
          </a:xfrm>
          <a:custGeom>
            <a:avLst/>
            <a:gdLst>
              <a:gd name="connsiteX0" fmla="*/ 0 w 0"/>
              <a:gd name="connsiteY0" fmla="*/ 241738 h 241738"/>
              <a:gd name="connsiteX1" fmla="*/ 0 w 0"/>
              <a:gd name="connsiteY1" fmla="*/ 0 h 24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41738">
                <a:moveTo>
                  <a:pt x="0" y="241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/>
          <p:nvPr/>
        </p:nvSpPr>
        <p:spPr>
          <a:xfrm>
            <a:off x="2630872" y="2806263"/>
            <a:ext cx="0" cy="241738"/>
          </a:xfrm>
          <a:custGeom>
            <a:avLst/>
            <a:gdLst>
              <a:gd name="connsiteX0" fmla="*/ 0 w 0"/>
              <a:gd name="connsiteY0" fmla="*/ 241738 h 241738"/>
              <a:gd name="connsiteX1" fmla="*/ 0 w 0"/>
              <a:gd name="connsiteY1" fmla="*/ 0 h 24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41738">
                <a:moveTo>
                  <a:pt x="0" y="241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36934" y="16539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6334" y="302772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r>
              <a:rPr lang="en-US" dirty="0"/>
              <a:t>  +5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05940" y="5167100"/>
            <a:ext cx="221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</a:rPr>
              <a:t>Add This</a:t>
            </a:r>
          </a:p>
          <a:p>
            <a:pPr algn="r"/>
            <a:r>
              <a:rPr lang="en-US" sz="2800" dirty="0">
                <a:solidFill>
                  <a:srgbClr val="FF0000"/>
                </a:solidFill>
              </a:rPr>
              <a:t>(adjusts pace)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3964730" y="5475890"/>
            <a:ext cx="641131" cy="136634"/>
          </a:xfrm>
          <a:custGeom>
            <a:avLst/>
            <a:gdLst>
              <a:gd name="connsiteX0" fmla="*/ 0 w 641131"/>
              <a:gd name="connsiteY0" fmla="*/ 136634 h 136634"/>
              <a:gd name="connsiteX1" fmla="*/ 641131 w 641131"/>
              <a:gd name="connsiteY1" fmla="*/ 0 h 13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1131" h="136634">
                <a:moveTo>
                  <a:pt x="0" y="136634"/>
                </a:moveTo>
                <a:lnTo>
                  <a:pt x="641131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780599" y="4655270"/>
            <a:ext cx="1879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Add This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(selects song)</a:t>
            </a:r>
          </a:p>
        </p:txBody>
      </p:sp>
      <p:sp>
        <p:nvSpPr>
          <p:cNvPr id="22" name="Freeform: Shape 21"/>
          <p:cNvSpPr/>
          <p:nvPr/>
        </p:nvSpPr>
        <p:spPr>
          <a:xfrm flipH="1" flipV="1">
            <a:off x="7696200" y="5167098"/>
            <a:ext cx="1166552" cy="175377"/>
          </a:xfrm>
          <a:custGeom>
            <a:avLst/>
            <a:gdLst>
              <a:gd name="connsiteX0" fmla="*/ 0 w 641131"/>
              <a:gd name="connsiteY0" fmla="*/ 136634 h 136634"/>
              <a:gd name="connsiteX1" fmla="*/ 641131 w 641131"/>
              <a:gd name="connsiteY1" fmla="*/ 0 h 13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1131" h="136634">
                <a:moveTo>
                  <a:pt x="0" y="136634"/>
                </a:moveTo>
                <a:lnTo>
                  <a:pt x="641131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01311" y="1008120"/>
            <a:ext cx="17059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Potentiometer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“Pot”</a:t>
            </a:r>
          </a:p>
        </p:txBody>
      </p:sp>
    </p:spTree>
    <p:extLst>
      <p:ext uri="{BB962C8B-B14F-4D97-AF65-F5344CB8AC3E}">
        <p14:creationId xmlns:p14="http://schemas.microsoft.com/office/powerpoint/2010/main" val="2229477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772" y="1417639"/>
            <a:ext cx="8229600" cy="419354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Where do these statements go?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Where does this go?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8315B-DE56-4A82-8758-F0EBC44A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95" y="2401294"/>
            <a:ext cx="7572904" cy="15817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70C34B-A54D-4246-A971-B1E1DBB69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22" y="5062454"/>
            <a:ext cx="7664547" cy="5487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750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3536" y="1189014"/>
            <a:ext cx="8229600" cy="4854434"/>
          </a:xfrm>
        </p:spPr>
        <p:txBody>
          <a:bodyPr/>
          <a:lstStyle/>
          <a:p>
            <a:r>
              <a:rPr lang="en-US" dirty="0"/>
              <a:t>Arduino Sketch to generate 1000 Hz buzz:</a:t>
            </a:r>
          </a:p>
          <a:p>
            <a:pPr marL="91440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BUZpin</a:t>
            </a:r>
            <a:r>
              <a:rPr lang="en-US" dirty="0"/>
              <a:t>=8;  </a:t>
            </a:r>
            <a:r>
              <a:rPr lang="en-US" dirty="0">
                <a:solidFill>
                  <a:srgbClr val="00B050"/>
                </a:solidFill>
              </a:rPr>
              <a:t>//speaker connected to pin 8</a:t>
            </a:r>
          </a:p>
          <a:p>
            <a:pPr marL="914400" lvl="2" indent="0">
              <a:buNone/>
            </a:pPr>
            <a:r>
              <a:rPr lang="en-US" dirty="0"/>
              <a:t>loop(){</a:t>
            </a:r>
          </a:p>
          <a:p>
            <a:pPr marL="457200" lvl="1" indent="0">
              <a:buNone/>
            </a:pPr>
            <a:r>
              <a:rPr lang="en-US" sz="2000" dirty="0"/>
              <a:t> 		</a:t>
            </a:r>
            <a:r>
              <a:rPr lang="en-US" sz="2000" dirty="0" err="1"/>
              <a:t>digitalWrite</a:t>
            </a:r>
            <a:r>
              <a:rPr lang="en-US" sz="2000" dirty="0"/>
              <a:t>(</a:t>
            </a:r>
            <a:r>
              <a:rPr lang="en-US" sz="2000" dirty="0" err="1"/>
              <a:t>BUZpin</a:t>
            </a:r>
            <a:r>
              <a:rPr lang="en-US" sz="2000" dirty="0"/>
              <a:t>, HIGH);</a:t>
            </a:r>
          </a:p>
          <a:p>
            <a:pPr marL="457200" lvl="1" indent="0">
              <a:buNone/>
            </a:pPr>
            <a:r>
              <a:rPr lang="en-US" sz="2000" dirty="0"/>
              <a:t>      		 delay(.5);</a:t>
            </a:r>
          </a:p>
          <a:p>
            <a:pPr marL="457200" lvl="1" indent="0">
              <a:buNone/>
            </a:pPr>
            <a:r>
              <a:rPr lang="en-US" sz="2000" dirty="0"/>
              <a:t>      		</a:t>
            </a:r>
            <a:r>
              <a:rPr lang="en-US" sz="2000" dirty="0" err="1"/>
              <a:t>digitalWrite</a:t>
            </a:r>
            <a:r>
              <a:rPr lang="en-US" sz="2000" dirty="0"/>
              <a:t>(</a:t>
            </a:r>
            <a:r>
              <a:rPr lang="en-US" sz="2000" dirty="0" err="1"/>
              <a:t>BUZpin</a:t>
            </a:r>
            <a:r>
              <a:rPr lang="en-US" sz="2000" dirty="0"/>
              <a:t>, LOW);</a:t>
            </a:r>
          </a:p>
          <a:p>
            <a:pPr marL="457200" lvl="1" indent="0">
              <a:buNone/>
            </a:pPr>
            <a:r>
              <a:rPr lang="en-US" sz="2000" dirty="0"/>
              <a:t>      		delay(.5);</a:t>
            </a:r>
          </a:p>
          <a:p>
            <a:pPr marL="457200" lvl="1" indent="0">
              <a:buNone/>
            </a:pPr>
            <a:r>
              <a:rPr lang="en-US" sz="2000" dirty="0"/>
              <a:t>	}</a:t>
            </a:r>
            <a:endParaRPr lang="en-US" sz="3600" dirty="0"/>
          </a:p>
          <a:p>
            <a:r>
              <a:rPr lang="en-US" dirty="0"/>
              <a:t>Problem: delay values</a:t>
            </a:r>
            <a:br>
              <a:rPr lang="en-US" dirty="0"/>
            </a:br>
            <a:r>
              <a:rPr lang="en-US" dirty="0"/>
              <a:t>must be integers</a:t>
            </a:r>
          </a:p>
          <a:p>
            <a:pPr lvl="1"/>
            <a:r>
              <a:rPr lang="en-US" dirty="0"/>
              <a:t>Cannot use “.5” 	</a:t>
            </a:r>
          </a:p>
        </p:txBody>
      </p:sp>
      <p:sp>
        <p:nvSpPr>
          <p:cNvPr id="5" name="Freeform 3"/>
          <p:cNvSpPr/>
          <p:nvPr/>
        </p:nvSpPr>
        <p:spPr>
          <a:xfrm>
            <a:off x="6988674" y="4420659"/>
            <a:ext cx="3194462" cy="961902"/>
          </a:xfrm>
          <a:custGeom>
            <a:avLst/>
            <a:gdLst>
              <a:gd name="connsiteX0" fmla="*/ 0 w 3194462"/>
              <a:gd name="connsiteY0" fmla="*/ 11876 h 961902"/>
              <a:gd name="connsiteX1" fmla="*/ 676893 w 3194462"/>
              <a:gd name="connsiteY1" fmla="*/ 11876 h 961902"/>
              <a:gd name="connsiteX2" fmla="*/ 676893 w 3194462"/>
              <a:gd name="connsiteY2" fmla="*/ 961902 h 961902"/>
              <a:gd name="connsiteX3" fmla="*/ 1472540 w 3194462"/>
              <a:gd name="connsiteY3" fmla="*/ 961902 h 961902"/>
              <a:gd name="connsiteX4" fmla="*/ 1472540 w 3194462"/>
              <a:gd name="connsiteY4" fmla="*/ 0 h 961902"/>
              <a:gd name="connsiteX5" fmla="*/ 2244436 w 3194462"/>
              <a:gd name="connsiteY5" fmla="*/ 0 h 961902"/>
              <a:gd name="connsiteX6" fmla="*/ 2244436 w 3194462"/>
              <a:gd name="connsiteY6" fmla="*/ 938151 h 961902"/>
              <a:gd name="connsiteX7" fmla="*/ 3004457 w 3194462"/>
              <a:gd name="connsiteY7" fmla="*/ 938151 h 961902"/>
              <a:gd name="connsiteX8" fmla="*/ 3004457 w 3194462"/>
              <a:gd name="connsiteY8" fmla="*/ 11876 h 961902"/>
              <a:gd name="connsiteX9" fmla="*/ 3194462 w 3194462"/>
              <a:gd name="connsiteY9" fmla="*/ 0 h 96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4462" h="961902">
                <a:moveTo>
                  <a:pt x="0" y="11876"/>
                </a:moveTo>
                <a:lnTo>
                  <a:pt x="676893" y="11876"/>
                </a:lnTo>
                <a:lnTo>
                  <a:pt x="676893" y="961902"/>
                </a:lnTo>
                <a:lnTo>
                  <a:pt x="1472540" y="961902"/>
                </a:lnTo>
                <a:lnTo>
                  <a:pt x="1472540" y="0"/>
                </a:lnTo>
                <a:lnTo>
                  <a:pt x="2244436" y="0"/>
                </a:lnTo>
                <a:lnTo>
                  <a:pt x="2244436" y="938151"/>
                </a:lnTo>
                <a:lnTo>
                  <a:pt x="3004457" y="938151"/>
                </a:lnTo>
                <a:lnTo>
                  <a:pt x="3004457" y="11876"/>
                </a:lnTo>
                <a:lnTo>
                  <a:pt x="3194462" y="0"/>
                </a:ln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"/>
          <p:cNvSpPr/>
          <p:nvPr/>
        </p:nvSpPr>
        <p:spPr>
          <a:xfrm>
            <a:off x="7682789" y="5119081"/>
            <a:ext cx="724395" cy="0"/>
          </a:xfrm>
          <a:custGeom>
            <a:avLst/>
            <a:gdLst>
              <a:gd name="connsiteX0" fmla="*/ 0 w 724395"/>
              <a:gd name="connsiteY0" fmla="*/ 0 h 0"/>
              <a:gd name="connsiteX1" fmla="*/ 724395 w 72439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395">
                <a:moveTo>
                  <a:pt x="0" y="0"/>
                </a:moveTo>
                <a:lnTo>
                  <a:pt x="724395" y="0"/>
                </a:lnTo>
              </a:path>
            </a:pathLst>
          </a:custGeom>
          <a:noFill/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"/>
          <p:cNvSpPr/>
          <p:nvPr/>
        </p:nvSpPr>
        <p:spPr>
          <a:xfrm>
            <a:off x="8473091" y="4578745"/>
            <a:ext cx="724395" cy="0"/>
          </a:xfrm>
          <a:custGeom>
            <a:avLst/>
            <a:gdLst>
              <a:gd name="connsiteX0" fmla="*/ 0 w 724395"/>
              <a:gd name="connsiteY0" fmla="*/ 0 h 0"/>
              <a:gd name="connsiteX1" fmla="*/ 724395 w 72439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395">
                <a:moveTo>
                  <a:pt x="0" y="0"/>
                </a:moveTo>
                <a:lnTo>
                  <a:pt x="724395" y="0"/>
                </a:lnTo>
              </a:path>
            </a:pathLst>
          </a:custGeom>
          <a:noFill/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82788" y="425442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HIGH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6879" y="5202182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2422" y="4758106"/>
            <a:ext cx="6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90397" y="4583930"/>
            <a:ext cx="6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130344" y="4732333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BUZpin</a:t>
            </a:r>
            <a:r>
              <a:rPr lang="en-US" sz="1600" dirty="0">
                <a:solidFill>
                  <a:srgbClr val="00B0F0"/>
                </a:solidFill>
              </a:rPr>
              <a:t>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0745" y="5507704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.5ms        1ms        1.5ms    2ms</a:t>
            </a:r>
          </a:p>
        </p:txBody>
      </p:sp>
      <p:sp>
        <p:nvSpPr>
          <p:cNvPr id="19" name="Freeform 5"/>
          <p:cNvSpPr/>
          <p:nvPr/>
        </p:nvSpPr>
        <p:spPr>
          <a:xfrm>
            <a:off x="6960780" y="4578745"/>
            <a:ext cx="724395" cy="0"/>
          </a:xfrm>
          <a:custGeom>
            <a:avLst/>
            <a:gdLst>
              <a:gd name="connsiteX0" fmla="*/ 0 w 724395"/>
              <a:gd name="connsiteY0" fmla="*/ 0 h 0"/>
              <a:gd name="connsiteX1" fmla="*/ 724395 w 72439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395">
                <a:moveTo>
                  <a:pt x="0" y="0"/>
                </a:moveTo>
                <a:lnTo>
                  <a:pt x="724395" y="0"/>
                </a:lnTo>
              </a:path>
            </a:pathLst>
          </a:custGeom>
          <a:noFill/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78086" y="4583930"/>
            <a:ext cx="6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01884" y="2908674"/>
            <a:ext cx="368023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Just like the BLINK program!</a:t>
            </a:r>
          </a:p>
        </p:txBody>
      </p:sp>
    </p:spTree>
    <p:extLst>
      <p:ext uri="{BB962C8B-B14F-4D97-AF65-F5344CB8AC3E}">
        <p14:creationId xmlns:p14="http://schemas.microsoft.com/office/powerpoint/2010/main" val="42945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25820"/>
            <a:ext cx="8229600" cy="5391808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Code to select song. Where does it go?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What does it do?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digitalRead</a:t>
            </a:r>
            <a:r>
              <a:rPr lang="en-US" dirty="0">
                <a:solidFill>
                  <a:srgbClr val="0070C0"/>
                </a:solidFill>
              </a:rPr>
              <a:t> goes LOW when button pressed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“%” is modulo division by </a:t>
            </a:r>
            <a:r>
              <a:rPr lang="en-US" dirty="0" err="1">
                <a:solidFill>
                  <a:srgbClr val="0070C0"/>
                </a:solidFill>
              </a:rPr>
              <a:t>nsong</a:t>
            </a:r>
            <a:r>
              <a:rPr lang="en-US" dirty="0">
                <a:solidFill>
                  <a:srgbClr val="0070C0"/>
                </a:solidFill>
              </a:rPr>
              <a:t>=3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song stays in range: 0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 song  2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47DAA-E9F5-458A-A187-3C7DF985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140372"/>
            <a:ext cx="5676900" cy="2400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0553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854" y="1417639"/>
            <a:ext cx="8753582" cy="419354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Code to modify pace. Where does it go? 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What does it do?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Remember: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wholeNote</a:t>
            </a:r>
            <a:r>
              <a:rPr lang="en-US" dirty="0">
                <a:solidFill>
                  <a:srgbClr val="0070C0"/>
                </a:solidFill>
              </a:rPr>
              <a:t> is length of whole note (in </a:t>
            </a:r>
            <a:r>
              <a:rPr lang="en-US" dirty="0" err="1">
                <a:solidFill>
                  <a:srgbClr val="0070C0"/>
                </a:solidFill>
              </a:rPr>
              <a:t>ms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And recall: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analogRead</a:t>
            </a:r>
            <a:r>
              <a:rPr lang="en-US" dirty="0">
                <a:solidFill>
                  <a:srgbClr val="0070C0"/>
                </a:solidFill>
              </a:rPr>
              <a:t> value is 0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 x  1023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Therefore: 0 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wholeNote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  3069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And So: whole notes range from 0 to 3.069 sec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9D4FA-D073-4B47-913B-F85861C04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08" y="2219076"/>
            <a:ext cx="6081288" cy="4525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0809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these changes in yourself</a:t>
            </a:r>
          </a:p>
          <a:p>
            <a:pPr lvl="1"/>
            <a:r>
              <a:rPr lang="en-US" dirty="0"/>
              <a:t>You’ll have to figure out where they go</a:t>
            </a:r>
          </a:p>
          <a:p>
            <a:r>
              <a:rPr lang="en-US" dirty="0"/>
              <a:t>(OR just load the complete program)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playSongExtras.ino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38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EB5D-F613-4E44-9AEE-2CAB7D9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3BDC-C47B-439F-BFF9-BE0FF8DF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1127"/>
            <a:ext cx="8229600" cy="4602621"/>
          </a:xfrm>
        </p:spPr>
        <p:txBody>
          <a:bodyPr/>
          <a:lstStyle/>
          <a:p>
            <a:r>
              <a:rPr lang="en-US" sz="2800" dirty="0"/>
              <a:t>Get a melody off the internet and add it to sketch</a:t>
            </a:r>
          </a:p>
          <a:p>
            <a:pPr lvl="1"/>
            <a:r>
              <a:rPr lang="en-US" sz="2400" dirty="0"/>
              <a:t>Sometimes they are already in Arduino format</a:t>
            </a:r>
          </a:p>
          <a:p>
            <a:pPr lvl="1"/>
            <a:r>
              <a:rPr lang="en-US" sz="2400" dirty="0"/>
              <a:t>Sometimes you have to transcribe the notes</a:t>
            </a:r>
          </a:p>
          <a:p>
            <a:pPr lvl="1"/>
            <a:r>
              <a:rPr lang="en-US" sz="2400" dirty="0"/>
              <a:t>Changes required</a:t>
            </a:r>
          </a:p>
          <a:p>
            <a:pPr lvl="2"/>
            <a:r>
              <a:rPr lang="en-US" sz="2000" dirty="0"/>
              <a:t>Add two arrays: melody and duration</a:t>
            </a:r>
          </a:p>
          <a:p>
            <a:pPr lvl="2"/>
            <a:r>
              <a:rPr lang="en-US" sz="2000" dirty="0"/>
              <a:t>Add code to play the new song inside loop()</a:t>
            </a:r>
          </a:p>
          <a:p>
            <a:pPr lvl="2"/>
            <a:r>
              <a:rPr lang="en-US" sz="2000" dirty="0"/>
              <a:t>Make </a:t>
            </a:r>
            <a:r>
              <a:rPr lang="en-US" sz="2000" dirty="0" err="1"/>
              <a:t>nsong</a:t>
            </a:r>
            <a:r>
              <a:rPr lang="en-US" sz="2000" dirty="0"/>
              <a:t> equal to # songs</a:t>
            </a:r>
          </a:p>
          <a:p>
            <a:r>
              <a:rPr lang="en-US" sz="2800" dirty="0"/>
              <a:t>Add 3 or more LEDs to show frequency of each tone</a:t>
            </a:r>
          </a:p>
          <a:p>
            <a:pPr marL="457200" lvl="1" indent="0">
              <a:buNone/>
            </a:pPr>
            <a:r>
              <a:rPr lang="en-US" sz="2000" dirty="0"/>
              <a:t>if (</a:t>
            </a:r>
            <a:r>
              <a:rPr lang="en-US" sz="2000" dirty="0" err="1"/>
              <a:t>mel</a:t>
            </a:r>
            <a:r>
              <a:rPr lang="en-US" sz="2000" dirty="0"/>
              <a:t>[</a:t>
            </a:r>
            <a:r>
              <a:rPr lang="en-US" sz="2000" dirty="0" err="1"/>
              <a:t>thisNote</a:t>
            </a:r>
            <a:r>
              <a:rPr lang="en-US" sz="2000" dirty="0"/>
              <a:t>] &lt; 200) light LED #1           </a:t>
            </a:r>
            <a:r>
              <a:rPr lang="en-US" sz="2000" dirty="0">
                <a:solidFill>
                  <a:srgbClr val="FF0000"/>
                </a:solidFill>
              </a:rPr>
              <a:t>//You have to write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else if (</a:t>
            </a:r>
            <a:r>
              <a:rPr lang="en-US" sz="2000" dirty="0" err="1"/>
              <a:t>mel</a:t>
            </a:r>
            <a:r>
              <a:rPr lang="en-US" sz="2000" dirty="0"/>
              <a:t>[</a:t>
            </a:r>
            <a:r>
              <a:rPr lang="en-US" sz="2000" dirty="0" err="1"/>
              <a:t>thisNote</a:t>
            </a:r>
            <a:r>
              <a:rPr lang="en-US" sz="2000" dirty="0"/>
              <a:t>]&lt;800) light LED #2     </a:t>
            </a:r>
            <a:r>
              <a:rPr lang="en-US" sz="2000" dirty="0">
                <a:solidFill>
                  <a:srgbClr val="FF0000"/>
                </a:solidFill>
              </a:rPr>
              <a:t>//this in proper C code!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else light LED #3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479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delayMicroseconds</a:t>
            </a:r>
            <a:r>
              <a:rPr lang="en-US" dirty="0">
                <a:solidFill>
                  <a:srgbClr val="00B050"/>
                </a:solidFill>
              </a:rPr>
              <a:t>(d)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310" y="1600201"/>
            <a:ext cx="8618483" cy="419354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delay(.5);    </a:t>
            </a:r>
            <a:r>
              <a:rPr lang="en-US" sz="2800" dirty="0" smtClean="0">
                <a:solidFill>
                  <a:srgbClr val="FF0000"/>
                </a:solidFill>
              </a:rPr>
              <a:t>won’t work!  Fraction delays not allowed.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Time between pulses = T/2 = .5 </a:t>
            </a:r>
            <a:r>
              <a:rPr lang="en-US" dirty="0" err="1" smtClean="0"/>
              <a:t>ms</a:t>
            </a:r>
            <a:r>
              <a:rPr lang="en-US" dirty="0" smtClean="0"/>
              <a:t> = 500 </a:t>
            </a:r>
            <a:r>
              <a:rPr lang="en-US" dirty="0" smtClean="0">
                <a:sym typeface="Symbol" panose="05050102010706020507" pitchFamily="18" charset="2"/>
              </a:rPr>
              <a:t>s</a:t>
            </a:r>
            <a:endParaRPr lang="en-US" dirty="0" smtClean="0"/>
          </a:p>
          <a:p>
            <a:r>
              <a:rPr lang="en-US" dirty="0" err="1" smtClean="0">
                <a:solidFill>
                  <a:srgbClr val="00B050"/>
                </a:solidFill>
              </a:rPr>
              <a:t>delayMicroseconds</a:t>
            </a:r>
            <a:r>
              <a:rPr lang="en-US" dirty="0" smtClean="0">
                <a:solidFill>
                  <a:srgbClr val="00B050"/>
                </a:solidFill>
              </a:rPr>
              <a:t>(500)    </a:t>
            </a:r>
            <a:r>
              <a:rPr lang="en-US" u="sng" dirty="0" smtClean="0">
                <a:solidFill>
                  <a:srgbClr val="FF0000"/>
                </a:solidFill>
              </a:rPr>
              <a:t>does</a:t>
            </a:r>
            <a:r>
              <a:rPr lang="en-US" dirty="0" smtClean="0">
                <a:solidFill>
                  <a:srgbClr val="FF0000"/>
                </a:solidFill>
              </a:rPr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187300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73754"/>
            <a:ext cx="12192000" cy="904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42558"/>
            <a:ext cx="8229600" cy="477202"/>
          </a:xfrm>
        </p:spPr>
        <p:txBody>
          <a:bodyPr/>
          <a:lstStyle/>
          <a:p>
            <a:r>
              <a:rPr lang="en-US" dirty="0"/>
              <a:t>Active Buzzer Vs Passive Buzzer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11815011" cy="4726947"/>
          </a:xfrm>
        </p:spPr>
        <p:txBody>
          <a:bodyPr/>
          <a:lstStyle/>
          <a:p>
            <a:r>
              <a:rPr lang="en-US" sz="2800" b="1" dirty="0"/>
              <a:t>Active buzzer</a:t>
            </a:r>
          </a:p>
          <a:p>
            <a:pPr lvl="1"/>
            <a:r>
              <a:rPr lang="en-US" sz="2400" dirty="0" smtClean="0"/>
              <a:t>Apply </a:t>
            </a:r>
            <a:r>
              <a:rPr lang="en-US" sz="2400" dirty="0"/>
              <a:t>constant 5V, it emits a continuous </a:t>
            </a:r>
            <a:r>
              <a:rPr lang="en-US" sz="2400" dirty="0" smtClean="0"/>
              <a:t>tone</a:t>
            </a:r>
          </a:p>
          <a:p>
            <a:pPr lvl="1"/>
            <a:r>
              <a:rPr lang="en-US" sz="2400" dirty="0" smtClean="0"/>
              <a:t>Automatically </a:t>
            </a:r>
            <a:r>
              <a:rPr lang="en-US" sz="2400" dirty="0"/>
              <a:t>generated by its built-in electronics. </a:t>
            </a:r>
            <a:endParaRPr lang="en-US" sz="2400" dirty="0" smtClean="0"/>
          </a:p>
          <a:p>
            <a:r>
              <a:rPr lang="en-US" sz="2800" b="1" dirty="0" smtClean="0"/>
              <a:t>Passive buzzer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membrane moves out or in depending on applied voltage. </a:t>
            </a:r>
          </a:p>
          <a:p>
            <a:pPr lvl="2"/>
            <a:r>
              <a:rPr lang="en-US" sz="2000" dirty="0" smtClean="0"/>
              <a:t>Constant </a:t>
            </a:r>
            <a:r>
              <a:rPr lang="en-US" sz="2000" dirty="0"/>
              <a:t>5V: </a:t>
            </a:r>
            <a:r>
              <a:rPr lang="en-US" sz="2000" dirty="0" smtClean="0"/>
              <a:t>membrane </a:t>
            </a:r>
            <a:r>
              <a:rPr lang="en-US" sz="2000" dirty="0"/>
              <a:t>moves out and stays there. </a:t>
            </a:r>
            <a:r>
              <a:rPr lang="en-US" sz="2000" dirty="0" smtClean="0"/>
              <a:t>No </a:t>
            </a:r>
            <a:r>
              <a:rPr lang="en-US" sz="2000" dirty="0"/>
              <a:t>continuous sound is generated</a:t>
            </a:r>
          </a:p>
          <a:p>
            <a:pPr lvl="2"/>
            <a:r>
              <a:rPr lang="en-US" sz="2000" dirty="0" smtClean="0"/>
              <a:t>Voltage switched on </a:t>
            </a:r>
            <a:r>
              <a:rPr lang="en-US" sz="2000" dirty="0"/>
              <a:t>and </a:t>
            </a:r>
            <a:r>
              <a:rPr lang="en-US" sz="2000" dirty="0" smtClean="0"/>
              <a:t>off: membrane moves </a:t>
            </a:r>
            <a:r>
              <a:rPr lang="en-US" sz="2000" dirty="0"/>
              <a:t>in and out, which generates a sound (“buzz”). </a:t>
            </a:r>
            <a:endParaRPr lang="en-US" sz="2000" dirty="0" smtClean="0"/>
          </a:p>
          <a:p>
            <a:pPr lvl="1"/>
            <a:r>
              <a:rPr lang="en-US" sz="2400" i="1" dirty="0" smtClean="0"/>
              <a:t>Pitch frequency </a:t>
            </a:r>
            <a:r>
              <a:rPr lang="en-US" sz="2400" dirty="0" smtClean="0"/>
              <a:t>is controlled by how fast we change the voltage.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095240"/>
            <a:ext cx="1056640" cy="1188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955" y="5115560"/>
            <a:ext cx="1455253" cy="116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0560" y="5343582"/>
            <a:ext cx="1564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Buzzer</a:t>
            </a:r>
          </a:p>
          <a:p>
            <a:r>
              <a:rPr lang="en-US" dirty="0"/>
              <a:t>(black bottom)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89109" y="5115560"/>
            <a:ext cx="1735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Passive Buzzer</a:t>
            </a:r>
          </a:p>
          <a:p>
            <a:r>
              <a:rPr lang="en-US" dirty="0"/>
              <a:t>Acts like speaker</a:t>
            </a:r>
          </a:p>
          <a:p>
            <a:r>
              <a:rPr lang="en-US" dirty="0"/>
              <a:t>(green bottom)</a:t>
            </a:r>
          </a:p>
        </p:txBody>
      </p:sp>
    </p:spTree>
    <p:extLst>
      <p:ext uri="{BB962C8B-B14F-4D97-AF65-F5344CB8AC3E}">
        <p14:creationId xmlns:p14="http://schemas.microsoft.com/office/powerpoint/2010/main" val="243691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57C9-1A29-4A41-9C1F-9782BF31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5781"/>
            <a:ext cx="8229600" cy="682179"/>
          </a:xfrm>
        </p:spPr>
        <p:txBody>
          <a:bodyPr/>
          <a:lstStyle/>
          <a:p>
            <a:r>
              <a:rPr lang="en-US" dirty="0"/>
              <a:t>Buzzer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A830-1FF8-4458-B5B2-83C392B5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56819"/>
            <a:ext cx="8229600" cy="1052456"/>
          </a:xfrm>
        </p:spPr>
        <p:txBody>
          <a:bodyPr/>
          <a:lstStyle/>
          <a:p>
            <a:r>
              <a:rPr lang="en-US" sz="2800" dirty="0"/>
              <a:t>Type the following into a new sketch</a:t>
            </a:r>
          </a:p>
          <a:p>
            <a:pPr lvl="1"/>
            <a:r>
              <a:rPr lang="en-US" sz="2400" dirty="0"/>
              <a:t>You don’t have to type the comments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118134"/>
            <a:ext cx="10179611" cy="37773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1022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C0D1-CB34-4751-A035-78BE1838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262"/>
            <a:ext cx="10972800" cy="1143000"/>
          </a:xfrm>
        </p:spPr>
        <p:txBody>
          <a:bodyPr/>
          <a:lstStyle/>
          <a:p>
            <a:r>
              <a:rPr lang="en-US" dirty="0"/>
              <a:t>Build This </a:t>
            </a:r>
            <a:br>
              <a:rPr lang="en-US" dirty="0"/>
            </a:br>
            <a:r>
              <a:rPr lang="en-US" sz="3600" i="1" dirty="0">
                <a:solidFill>
                  <a:srgbClr val="00B050"/>
                </a:solidFill>
              </a:rPr>
              <a:t>(Just add buzzer to your current breadboard circuit)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E7D4-DDD6-4763-AC04-39C7F29B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35" y="1881509"/>
            <a:ext cx="5116734" cy="2640743"/>
          </a:xfrm>
        </p:spPr>
        <p:txBody>
          <a:bodyPr/>
          <a:lstStyle/>
          <a:p>
            <a:r>
              <a:rPr lang="en-US" dirty="0"/>
              <a:t>Find your </a:t>
            </a:r>
            <a:r>
              <a:rPr lang="en-US" u="sng" dirty="0">
                <a:solidFill>
                  <a:srgbClr val="FF0000"/>
                </a:solidFill>
              </a:rPr>
              <a:t>passive</a:t>
            </a:r>
            <a:r>
              <a:rPr lang="en-US" dirty="0"/>
              <a:t> buzzer</a:t>
            </a:r>
          </a:p>
          <a:p>
            <a:pPr lvl="1"/>
            <a:r>
              <a:rPr lang="en-US" dirty="0"/>
              <a:t>Has green bottom</a:t>
            </a:r>
          </a:p>
          <a:p>
            <a:pPr lvl="1"/>
            <a:r>
              <a:rPr lang="en-US" dirty="0"/>
              <a:t>Careful! It’s polarized</a:t>
            </a:r>
          </a:p>
          <a:p>
            <a:pPr lvl="2"/>
            <a:r>
              <a:rPr lang="en-US" dirty="0"/>
              <a:t>Buzzer has + and -</a:t>
            </a:r>
          </a:p>
          <a:p>
            <a:r>
              <a:rPr lang="en-US" dirty="0"/>
              <a:t>Upload your buzzer sketch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0D30A2EA-AE2E-46FF-9A40-B3147EB8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24" y="4522252"/>
            <a:ext cx="1828800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121561-7924-4C4A-9FBC-1DD743C7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07" y="2036302"/>
            <a:ext cx="3401281" cy="38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6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 less annoying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007894"/>
          </a:xfrm>
        </p:spPr>
        <p:txBody>
          <a:bodyPr/>
          <a:lstStyle/>
          <a:p>
            <a:r>
              <a:rPr lang="en-US" dirty="0"/>
              <a:t>It gets pretty bad when 20 people are playing a buzzer.</a:t>
            </a:r>
          </a:p>
          <a:p>
            <a:r>
              <a:rPr lang="en-US" dirty="0"/>
              <a:t>To quiet your buzzer:</a:t>
            </a:r>
          </a:p>
          <a:p>
            <a:pPr lvl="1"/>
            <a:r>
              <a:rPr lang="en-US" dirty="0"/>
              <a:t>Unplug it</a:t>
            </a:r>
          </a:p>
          <a:p>
            <a:pPr marL="457200" lvl="1" indent="0">
              <a:buNone/>
            </a:pPr>
            <a:r>
              <a:rPr lang="en-US" dirty="0"/>
              <a:t>			OR</a:t>
            </a:r>
          </a:p>
          <a:p>
            <a:pPr lvl="1"/>
            <a:r>
              <a:rPr lang="en-US" dirty="0"/>
              <a:t>Upload the empty sketch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402179" y="3503446"/>
            <a:ext cx="3669630" cy="1741545"/>
            <a:chOff x="5402179" y="3503446"/>
            <a:chExt cx="3669630" cy="17415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6288" y="3503446"/>
              <a:ext cx="2865521" cy="1741545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6882063" y="4126832"/>
              <a:ext cx="481263" cy="4812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5402179" y="4126831"/>
              <a:ext cx="1381625" cy="240631"/>
            </a:xfrm>
            <a:custGeom>
              <a:avLst/>
              <a:gdLst>
                <a:gd name="connsiteX0" fmla="*/ 0 w 577516"/>
                <a:gd name="connsiteY0" fmla="*/ 0 h 1130968"/>
                <a:gd name="connsiteX1" fmla="*/ 577516 w 577516"/>
                <a:gd name="connsiteY1" fmla="*/ 1130968 h 1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516" h="1130968">
                  <a:moveTo>
                    <a:pt x="0" y="0"/>
                  </a:moveTo>
                  <a:lnTo>
                    <a:pt x="577516" y="113096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33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D3C8-9AB8-4DD9-B48B-320609C7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ED04-8006-4277-8D08-EE2F699EA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3475"/>
            <a:ext cx="10972800" cy="419354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Modify to play a 250 Hz tone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Each pulse duration T = 1/250 s</a:t>
            </a:r>
          </a:p>
          <a:p>
            <a:pPr lvl="1"/>
            <a:r>
              <a:rPr lang="en-US" dirty="0"/>
              <a:t>Gives T=.004 Sec = 4000 microseconds</a:t>
            </a:r>
          </a:p>
          <a:p>
            <a:pPr lvl="1"/>
            <a:r>
              <a:rPr lang="en-US" dirty="0"/>
              <a:t>Gap between pulses is T/2 = 2000 microseconds</a:t>
            </a:r>
          </a:p>
          <a:p>
            <a:pPr lvl="1"/>
            <a:r>
              <a:rPr lang="en-US" dirty="0"/>
              <a:t>Change delays to:  </a:t>
            </a:r>
            <a:r>
              <a:rPr lang="en-US" dirty="0" err="1"/>
              <a:t>delayMicroseconds</a:t>
            </a:r>
            <a:r>
              <a:rPr lang="en-US" dirty="0"/>
              <a:t>(2000)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to play 100 Hz and 3000 Hz</a:t>
            </a:r>
          </a:p>
          <a:p>
            <a:pPr marL="857250" lvl="1" indent="-457200"/>
            <a:r>
              <a:rPr lang="en-US" dirty="0"/>
              <a:t>T = 1/100 and T/2 = 1/200 = ?  microseconds</a:t>
            </a:r>
          </a:p>
          <a:p>
            <a:pPr marL="857250" lvl="1" indent="-457200"/>
            <a:r>
              <a:rPr lang="en-US" dirty="0"/>
              <a:t>T = 1/3000 and T/2 = 1/6000 = ? microseconds</a:t>
            </a:r>
          </a:p>
        </p:txBody>
      </p:sp>
    </p:spTree>
    <p:extLst>
      <p:ext uri="{BB962C8B-B14F-4D97-AF65-F5344CB8AC3E}">
        <p14:creationId xmlns:p14="http://schemas.microsoft.com/office/powerpoint/2010/main" val="37297445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yo_powerpoint_template1 [Read-Only]" id="{4B645B48-1D4D-4A7E-A227-940AAC3A88AC}" vid="{38082606-69BA-4892-877D-46BB1B9206B6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yo_powerpoint_template1 [Read-Only]" id="{4B645B48-1D4D-4A7E-A227-940AAC3A88AC}" vid="{15DB65A0-2F0D-4341-9F81-3E8330120F27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yo_powerpoint_template1" id="{9FF3FD94-2CC6-4AF9-A58C-0BFA3B8AC712}" vid="{5B2A707F-13DF-4D6B-B0E5-C888C232B2AD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yo_powerpoint_template1" id="{9FF3FD94-2CC6-4AF9-A58C-0BFA3B8AC712}" vid="{86A0A6EA-5DAB-4AA0-8B81-BECB2D11361C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uwyo_powerpoint_template1</Template>
  <TotalTime>4813</TotalTime>
  <Words>1298</Words>
  <Application>Microsoft Office PowerPoint</Application>
  <PresentationFormat>Widescreen</PresentationFormat>
  <Paragraphs>301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Symbol</vt:lpstr>
      <vt:lpstr>Custom Design</vt:lpstr>
      <vt:lpstr>1_Custom Design</vt:lpstr>
      <vt:lpstr>2_Custom Design</vt:lpstr>
      <vt:lpstr>3_Custom Design</vt:lpstr>
      <vt:lpstr>4_Custom Design</vt:lpstr>
      <vt:lpstr>Day 8</vt:lpstr>
      <vt:lpstr>Arduino Output Sounds</vt:lpstr>
      <vt:lpstr>Generating a Buzz</vt:lpstr>
      <vt:lpstr>delayMicroseconds(d)</vt:lpstr>
      <vt:lpstr>Active Buzzer Vs Passive Buzzer</vt:lpstr>
      <vt:lpstr>Buzzer Sketch</vt:lpstr>
      <vt:lpstr>Build This  (Just add buzzer to your current breadboard circuit)</vt:lpstr>
      <vt:lpstr>How to be less annoying</vt:lpstr>
      <vt:lpstr>Challenges</vt:lpstr>
      <vt:lpstr>How to generate 1 Sec buzz</vt:lpstr>
      <vt:lpstr>Solve These Challenges</vt:lpstr>
      <vt:lpstr>Arduino Music</vt:lpstr>
      <vt:lpstr>Play a tune</vt:lpstr>
      <vt:lpstr>“Tone” statement</vt:lpstr>
      <vt:lpstr>“Define” Statements in C</vt:lpstr>
      <vt:lpstr>pitches.h is a “header file” (stored in the same directory)</vt:lpstr>
      <vt:lpstr>“Array”</vt:lpstr>
      <vt:lpstr>Array Example</vt:lpstr>
      <vt:lpstr>toneMelody walk-through</vt:lpstr>
      <vt:lpstr>Another Code Example</vt:lpstr>
      <vt:lpstr>Detecting End of Song</vt:lpstr>
      <vt:lpstr>Change Pace of Music</vt:lpstr>
      <vt:lpstr>Optional Material</vt:lpstr>
      <vt:lpstr>Multiple Songs</vt:lpstr>
      <vt:lpstr>Look at loop() </vt:lpstr>
      <vt:lpstr>Look at singsong()</vt:lpstr>
      <vt:lpstr>Whistles and Bells Mods to playSong3</vt:lpstr>
      <vt:lpstr>Add: Pot and Switch</vt:lpstr>
      <vt:lpstr>Code Modifications</vt:lpstr>
      <vt:lpstr>PowerPoint Presentation</vt:lpstr>
      <vt:lpstr>Modifications Continued</vt:lpstr>
      <vt:lpstr>Try it</vt:lpstr>
      <vt:lpstr>Challenges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Sense Hat with Scratch</dc:title>
  <dc:creator>ESP</dc:creator>
  <cp:lastModifiedBy>Robert F. Kubichek</cp:lastModifiedBy>
  <cp:revision>260</cp:revision>
  <dcterms:created xsi:type="dcterms:W3CDTF">2017-06-09T21:13:04Z</dcterms:created>
  <dcterms:modified xsi:type="dcterms:W3CDTF">2018-09-25T14:01:10Z</dcterms:modified>
</cp:coreProperties>
</file>