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8"/>
  </p:notesMasterIdLst>
  <p:sldIdLst>
    <p:sldId id="256" r:id="rId2"/>
    <p:sldId id="257" r:id="rId3"/>
    <p:sldId id="258" r:id="rId4"/>
    <p:sldId id="277" r:id="rId5"/>
    <p:sldId id="261" r:id="rId6"/>
    <p:sldId id="269" r:id="rId7"/>
    <p:sldId id="264" r:id="rId8"/>
    <p:sldId id="271" r:id="rId9"/>
    <p:sldId id="279" r:id="rId10"/>
    <p:sldId id="280" r:id="rId11"/>
    <p:sldId id="281" r:id="rId12"/>
    <p:sldId id="272" r:id="rId13"/>
    <p:sldId id="273" r:id="rId14"/>
    <p:sldId id="282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100" d="100"/>
          <a:sy n="100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70ACB-F6DB-40E5-BAE1-AF748F18B7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196C60F-5E4A-4383-B9E0-95169667A593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1. INTRODUCCIÓN</a:t>
          </a:r>
        </a:p>
      </dgm:t>
    </dgm:pt>
    <dgm:pt modelId="{BEB359EA-F07A-4D60-94A3-02FE99B0D235}" type="parTrans" cxnId="{8930ED3E-27A0-494F-8943-2691BD432F35}">
      <dgm:prSet/>
      <dgm:spPr/>
      <dgm:t>
        <a:bodyPr/>
        <a:lstStyle/>
        <a:p>
          <a:endParaRPr lang="es-ES"/>
        </a:p>
      </dgm:t>
    </dgm:pt>
    <dgm:pt modelId="{A1CE3C83-5822-4FA3-B109-4CC043556FD5}" type="sibTrans" cxnId="{8930ED3E-27A0-494F-8943-2691BD432F35}">
      <dgm:prSet/>
      <dgm:spPr/>
      <dgm:t>
        <a:bodyPr/>
        <a:lstStyle/>
        <a:p>
          <a:endParaRPr lang="es-ES"/>
        </a:p>
      </dgm:t>
    </dgm:pt>
    <dgm:pt modelId="{C592C59E-59B8-4C7E-BE59-969B1CCB6C4F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Introducción del proyecto utilizado para realizar el informe de seguridad.</a:t>
          </a:r>
        </a:p>
      </dgm:t>
    </dgm:pt>
    <dgm:pt modelId="{A5F8BA77-3814-4169-AA1B-58BAC4939A68}" type="parTrans" cxnId="{63101107-8354-4D06-B9E8-1F7482428323}">
      <dgm:prSet/>
      <dgm:spPr/>
      <dgm:t>
        <a:bodyPr/>
        <a:lstStyle/>
        <a:p>
          <a:endParaRPr lang="es-ES"/>
        </a:p>
      </dgm:t>
    </dgm:pt>
    <dgm:pt modelId="{5379D804-CD76-4808-BCB1-8DF5755F3016}" type="sibTrans" cxnId="{63101107-8354-4D06-B9E8-1F7482428323}">
      <dgm:prSet/>
      <dgm:spPr/>
      <dgm:t>
        <a:bodyPr/>
        <a:lstStyle/>
        <a:p>
          <a:endParaRPr lang="es-ES"/>
        </a:p>
      </dgm:t>
    </dgm:pt>
    <dgm:pt modelId="{3A89C973-2FEF-417D-9086-B2EBE2DCC21E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2. ARQUITECTURA</a:t>
          </a:r>
          <a:endParaRPr lang="es-ES" sz="600" dirty="0">
            <a:latin typeface="Arial Narrow" panose="020B0606020202030204" pitchFamily="34" charset="0"/>
          </a:endParaRPr>
        </a:p>
      </dgm:t>
    </dgm:pt>
    <dgm:pt modelId="{DB406046-B391-4422-8007-582D3DF8D183}" type="parTrans" cxnId="{C8FBCB09-7B05-4878-92EC-4023B9F4C3CA}">
      <dgm:prSet/>
      <dgm:spPr/>
      <dgm:t>
        <a:bodyPr/>
        <a:lstStyle/>
        <a:p>
          <a:endParaRPr lang="es-ES"/>
        </a:p>
      </dgm:t>
    </dgm:pt>
    <dgm:pt modelId="{8A4BE701-70AF-4A46-98CD-54BBD3300530}" type="sibTrans" cxnId="{C8FBCB09-7B05-4878-92EC-4023B9F4C3CA}">
      <dgm:prSet/>
      <dgm:spPr/>
      <dgm:t>
        <a:bodyPr/>
        <a:lstStyle/>
        <a:p>
          <a:endParaRPr lang="es-ES"/>
        </a:p>
      </dgm:t>
    </dgm:pt>
    <dgm:pt modelId="{263C0C35-9A7E-4F0D-AEBD-639B1B9F3F77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Exposición de la arquitectura del proyecto.</a:t>
          </a:r>
        </a:p>
      </dgm:t>
    </dgm:pt>
    <dgm:pt modelId="{54F5B916-C9CB-4CA1-9B76-3C93A1A3A454}" type="parTrans" cxnId="{708EFF3A-97F8-46BF-9D49-DB3DFF8D43BB}">
      <dgm:prSet/>
      <dgm:spPr/>
      <dgm:t>
        <a:bodyPr/>
        <a:lstStyle/>
        <a:p>
          <a:endParaRPr lang="es-ES"/>
        </a:p>
      </dgm:t>
    </dgm:pt>
    <dgm:pt modelId="{28A14F1F-D52E-4291-863B-AC0765FB6873}" type="sibTrans" cxnId="{708EFF3A-97F8-46BF-9D49-DB3DFF8D43BB}">
      <dgm:prSet/>
      <dgm:spPr/>
      <dgm:t>
        <a:bodyPr/>
        <a:lstStyle/>
        <a:p>
          <a:endParaRPr lang="es-ES"/>
        </a:p>
      </dgm:t>
    </dgm:pt>
    <dgm:pt modelId="{DE49F6E7-024A-4DD8-8F07-3978AD991D87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3. DISEÑO</a:t>
          </a:r>
        </a:p>
      </dgm:t>
    </dgm:pt>
    <dgm:pt modelId="{FA836030-2A65-4DF2-9C11-4680FF3B147E}" type="parTrans" cxnId="{3E4898AA-6E2E-4156-B1D8-F8B1FA9155B1}">
      <dgm:prSet/>
      <dgm:spPr/>
      <dgm:t>
        <a:bodyPr/>
        <a:lstStyle/>
        <a:p>
          <a:endParaRPr lang="es-ES"/>
        </a:p>
      </dgm:t>
    </dgm:pt>
    <dgm:pt modelId="{5CCC9C88-51B0-4903-851B-94291FA683B2}" type="sibTrans" cxnId="{3E4898AA-6E2E-4156-B1D8-F8B1FA9155B1}">
      <dgm:prSet/>
      <dgm:spPr/>
      <dgm:t>
        <a:bodyPr/>
        <a:lstStyle/>
        <a:p>
          <a:endParaRPr lang="es-ES"/>
        </a:p>
      </dgm:t>
    </dgm:pt>
    <dgm:pt modelId="{47A92F79-BE8C-4D11-AD87-35B6E394A98A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Diseño y problemas encontrados, así como sus posibles soluciones del proyecto.</a:t>
          </a:r>
        </a:p>
      </dgm:t>
    </dgm:pt>
    <dgm:pt modelId="{45A0FBDC-68E7-4314-838A-FBD99CFD0838}" type="parTrans" cxnId="{DDAC9C96-EF50-490B-9359-27F9ADE0CB72}">
      <dgm:prSet/>
      <dgm:spPr/>
      <dgm:t>
        <a:bodyPr/>
        <a:lstStyle/>
        <a:p>
          <a:endParaRPr lang="es-ES"/>
        </a:p>
      </dgm:t>
    </dgm:pt>
    <dgm:pt modelId="{A1943F02-A16B-4F8A-9505-6C4C7AAB995A}" type="sibTrans" cxnId="{DDAC9C96-EF50-490B-9359-27F9ADE0CB72}">
      <dgm:prSet/>
      <dgm:spPr/>
      <dgm:t>
        <a:bodyPr/>
        <a:lstStyle/>
        <a:p>
          <a:endParaRPr lang="es-ES"/>
        </a:p>
      </dgm:t>
    </dgm:pt>
    <dgm:pt modelId="{630387BE-DDE2-4DAB-97AF-2E7A9CA19493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4. IMPLEMENTACIÓN</a:t>
          </a:r>
        </a:p>
      </dgm:t>
    </dgm:pt>
    <dgm:pt modelId="{20F93CD4-A838-4FDC-B972-0231D90D76FE}" type="parTrans" cxnId="{14AD1642-D019-4CDF-B370-BBB743731E4E}">
      <dgm:prSet/>
      <dgm:spPr/>
      <dgm:t>
        <a:bodyPr/>
        <a:lstStyle/>
        <a:p>
          <a:endParaRPr lang="es-ES"/>
        </a:p>
      </dgm:t>
    </dgm:pt>
    <dgm:pt modelId="{F67C87FB-E816-47B2-B899-C59BAED293B6}" type="sibTrans" cxnId="{14AD1642-D019-4CDF-B370-BBB743731E4E}">
      <dgm:prSet/>
      <dgm:spPr/>
      <dgm:t>
        <a:bodyPr/>
        <a:lstStyle/>
        <a:p>
          <a:endParaRPr lang="es-ES"/>
        </a:p>
      </dgm:t>
    </dgm:pt>
    <dgm:pt modelId="{616E7C92-F17E-4CD8-8C5C-9DAF8A903B4B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5. OPERACIONES</a:t>
          </a:r>
        </a:p>
      </dgm:t>
    </dgm:pt>
    <dgm:pt modelId="{B8D78398-8CFF-4676-BD8B-B6BC74A2431B}" type="parTrans" cxnId="{96FE8F3B-E379-4FD8-B166-3CD26C8AE061}">
      <dgm:prSet/>
      <dgm:spPr/>
      <dgm:t>
        <a:bodyPr/>
        <a:lstStyle/>
        <a:p>
          <a:endParaRPr lang="es-ES"/>
        </a:p>
      </dgm:t>
    </dgm:pt>
    <dgm:pt modelId="{5BF43615-C1D1-4B52-8E92-D51D473CFC49}" type="sibTrans" cxnId="{96FE8F3B-E379-4FD8-B166-3CD26C8AE061}">
      <dgm:prSet/>
      <dgm:spPr/>
      <dgm:t>
        <a:bodyPr/>
        <a:lstStyle/>
        <a:p>
          <a:endParaRPr lang="es-ES"/>
        </a:p>
      </dgm:t>
    </dgm:pt>
    <dgm:pt modelId="{1CC0B708-E5BD-4EFD-9BF2-5ABCC9EFA673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6. AUTOMATIZACIÓN</a:t>
          </a:r>
        </a:p>
      </dgm:t>
    </dgm:pt>
    <dgm:pt modelId="{9C153AE8-BD32-4B64-BD9B-469C698F7D10}" type="parTrans" cxnId="{3DEDE18C-61BD-4CD2-8717-AD47F2D49FA3}">
      <dgm:prSet/>
      <dgm:spPr/>
      <dgm:t>
        <a:bodyPr/>
        <a:lstStyle/>
        <a:p>
          <a:endParaRPr lang="es-ES"/>
        </a:p>
      </dgm:t>
    </dgm:pt>
    <dgm:pt modelId="{BCDCF533-036C-46C6-9C45-52B674D0EEA1}" type="sibTrans" cxnId="{3DEDE18C-61BD-4CD2-8717-AD47F2D49FA3}">
      <dgm:prSet/>
      <dgm:spPr/>
      <dgm:t>
        <a:bodyPr/>
        <a:lstStyle/>
        <a:p>
          <a:endParaRPr lang="es-ES"/>
        </a:p>
      </dgm:t>
    </dgm:pt>
    <dgm:pt modelId="{2CF2DD4E-3AB1-4674-BC2C-799DEC8E7D2E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7. CONCLUSIONES</a:t>
          </a:r>
        </a:p>
      </dgm:t>
    </dgm:pt>
    <dgm:pt modelId="{04FB8225-7D8A-4770-9B90-61D8DB485412}" type="parTrans" cxnId="{23311FA8-6E23-4B85-9B5D-6A7C83960127}">
      <dgm:prSet/>
      <dgm:spPr/>
      <dgm:t>
        <a:bodyPr/>
        <a:lstStyle/>
        <a:p>
          <a:endParaRPr lang="es-ES"/>
        </a:p>
      </dgm:t>
    </dgm:pt>
    <dgm:pt modelId="{AF6DA8F8-3BD2-4948-9405-45BF647C646A}" type="sibTrans" cxnId="{23311FA8-6E23-4B85-9B5D-6A7C83960127}">
      <dgm:prSet/>
      <dgm:spPr/>
      <dgm:t>
        <a:bodyPr/>
        <a:lstStyle/>
        <a:p>
          <a:endParaRPr lang="es-ES"/>
        </a:p>
      </dgm:t>
    </dgm:pt>
    <dgm:pt modelId="{96D902F2-C598-4B91-8DAE-B70848B9855F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Implementación del proyecto. Análisis de librerías y sus versiones.</a:t>
          </a:r>
        </a:p>
      </dgm:t>
    </dgm:pt>
    <dgm:pt modelId="{F67ED11C-712F-4FC3-910A-8488966A8F6A}" type="parTrans" cxnId="{00B02755-F206-4276-AB42-A492B82C38FE}">
      <dgm:prSet/>
      <dgm:spPr/>
      <dgm:t>
        <a:bodyPr/>
        <a:lstStyle/>
        <a:p>
          <a:endParaRPr lang="es-ES"/>
        </a:p>
      </dgm:t>
    </dgm:pt>
    <dgm:pt modelId="{48E1FCFF-6323-4D5A-B524-CF4B09E0FCCB}" type="sibTrans" cxnId="{00B02755-F206-4276-AB42-A492B82C38FE}">
      <dgm:prSet/>
      <dgm:spPr/>
      <dgm:t>
        <a:bodyPr/>
        <a:lstStyle/>
        <a:p>
          <a:endParaRPr lang="es-ES"/>
        </a:p>
      </dgm:t>
    </dgm:pt>
    <dgm:pt modelId="{9C72449A-CF6E-4A22-958A-BC1D1C14602E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Análisis de los entornos utilizados.</a:t>
          </a:r>
        </a:p>
      </dgm:t>
    </dgm:pt>
    <dgm:pt modelId="{8C37BE20-6CDF-4C74-99B2-B0F00AE4B0B5}" type="parTrans" cxnId="{0729B4FF-0B27-455E-9DAB-F0E58D8C7D64}">
      <dgm:prSet/>
      <dgm:spPr/>
      <dgm:t>
        <a:bodyPr/>
        <a:lstStyle/>
        <a:p>
          <a:endParaRPr lang="es-ES"/>
        </a:p>
      </dgm:t>
    </dgm:pt>
    <dgm:pt modelId="{46C4EE89-EEFA-45BB-B8CE-2C44DAC5805A}" type="sibTrans" cxnId="{0729B4FF-0B27-455E-9DAB-F0E58D8C7D64}">
      <dgm:prSet/>
      <dgm:spPr/>
      <dgm:t>
        <a:bodyPr/>
        <a:lstStyle/>
        <a:p>
          <a:endParaRPr lang="es-ES"/>
        </a:p>
      </dgm:t>
    </dgm:pt>
    <dgm:pt modelId="{06E4C169-C4EF-4B8B-B472-441A24E789DD}">
      <dgm:prSet phldrT="[Texto]" custT="1"/>
      <dgm:spPr/>
      <dgm:t>
        <a:bodyPr/>
        <a:lstStyle/>
        <a:p>
          <a:r>
            <a:rPr lang="es-ES" sz="1200" dirty="0">
              <a:latin typeface="Arial Narrow" panose="020B0606020202030204" pitchFamily="34" charset="0"/>
            </a:rPr>
            <a:t>Análisis del código. Uso de herramienta </a:t>
          </a:r>
          <a:r>
            <a:rPr lang="es-ES" sz="1200" dirty="0" err="1">
              <a:latin typeface="Arial Narrow" panose="020B0606020202030204" pitchFamily="34" charset="0"/>
            </a:rPr>
            <a:t>SonarCloud</a:t>
          </a:r>
          <a:r>
            <a:rPr lang="es-ES" sz="1200" dirty="0">
              <a:latin typeface="Arial Narrow" panose="020B0606020202030204" pitchFamily="34" charset="0"/>
            </a:rPr>
            <a:t>.</a:t>
          </a:r>
        </a:p>
      </dgm:t>
    </dgm:pt>
    <dgm:pt modelId="{5C6EA30C-0168-48AA-BE31-C5E0421DD82C}" type="parTrans" cxnId="{C1049833-3182-47D3-A8AD-EFF3AF142EEE}">
      <dgm:prSet/>
      <dgm:spPr/>
      <dgm:t>
        <a:bodyPr/>
        <a:lstStyle/>
        <a:p>
          <a:endParaRPr lang="es-ES"/>
        </a:p>
      </dgm:t>
    </dgm:pt>
    <dgm:pt modelId="{C7962FA8-B081-4A76-81DE-8EE6A6A99D79}" type="sibTrans" cxnId="{C1049833-3182-47D3-A8AD-EFF3AF142EEE}">
      <dgm:prSet/>
      <dgm:spPr/>
      <dgm:t>
        <a:bodyPr/>
        <a:lstStyle/>
        <a:p>
          <a:endParaRPr lang="es-ES"/>
        </a:p>
      </dgm:t>
    </dgm:pt>
    <dgm:pt modelId="{5F4CFA36-88F4-447D-9FD6-84A444AF8B52}" type="pres">
      <dgm:prSet presAssocID="{CFF70ACB-F6DB-40E5-BAE1-AF748F18B79A}" presName="rootnode" presStyleCnt="0">
        <dgm:presLayoutVars>
          <dgm:chMax/>
          <dgm:chPref/>
          <dgm:dir/>
          <dgm:animLvl val="lvl"/>
        </dgm:presLayoutVars>
      </dgm:prSet>
      <dgm:spPr/>
    </dgm:pt>
    <dgm:pt modelId="{31B6F510-9712-4B39-82AA-E426A08905B7}" type="pres">
      <dgm:prSet presAssocID="{1196C60F-5E4A-4383-B9E0-95169667A593}" presName="composite" presStyleCnt="0"/>
      <dgm:spPr/>
    </dgm:pt>
    <dgm:pt modelId="{CF8BBF9E-95AF-454F-B70E-A4CFA76D16BC}" type="pres">
      <dgm:prSet presAssocID="{1196C60F-5E4A-4383-B9E0-95169667A593}" presName="bentUpArrow1" presStyleLbl="alignImgPlace1" presStyleIdx="0" presStyleCnt="6" custScaleX="152939" custLinFactNeighborX="11571" custLinFactNeighborY="7298"/>
      <dgm:spPr/>
    </dgm:pt>
    <dgm:pt modelId="{613969CA-144F-4E3C-8608-999240E813E8}" type="pres">
      <dgm:prSet presAssocID="{1196C60F-5E4A-4383-B9E0-95169667A593}" presName="ParentText" presStyleLbl="node1" presStyleIdx="0" presStyleCnt="7" custScaleX="144698">
        <dgm:presLayoutVars>
          <dgm:chMax val="1"/>
          <dgm:chPref val="1"/>
          <dgm:bulletEnabled val="1"/>
        </dgm:presLayoutVars>
      </dgm:prSet>
      <dgm:spPr/>
    </dgm:pt>
    <dgm:pt modelId="{31044161-F210-4D02-B130-9066EFC7FA15}" type="pres">
      <dgm:prSet presAssocID="{1196C60F-5E4A-4383-B9E0-95169667A593}" presName="ChildText" presStyleLbl="revTx" presStyleIdx="0" presStyleCnt="6" custScaleX="517807" custLinFactX="100000" custLinFactNeighborX="162880" custLinFactNeighborY="-1673">
        <dgm:presLayoutVars>
          <dgm:chMax val="0"/>
          <dgm:chPref val="0"/>
          <dgm:bulletEnabled val="1"/>
        </dgm:presLayoutVars>
      </dgm:prSet>
      <dgm:spPr/>
    </dgm:pt>
    <dgm:pt modelId="{65B6C8A6-E581-437D-AFE9-F3A1DADD9591}" type="pres">
      <dgm:prSet presAssocID="{A1CE3C83-5822-4FA3-B109-4CC043556FD5}" presName="sibTrans" presStyleCnt="0"/>
      <dgm:spPr/>
    </dgm:pt>
    <dgm:pt modelId="{D6CEC6EA-F8B6-4712-ABC8-643B2C1B1864}" type="pres">
      <dgm:prSet presAssocID="{3A89C973-2FEF-417D-9086-B2EBE2DCC21E}" presName="composite" presStyleCnt="0"/>
      <dgm:spPr/>
    </dgm:pt>
    <dgm:pt modelId="{E9EB4DEF-DC47-41CC-9C3A-657BE3F59AEA}" type="pres">
      <dgm:prSet presAssocID="{3A89C973-2FEF-417D-9086-B2EBE2DCC21E}" presName="bentUpArrow1" presStyleLbl="alignImgPlace1" presStyleIdx="1" presStyleCnt="6" custScaleX="140006" custLinFactNeighborX="-25193" custLinFactNeighborY="9560"/>
      <dgm:spPr/>
    </dgm:pt>
    <dgm:pt modelId="{604F72F2-834E-4868-96E3-C9EF93C54E93}" type="pres">
      <dgm:prSet presAssocID="{3A89C973-2FEF-417D-9086-B2EBE2DCC21E}" presName="ParentText" presStyleLbl="node1" presStyleIdx="1" presStyleCnt="7" custScaleX="141354" custLinFactNeighborX="-48272" custLinFactNeighborY="5410">
        <dgm:presLayoutVars>
          <dgm:chMax val="1"/>
          <dgm:chPref val="1"/>
          <dgm:bulletEnabled val="1"/>
        </dgm:presLayoutVars>
      </dgm:prSet>
      <dgm:spPr/>
    </dgm:pt>
    <dgm:pt modelId="{49DBC803-0406-49F3-A532-2DBF6B5CB2D8}" type="pres">
      <dgm:prSet presAssocID="{3A89C973-2FEF-417D-9086-B2EBE2DCC21E}" presName="ChildText" presStyleLbl="revTx" presStyleIdx="1" presStyleCnt="6" custScaleX="520246" custLinFactX="83496" custLinFactNeighborX="100000" custLinFactNeighborY="6692">
        <dgm:presLayoutVars>
          <dgm:chMax val="0"/>
          <dgm:chPref val="0"/>
          <dgm:bulletEnabled val="1"/>
        </dgm:presLayoutVars>
      </dgm:prSet>
      <dgm:spPr/>
    </dgm:pt>
    <dgm:pt modelId="{7C9AFA4E-1553-4A5F-B6BD-9A4F0DC0124C}" type="pres">
      <dgm:prSet presAssocID="{8A4BE701-70AF-4A46-98CD-54BBD3300530}" presName="sibTrans" presStyleCnt="0"/>
      <dgm:spPr/>
    </dgm:pt>
    <dgm:pt modelId="{72EEEF65-FACC-48E2-A2D1-0CB4BC4997DF}" type="pres">
      <dgm:prSet presAssocID="{DE49F6E7-024A-4DD8-8F07-3978AD991D87}" presName="composite" presStyleCnt="0"/>
      <dgm:spPr/>
    </dgm:pt>
    <dgm:pt modelId="{D202D621-F5B4-434C-B3F7-2DCCDB773E1A}" type="pres">
      <dgm:prSet presAssocID="{DE49F6E7-024A-4DD8-8F07-3978AD991D87}" presName="bentUpArrow1" presStyleLbl="alignImgPlace1" presStyleIdx="2" presStyleCnt="6" custLinFactX="-25831" custLinFactNeighborX="-100000" custLinFactNeighborY="4976"/>
      <dgm:spPr/>
    </dgm:pt>
    <dgm:pt modelId="{1E70371A-2FA1-4AFB-AB09-F2E7B2DD4DB4}" type="pres">
      <dgm:prSet presAssocID="{DE49F6E7-024A-4DD8-8F07-3978AD991D87}" presName="ParentText" presStyleLbl="node1" presStyleIdx="2" presStyleCnt="7" custScaleX="120445" custLinFactX="-1276" custLinFactNeighborX="-100000" custLinFactNeighborY="4174">
        <dgm:presLayoutVars>
          <dgm:chMax val="1"/>
          <dgm:chPref val="1"/>
          <dgm:bulletEnabled val="1"/>
        </dgm:presLayoutVars>
      </dgm:prSet>
      <dgm:spPr/>
    </dgm:pt>
    <dgm:pt modelId="{A6BAA4C2-2DB5-448B-AABA-C38171D5CBD7}" type="pres">
      <dgm:prSet presAssocID="{DE49F6E7-024A-4DD8-8F07-3978AD991D87}" presName="ChildText" presStyleLbl="revTx" presStyleIdx="2" presStyleCnt="6" custScaleX="547778" custLinFactX="4571" custLinFactNeighborX="100000" custLinFactNeighborY="-2967">
        <dgm:presLayoutVars>
          <dgm:chMax val="0"/>
          <dgm:chPref val="0"/>
          <dgm:bulletEnabled val="1"/>
        </dgm:presLayoutVars>
      </dgm:prSet>
      <dgm:spPr/>
    </dgm:pt>
    <dgm:pt modelId="{B4C51844-2A49-4CA7-BB77-63D83C4CDACB}" type="pres">
      <dgm:prSet presAssocID="{5CCC9C88-51B0-4903-851B-94291FA683B2}" presName="sibTrans" presStyleCnt="0"/>
      <dgm:spPr/>
    </dgm:pt>
    <dgm:pt modelId="{D9A6CD2B-E626-4D37-87ED-E54113EDA04A}" type="pres">
      <dgm:prSet presAssocID="{630387BE-DDE2-4DAB-97AF-2E7A9CA19493}" presName="composite" presStyleCnt="0"/>
      <dgm:spPr/>
    </dgm:pt>
    <dgm:pt modelId="{BA517548-6E51-489E-AC29-99A3B0ED28BF}" type="pres">
      <dgm:prSet presAssocID="{630387BE-DDE2-4DAB-97AF-2E7A9CA19493}" presName="bentUpArrow1" presStyleLbl="alignImgPlace1" presStyleIdx="3" presStyleCnt="6" custScaleX="115213" custLinFactX="-61325" custLinFactNeighborX="-100000" custLinFactNeighborY="3187"/>
      <dgm:spPr/>
    </dgm:pt>
    <dgm:pt modelId="{3AAB17B8-B3B7-4F20-A9A2-1AD90B74469B}" type="pres">
      <dgm:prSet presAssocID="{630387BE-DDE2-4DAB-97AF-2E7A9CA19493}" presName="ParentText" presStyleLbl="node1" presStyleIdx="3" presStyleCnt="7" custScaleX="175446" custLinFactX="-31126" custLinFactNeighborX="-100000" custLinFactNeighborY="4057">
        <dgm:presLayoutVars>
          <dgm:chMax val="1"/>
          <dgm:chPref val="1"/>
          <dgm:bulletEnabled val="1"/>
        </dgm:presLayoutVars>
      </dgm:prSet>
      <dgm:spPr/>
    </dgm:pt>
    <dgm:pt modelId="{5F3382DF-14F7-41ED-B972-5A9A8515D274}" type="pres">
      <dgm:prSet presAssocID="{630387BE-DDE2-4DAB-97AF-2E7A9CA19493}" presName="ChildText" presStyleLbl="revTx" presStyleIdx="3" presStyleCnt="6" custScaleX="509503" custLinFactNeighborX="92398" custLinFactNeighborY="6692">
        <dgm:presLayoutVars>
          <dgm:chMax val="0"/>
          <dgm:chPref val="0"/>
          <dgm:bulletEnabled val="1"/>
        </dgm:presLayoutVars>
      </dgm:prSet>
      <dgm:spPr/>
    </dgm:pt>
    <dgm:pt modelId="{02AE56B5-9091-43E5-8B34-87F33DF57CEB}" type="pres">
      <dgm:prSet presAssocID="{F67C87FB-E816-47B2-B899-C59BAED293B6}" presName="sibTrans" presStyleCnt="0"/>
      <dgm:spPr/>
    </dgm:pt>
    <dgm:pt modelId="{D49E0827-371D-466D-A6AA-98A32F0160C8}" type="pres">
      <dgm:prSet presAssocID="{616E7C92-F17E-4CD8-8C5C-9DAF8A903B4B}" presName="composite" presStyleCnt="0"/>
      <dgm:spPr/>
    </dgm:pt>
    <dgm:pt modelId="{B8AA6044-DA38-409D-B79D-17E865CE0890}" type="pres">
      <dgm:prSet presAssocID="{616E7C92-F17E-4CD8-8C5C-9DAF8A903B4B}" presName="bentUpArrow1" presStyleLbl="alignImgPlace1" presStyleIdx="4" presStyleCnt="6" custLinFactX="-81408" custLinFactNeighborX="-100000" custLinFactNeighborY="11154"/>
      <dgm:spPr/>
    </dgm:pt>
    <dgm:pt modelId="{02578D0C-EDC0-488C-AF8B-D9543C0F5472}" type="pres">
      <dgm:prSet presAssocID="{616E7C92-F17E-4CD8-8C5C-9DAF8A903B4B}" presName="ParentText" presStyleLbl="node1" presStyleIdx="4" presStyleCnt="7" custScaleX="149548" custLinFactX="-37230" custLinFactNeighborX="-100000" custLinFactNeighborY="5409">
        <dgm:presLayoutVars>
          <dgm:chMax val="1"/>
          <dgm:chPref val="1"/>
          <dgm:bulletEnabled val="1"/>
        </dgm:presLayoutVars>
      </dgm:prSet>
      <dgm:spPr/>
    </dgm:pt>
    <dgm:pt modelId="{489563C0-77EA-4517-8233-B498CF9E3236}" type="pres">
      <dgm:prSet presAssocID="{616E7C92-F17E-4CD8-8C5C-9DAF8A903B4B}" presName="ChildText" presStyleLbl="revTx" presStyleIdx="4" presStyleCnt="6" custScaleX="366386" custLinFactNeighborX="-9942" custLinFactNeighborY="11711">
        <dgm:presLayoutVars>
          <dgm:chMax val="0"/>
          <dgm:chPref val="0"/>
          <dgm:bulletEnabled val="1"/>
        </dgm:presLayoutVars>
      </dgm:prSet>
      <dgm:spPr/>
    </dgm:pt>
    <dgm:pt modelId="{94BEF744-A75D-4A5F-9AF7-4FBF48ECDBAE}" type="pres">
      <dgm:prSet presAssocID="{5BF43615-C1D1-4B52-8E92-D51D473CFC49}" presName="sibTrans" presStyleCnt="0"/>
      <dgm:spPr/>
    </dgm:pt>
    <dgm:pt modelId="{76F97793-69E4-4E71-A0DA-CE0BBD81B694}" type="pres">
      <dgm:prSet presAssocID="{1CC0B708-E5BD-4EFD-9BF2-5ABCC9EFA673}" presName="composite" presStyleCnt="0"/>
      <dgm:spPr/>
    </dgm:pt>
    <dgm:pt modelId="{C8710068-D114-4AA3-AA25-5E0C4E4F6A65}" type="pres">
      <dgm:prSet presAssocID="{1CC0B708-E5BD-4EFD-9BF2-5ABCC9EFA673}" presName="bentUpArrow1" presStyleLbl="alignImgPlace1" presStyleIdx="5" presStyleCnt="6" custLinFactX="-100000" custLinFactNeighborX="-145287" custLinFactNeighborY="9576"/>
      <dgm:spPr/>
    </dgm:pt>
    <dgm:pt modelId="{223BD870-305F-42B4-A50C-D529CD2C9F71}" type="pres">
      <dgm:prSet presAssocID="{1CC0B708-E5BD-4EFD-9BF2-5ABCC9EFA673}" presName="ParentText" presStyleLbl="node1" presStyleIdx="5" presStyleCnt="7" custScaleX="168427" custLinFactX="-90248" custLinFactNeighborX="-100000" custLinFactNeighborY="1833">
        <dgm:presLayoutVars>
          <dgm:chMax val="1"/>
          <dgm:chPref val="1"/>
          <dgm:bulletEnabled val="1"/>
        </dgm:presLayoutVars>
      </dgm:prSet>
      <dgm:spPr/>
    </dgm:pt>
    <dgm:pt modelId="{F0484DCF-D641-42A7-8A70-F95B062A2430}" type="pres">
      <dgm:prSet presAssocID="{1CC0B708-E5BD-4EFD-9BF2-5ABCC9EFA673}" presName="ChildText" presStyleLbl="revTx" presStyleIdx="5" presStyleCnt="6" custScaleX="375754" custLinFactNeighborX="-58554" custLinFactNeighborY="5132">
        <dgm:presLayoutVars>
          <dgm:chMax val="0"/>
          <dgm:chPref val="0"/>
          <dgm:bulletEnabled val="1"/>
        </dgm:presLayoutVars>
      </dgm:prSet>
      <dgm:spPr/>
    </dgm:pt>
    <dgm:pt modelId="{CEE3CDE1-08AF-4F93-8133-2797AE7C9C81}" type="pres">
      <dgm:prSet presAssocID="{BCDCF533-036C-46C6-9C45-52B674D0EEA1}" presName="sibTrans" presStyleCnt="0"/>
      <dgm:spPr/>
    </dgm:pt>
    <dgm:pt modelId="{ECEAB64D-DCD6-47A0-945F-50E7526C3A3F}" type="pres">
      <dgm:prSet presAssocID="{2CF2DD4E-3AB1-4674-BC2C-799DEC8E7D2E}" presName="composite" presStyleCnt="0"/>
      <dgm:spPr/>
    </dgm:pt>
    <dgm:pt modelId="{9926408C-FD1C-4FB6-9132-AB0DCC7CE45F}" type="pres">
      <dgm:prSet presAssocID="{2CF2DD4E-3AB1-4674-BC2C-799DEC8E7D2E}" presName="ParentText" presStyleLbl="node1" presStyleIdx="6" presStyleCnt="7" custScaleX="144465" custLinFactX="-100000" custLinFactNeighborX="-116324" custLinFactNeighborY="4246">
        <dgm:presLayoutVars>
          <dgm:chMax val="1"/>
          <dgm:chPref val="1"/>
          <dgm:bulletEnabled val="1"/>
        </dgm:presLayoutVars>
      </dgm:prSet>
      <dgm:spPr/>
    </dgm:pt>
  </dgm:ptLst>
  <dgm:cxnLst>
    <dgm:cxn modelId="{63101107-8354-4D06-B9E8-1F7482428323}" srcId="{1196C60F-5E4A-4383-B9E0-95169667A593}" destId="{C592C59E-59B8-4C7E-BE59-969B1CCB6C4F}" srcOrd="0" destOrd="0" parTransId="{A5F8BA77-3814-4169-AA1B-58BAC4939A68}" sibTransId="{5379D804-CD76-4808-BCB1-8DF5755F3016}"/>
    <dgm:cxn modelId="{C8FBCB09-7B05-4878-92EC-4023B9F4C3CA}" srcId="{CFF70ACB-F6DB-40E5-BAE1-AF748F18B79A}" destId="{3A89C973-2FEF-417D-9086-B2EBE2DCC21E}" srcOrd="1" destOrd="0" parTransId="{DB406046-B391-4422-8007-582D3DF8D183}" sibTransId="{8A4BE701-70AF-4A46-98CD-54BBD3300530}"/>
    <dgm:cxn modelId="{7C47C20D-97A4-4A1E-8B99-4130CC2ED898}" type="presOf" srcId="{06E4C169-C4EF-4B8B-B472-441A24E789DD}" destId="{F0484DCF-D641-42A7-8A70-F95B062A2430}" srcOrd="0" destOrd="0" presId="urn:microsoft.com/office/officeart/2005/8/layout/StepDownProcess"/>
    <dgm:cxn modelId="{C1049833-3182-47D3-A8AD-EFF3AF142EEE}" srcId="{1CC0B708-E5BD-4EFD-9BF2-5ABCC9EFA673}" destId="{06E4C169-C4EF-4B8B-B472-441A24E789DD}" srcOrd="0" destOrd="0" parTransId="{5C6EA30C-0168-48AA-BE31-C5E0421DD82C}" sibTransId="{C7962FA8-B081-4A76-81DE-8EE6A6A99D79}"/>
    <dgm:cxn modelId="{708EFF3A-97F8-46BF-9D49-DB3DFF8D43BB}" srcId="{3A89C973-2FEF-417D-9086-B2EBE2DCC21E}" destId="{263C0C35-9A7E-4F0D-AEBD-639B1B9F3F77}" srcOrd="0" destOrd="0" parTransId="{54F5B916-C9CB-4CA1-9B76-3C93A1A3A454}" sibTransId="{28A14F1F-D52E-4291-863B-AC0765FB6873}"/>
    <dgm:cxn modelId="{96FE8F3B-E379-4FD8-B166-3CD26C8AE061}" srcId="{CFF70ACB-F6DB-40E5-BAE1-AF748F18B79A}" destId="{616E7C92-F17E-4CD8-8C5C-9DAF8A903B4B}" srcOrd="4" destOrd="0" parTransId="{B8D78398-8CFF-4676-BD8B-B6BC74A2431B}" sibTransId="{5BF43615-C1D1-4B52-8E92-D51D473CFC49}"/>
    <dgm:cxn modelId="{8930ED3E-27A0-494F-8943-2691BD432F35}" srcId="{CFF70ACB-F6DB-40E5-BAE1-AF748F18B79A}" destId="{1196C60F-5E4A-4383-B9E0-95169667A593}" srcOrd="0" destOrd="0" parTransId="{BEB359EA-F07A-4D60-94A3-02FE99B0D235}" sibTransId="{A1CE3C83-5822-4FA3-B109-4CC043556FD5}"/>
    <dgm:cxn modelId="{C137985B-DFDF-4358-8113-B461FAAC4D80}" type="presOf" srcId="{263C0C35-9A7E-4F0D-AEBD-639B1B9F3F77}" destId="{49DBC803-0406-49F3-A532-2DBF6B5CB2D8}" srcOrd="0" destOrd="0" presId="urn:microsoft.com/office/officeart/2005/8/layout/StepDownProcess"/>
    <dgm:cxn modelId="{8C18A45C-8D3E-4D5A-AD7E-FA813DB051AB}" type="presOf" srcId="{96D902F2-C598-4B91-8DAE-B70848B9855F}" destId="{5F3382DF-14F7-41ED-B972-5A9A8515D274}" srcOrd="0" destOrd="0" presId="urn:microsoft.com/office/officeart/2005/8/layout/StepDownProcess"/>
    <dgm:cxn modelId="{14AD1642-D019-4CDF-B370-BBB743731E4E}" srcId="{CFF70ACB-F6DB-40E5-BAE1-AF748F18B79A}" destId="{630387BE-DDE2-4DAB-97AF-2E7A9CA19493}" srcOrd="3" destOrd="0" parTransId="{20F93CD4-A838-4FDC-B972-0231D90D76FE}" sibTransId="{F67C87FB-E816-47B2-B899-C59BAED293B6}"/>
    <dgm:cxn modelId="{B7790966-88A4-4C81-B190-1E1BA719BEA9}" type="presOf" srcId="{DE49F6E7-024A-4DD8-8F07-3978AD991D87}" destId="{1E70371A-2FA1-4AFB-AB09-F2E7B2DD4DB4}" srcOrd="0" destOrd="0" presId="urn:microsoft.com/office/officeart/2005/8/layout/StepDownProcess"/>
    <dgm:cxn modelId="{1590CF6D-0C08-4452-BF2E-58F44951E113}" type="presOf" srcId="{1CC0B708-E5BD-4EFD-9BF2-5ABCC9EFA673}" destId="{223BD870-305F-42B4-A50C-D529CD2C9F71}" srcOrd="0" destOrd="0" presId="urn:microsoft.com/office/officeart/2005/8/layout/StepDownProcess"/>
    <dgm:cxn modelId="{3E3E4571-C99C-4FF6-86B7-A85B996D2EF9}" type="presOf" srcId="{9C72449A-CF6E-4A22-958A-BC1D1C14602E}" destId="{489563C0-77EA-4517-8233-B498CF9E3236}" srcOrd="0" destOrd="0" presId="urn:microsoft.com/office/officeart/2005/8/layout/StepDownProcess"/>
    <dgm:cxn modelId="{00B02755-F206-4276-AB42-A492B82C38FE}" srcId="{630387BE-DDE2-4DAB-97AF-2E7A9CA19493}" destId="{96D902F2-C598-4B91-8DAE-B70848B9855F}" srcOrd="0" destOrd="0" parTransId="{F67ED11C-712F-4FC3-910A-8488966A8F6A}" sibTransId="{48E1FCFF-6323-4D5A-B524-CF4B09E0FCCB}"/>
    <dgm:cxn modelId="{B7473F7E-89E8-49BC-8CDF-F0ED28DAB950}" type="presOf" srcId="{1196C60F-5E4A-4383-B9E0-95169667A593}" destId="{613969CA-144F-4E3C-8608-999240E813E8}" srcOrd="0" destOrd="0" presId="urn:microsoft.com/office/officeart/2005/8/layout/StepDownProcess"/>
    <dgm:cxn modelId="{672C6F84-A79F-43E8-9E43-2F59E00DA008}" type="presOf" srcId="{3A89C973-2FEF-417D-9086-B2EBE2DCC21E}" destId="{604F72F2-834E-4868-96E3-C9EF93C54E93}" srcOrd="0" destOrd="0" presId="urn:microsoft.com/office/officeart/2005/8/layout/StepDownProcess"/>
    <dgm:cxn modelId="{3DEDE18C-61BD-4CD2-8717-AD47F2D49FA3}" srcId="{CFF70ACB-F6DB-40E5-BAE1-AF748F18B79A}" destId="{1CC0B708-E5BD-4EFD-9BF2-5ABCC9EFA673}" srcOrd="5" destOrd="0" parTransId="{9C153AE8-BD32-4B64-BD9B-469C698F7D10}" sibTransId="{BCDCF533-036C-46C6-9C45-52B674D0EEA1}"/>
    <dgm:cxn modelId="{DDAC9C96-EF50-490B-9359-27F9ADE0CB72}" srcId="{DE49F6E7-024A-4DD8-8F07-3978AD991D87}" destId="{47A92F79-BE8C-4D11-AD87-35B6E394A98A}" srcOrd="0" destOrd="0" parTransId="{45A0FBDC-68E7-4314-838A-FBD99CFD0838}" sibTransId="{A1943F02-A16B-4F8A-9505-6C4C7AAB995A}"/>
    <dgm:cxn modelId="{23311FA8-6E23-4B85-9B5D-6A7C83960127}" srcId="{CFF70ACB-F6DB-40E5-BAE1-AF748F18B79A}" destId="{2CF2DD4E-3AB1-4674-BC2C-799DEC8E7D2E}" srcOrd="6" destOrd="0" parTransId="{04FB8225-7D8A-4770-9B90-61D8DB485412}" sibTransId="{AF6DA8F8-3BD2-4948-9405-45BF647C646A}"/>
    <dgm:cxn modelId="{3E4898AA-6E2E-4156-B1D8-F8B1FA9155B1}" srcId="{CFF70ACB-F6DB-40E5-BAE1-AF748F18B79A}" destId="{DE49F6E7-024A-4DD8-8F07-3978AD991D87}" srcOrd="2" destOrd="0" parTransId="{FA836030-2A65-4DF2-9C11-4680FF3B147E}" sibTransId="{5CCC9C88-51B0-4903-851B-94291FA683B2}"/>
    <dgm:cxn modelId="{D1EF1CDB-3A6B-47A5-821B-5202330A4EE2}" type="presOf" srcId="{630387BE-DDE2-4DAB-97AF-2E7A9CA19493}" destId="{3AAB17B8-B3B7-4F20-A9A2-1AD90B74469B}" srcOrd="0" destOrd="0" presId="urn:microsoft.com/office/officeart/2005/8/layout/StepDownProcess"/>
    <dgm:cxn modelId="{D7AEB1DC-FB76-4EEE-90CB-44BAD994B816}" type="presOf" srcId="{C592C59E-59B8-4C7E-BE59-969B1CCB6C4F}" destId="{31044161-F210-4D02-B130-9066EFC7FA15}" srcOrd="0" destOrd="0" presId="urn:microsoft.com/office/officeart/2005/8/layout/StepDownProcess"/>
    <dgm:cxn modelId="{3F5529E7-5251-4BD1-A9B0-65FBD699CA1E}" type="presOf" srcId="{616E7C92-F17E-4CD8-8C5C-9DAF8A903B4B}" destId="{02578D0C-EDC0-488C-AF8B-D9543C0F5472}" srcOrd="0" destOrd="0" presId="urn:microsoft.com/office/officeart/2005/8/layout/StepDownProcess"/>
    <dgm:cxn modelId="{5AD5A5F3-BA44-4ED3-A14E-A5065EE81342}" type="presOf" srcId="{2CF2DD4E-3AB1-4674-BC2C-799DEC8E7D2E}" destId="{9926408C-FD1C-4FB6-9132-AB0DCC7CE45F}" srcOrd="0" destOrd="0" presId="urn:microsoft.com/office/officeart/2005/8/layout/StepDownProcess"/>
    <dgm:cxn modelId="{625C21FC-1A39-4915-BC11-19837364FE8B}" type="presOf" srcId="{47A92F79-BE8C-4D11-AD87-35B6E394A98A}" destId="{A6BAA4C2-2DB5-448B-AABA-C38171D5CBD7}" srcOrd="0" destOrd="0" presId="urn:microsoft.com/office/officeart/2005/8/layout/StepDownProcess"/>
    <dgm:cxn modelId="{B0B424FE-0BE3-44EC-B9A4-82F172D5381E}" type="presOf" srcId="{CFF70ACB-F6DB-40E5-BAE1-AF748F18B79A}" destId="{5F4CFA36-88F4-447D-9FD6-84A444AF8B52}" srcOrd="0" destOrd="0" presId="urn:microsoft.com/office/officeart/2005/8/layout/StepDownProcess"/>
    <dgm:cxn modelId="{0729B4FF-0B27-455E-9DAB-F0E58D8C7D64}" srcId="{616E7C92-F17E-4CD8-8C5C-9DAF8A903B4B}" destId="{9C72449A-CF6E-4A22-958A-BC1D1C14602E}" srcOrd="0" destOrd="0" parTransId="{8C37BE20-6CDF-4C74-99B2-B0F00AE4B0B5}" sibTransId="{46C4EE89-EEFA-45BB-B8CE-2C44DAC5805A}"/>
    <dgm:cxn modelId="{5B4851DF-796B-44FF-AD8E-4114687A37D7}" type="presParOf" srcId="{5F4CFA36-88F4-447D-9FD6-84A444AF8B52}" destId="{31B6F510-9712-4B39-82AA-E426A08905B7}" srcOrd="0" destOrd="0" presId="urn:microsoft.com/office/officeart/2005/8/layout/StepDownProcess"/>
    <dgm:cxn modelId="{44187C82-03FE-4C5F-9711-88111CE6EA59}" type="presParOf" srcId="{31B6F510-9712-4B39-82AA-E426A08905B7}" destId="{CF8BBF9E-95AF-454F-B70E-A4CFA76D16BC}" srcOrd="0" destOrd="0" presId="urn:microsoft.com/office/officeart/2005/8/layout/StepDownProcess"/>
    <dgm:cxn modelId="{633EDC46-11B5-42D9-B5CD-82D93CD7947D}" type="presParOf" srcId="{31B6F510-9712-4B39-82AA-E426A08905B7}" destId="{613969CA-144F-4E3C-8608-999240E813E8}" srcOrd="1" destOrd="0" presId="urn:microsoft.com/office/officeart/2005/8/layout/StepDownProcess"/>
    <dgm:cxn modelId="{C981025C-5859-4938-A1D7-4C8779F8D7FB}" type="presParOf" srcId="{31B6F510-9712-4B39-82AA-E426A08905B7}" destId="{31044161-F210-4D02-B130-9066EFC7FA15}" srcOrd="2" destOrd="0" presId="urn:microsoft.com/office/officeart/2005/8/layout/StepDownProcess"/>
    <dgm:cxn modelId="{018927F4-D50E-4B4A-82AD-C93A3623F00D}" type="presParOf" srcId="{5F4CFA36-88F4-447D-9FD6-84A444AF8B52}" destId="{65B6C8A6-E581-437D-AFE9-F3A1DADD9591}" srcOrd="1" destOrd="0" presId="urn:microsoft.com/office/officeart/2005/8/layout/StepDownProcess"/>
    <dgm:cxn modelId="{CD9252C1-CEA3-479C-9F94-B08F1B22A332}" type="presParOf" srcId="{5F4CFA36-88F4-447D-9FD6-84A444AF8B52}" destId="{D6CEC6EA-F8B6-4712-ABC8-643B2C1B1864}" srcOrd="2" destOrd="0" presId="urn:microsoft.com/office/officeart/2005/8/layout/StepDownProcess"/>
    <dgm:cxn modelId="{59BE03B7-3DD2-416B-B5D9-C59AA90920A8}" type="presParOf" srcId="{D6CEC6EA-F8B6-4712-ABC8-643B2C1B1864}" destId="{E9EB4DEF-DC47-41CC-9C3A-657BE3F59AEA}" srcOrd="0" destOrd="0" presId="urn:microsoft.com/office/officeart/2005/8/layout/StepDownProcess"/>
    <dgm:cxn modelId="{542B159A-05CE-48AD-9214-169622BE0587}" type="presParOf" srcId="{D6CEC6EA-F8B6-4712-ABC8-643B2C1B1864}" destId="{604F72F2-834E-4868-96E3-C9EF93C54E93}" srcOrd="1" destOrd="0" presId="urn:microsoft.com/office/officeart/2005/8/layout/StepDownProcess"/>
    <dgm:cxn modelId="{48EFFA17-67CB-475E-85F4-38663EFCB225}" type="presParOf" srcId="{D6CEC6EA-F8B6-4712-ABC8-643B2C1B1864}" destId="{49DBC803-0406-49F3-A532-2DBF6B5CB2D8}" srcOrd="2" destOrd="0" presId="urn:microsoft.com/office/officeart/2005/8/layout/StepDownProcess"/>
    <dgm:cxn modelId="{90552B0A-F823-41DB-8889-90499088A00E}" type="presParOf" srcId="{5F4CFA36-88F4-447D-9FD6-84A444AF8B52}" destId="{7C9AFA4E-1553-4A5F-B6BD-9A4F0DC0124C}" srcOrd="3" destOrd="0" presId="urn:microsoft.com/office/officeart/2005/8/layout/StepDownProcess"/>
    <dgm:cxn modelId="{79A73ACE-6DF9-4181-9DCB-F5498EF6388B}" type="presParOf" srcId="{5F4CFA36-88F4-447D-9FD6-84A444AF8B52}" destId="{72EEEF65-FACC-48E2-A2D1-0CB4BC4997DF}" srcOrd="4" destOrd="0" presId="urn:microsoft.com/office/officeart/2005/8/layout/StepDownProcess"/>
    <dgm:cxn modelId="{0BE6580A-7547-46A2-98E6-912F5346F374}" type="presParOf" srcId="{72EEEF65-FACC-48E2-A2D1-0CB4BC4997DF}" destId="{D202D621-F5B4-434C-B3F7-2DCCDB773E1A}" srcOrd="0" destOrd="0" presId="urn:microsoft.com/office/officeart/2005/8/layout/StepDownProcess"/>
    <dgm:cxn modelId="{2414CF97-32C2-4567-AE53-F0B1AB0C7662}" type="presParOf" srcId="{72EEEF65-FACC-48E2-A2D1-0CB4BC4997DF}" destId="{1E70371A-2FA1-4AFB-AB09-F2E7B2DD4DB4}" srcOrd="1" destOrd="0" presId="urn:microsoft.com/office/officeart/2005/8/layout/StepDownProcess"/>
    <dgm:cxn modelId="{50476894-09FF-4E69-8C00-11D21290A3D2}" type="presParOf" srcId="{72EEEF65-FACC-48E2-A2D1-0CB4BC4997DF}" destId="{A6BAA4C2-2DB5-448B-AABA-C38171D5CBD7}" srcOrd="2" destOrd="0" presId="urn:microsoft.com/office/officeart/2005/8/layout/StepDownProcess"/>
    <dgm:cxn modelId="{D65AA4DB-4B67-4626-8F30-B0B016795BCF}" type="presParOf" srcId="{5F4CFA36-88F4-447D-9FD6-84A444AF8B52}" destId="{B4C51844-2A49-4CA7-BB77-63D83C4CDACB}" srcOrd="5" destOrd="0" presId="urn:microsoft.com/office/officeart/2005/8/layout/StepDownProcess"/>
    <dgm:cxn modelId="{EA5C0C55-21F9-49C5-A10F-4F1F94877325}" type="presParOf" srcId="{5F4CFA36-88F4-447D-9FD6-84A444AF8B52}" destId="{D9A6CD2B-E626-4D37-87ED-E54113EDA04A}" srcOrd="6" destOrd="0" presId="urn:microsoft.com/office/officeart/2005/8/layout/StepDownProcess"/>
    <dgm:cxn modelId="{5AFB6C80-66CB-4191-9C8C-F01851082DB6}" type="presParOf" srcId="{D9A6CD2B-E626-4D37-87ED-E54113EDA04A}" destId="{BA517548-6E51-489E-AC29-99A3B0ED28BF}" srcOrd="0" destOrd="0" presId="urn:microsoft.com/office/officeart/2005/8/layout/StepDownProcess"/>
    <dgm:cxn modelId="{5B58CC89-2582-42E1-AF8F-29CA89A7F3EC}" type="presParOf" srcId="{D9A6CD2B-E626-4D37-87ED-E54113EDA04A}" destId="{3AAB17B8-B3B7-4F20-A9A2-1AD90B74469B}" srcOrd="1" destOrd="0" presId="urn:microsoft.com/office/officeart/2005/8/layout/StepDownProcess"/>
    <dgm:cxn modelId="{D37568DA-19DD-49A7-A8B7-09A409F73EBE}" type="presParOf" srcId="{D9A6CD2B-E626-4D37-87ED-E54113EDA04A}" destId="{5F3382DF-14F7-41ED-B972-5A9A8515D274}" srcOrd="2" destOrd="0" presId="urn:microsoft.com/office/officeart/2005/8/layout/StepDownProcess"/>
    <dgm:cxn modelId="{1F72896F-B7D0-4D48-A9E3-7BC78469F727}" type="presParOf" srcId="{5F4CFA36-88F4-447D-9FD6-84A444AF8B52}" destId="{02AE56B5-9091-43E5-8B34-87F33DF57CEB}" srcOrd="7" destOrd="0" presId="urn:microsoft.com/office/officeart/2005/8/layout/StepDownProcess"/>
    <dgm:cxn modelId="{02D6CA21-A6E4-410B-9BF8-06495CD2DF30}" type="presParOf" srcId="{5F4CFA36-88F4-447D-9FD6-84A444AF8B52}" destId="{D49E0827-371D-466D-A6AA-98A32F0160C8}" srcOrd="8" destOrd="0" presId="urn:microsoft.com/office/officeart/2005/8/layout/StepDownProcess"/>
    <dgm:cxn modelId="{CA58D7C5-A7B6-428F-A65D-91AAFA7680B9}" type="presParOf" srcId="{D49E0827-371D-466D-A6AA-98A32F0160C8}" destId="{B8AA6044-DA38-409D-B79D-17E865CE0890}" srcOrd="0" destOrd="0" presId="urn:microsoft.com/office/officeart/2005/8/layout/StepDownProcess"/>
    <dgm:cxn modelId="{CEE0BF29-02F6-4A41-AC34-8606D3DE1E5E}" type="presParOf" srcId="{D49E0827-371D-466D-A6AA-98A32F0160C8}" destId="{02578D0C-EDC0-488C-AF8B-D9543C0F5472}" srcOrd="1" destOrd="0" presId="urn:microsoft.com/office/officeart/2005/8/layout/StepDownProcess"/>
    <dgm:cxn modelId="{0580DECB-20AF-46B2-B1ED-8E01C77053C2}" type="presParOf" srcId="{D49E0827-371D-466D-A6AA-98A32F0160C8}" destId="{489563C0-77EA-4517-8233-B498CF9E3236}" srcOrd="2" destOrd="0" presId="urn:microsoft.com/office/officeart/2005/8/layout/StepDownProcess"/>
    <dgm:cxn modelId="{6E5D4CC9-0013-43BB-B6D8-29690F4D6E05}" type="presParOf" srcId="{5F4CFA36-88F4-447D-9FD6-84A444AF8B52}" destId="{94BEF744-A75D-4A5F-9AF7-4FBF48ECDBAE}" srcOrd="9" destOrd="0" presId="urn:microsoft.com/office/officeart/2005/8/layout/StepDownProcess"/>
    <dgm:cxn modelId="{377644A3-1229-4069-9722-B1454A390517}" type="presParOf" srcId="{5F4CFA36-88F4-447D-9FD6-84A444AF8B52}" destId="{76F97793-69E4-4E71-A0DA-CE0BBD81B694}" srcOrd="10" destOrd="0" presId="urn:microsoft.com/office/officeart/2005/8/layout/StepDownProcess"/>
    <dgm:cxn modelId="{6D2ED802-BAA4-46CC-9794-B08BAC109861}" type="presParOf" srcId="{76F97793-69E4-4E71-A0DA-CE0BBD81B694}" destId="{C8710068-D114-4AA3-AA25-5E0C4E4F6A65}" srcOrd="0" destOrd="0" presId="urn:microsoft.com/office/officeart/2005/8/layout/StepDownProcess"/>
    <dgm:cxn modelId="{A7DA0B3C-26F2-4D45-939F-FA74565E44FE}" type="presParOf" srcId="{76F97793-69E4-4E71-A0DA-CE0BBD81B694}" destId="{223BD870-305F-42B4-A50C-D529CD2C9F71}" srcOrd="1" destOrd="0" presId="urn:microsoft.com/office/officeart/2005/8/layout/StepDownProcess"/>
    <dgm:cxn modelId="{EDE29872-77B3-4C92-8025-9189BB0F0FA4}" type="presParOf" srcId="{76F97793-69E4-4E71-A0DA-CE0BBD81B694}" destId="{F0484DCF-D641-42A7-8A70-F95B062A2430}" srcOrd="2" destOrd="0" presId="urn:microsoft.com/office/officeart/2005/8/layout/StepDownProcess"/>
    <dgm:cxn modelId="{19A0F3B4-0542-4F3B-858E-31CD0CC6C95A}" type="presParOf" srcId="{5F4CFA36-88F4-447D-9FD6-84A444AF8B52}" destId="{CEE3CDE1-08AF-4F93-8133-2797AE7C9C81}" srcOrd="11" destOrd="0" presId="urn:microsoft.com/office/officeart/2005/8/layout/StepDownProcess"/>
    <dgm:cxn modelId="{4DFE48B6-2935-4064-83A4-836128B6ADBD}" type="presParOf" srcId="{5F4CFA36-88F4-447D-9FD6-84A444AF8B52}" destId="{ECEAB64D-DCD6-47A0-945F-50E7526C3A3F}" srcOrd="12" destOrd="0" presId="urn:microsoft.com/office/officeart/2005/8/layout/StepDownProcess"/>
    <dgm:cxn modelId="{37503817-6A5E-4674-BE09-567E5CC70091}" type="presParOf" srcId="{ECEAB64D-DCD6-47A0-945F-50E7526C3A3F}" destId="{9926408C-FD1C-4FB6-9132-AB0DCC7CE45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BBF9E-95AF-454F-B70E-A4CFA76D16BC}">
      <dsp:nvSpPr>
        <dsp:cNvPr id="0" name=""/>
        <dsp:cNvSpPr/>
      </dsp:nvSpPr>
      <dsp:spPr>
        <a:xfrm rot="5400000">
          <a:off x="687575" y="1190199"/>
          <a:ext cx="540500" cy="9410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969CA-144F-4E3C-8608-999240E813E8}">
      <dsp:nvSpPr>
        <dsp:cNvPr id="0" name=""/>
        <dsp:cNvSpPr/>
      </dsp:nvSpPr>
      <dsp:spPr>
        <a:xfrm>
          <a:off x="269824" y="714475"/>
          <a:ext cx="1316585" cy="6368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 Narrow" panose="020B0606020202030204" pitchFamily="34" charset="0"/>
            </a:rPr>
            <a:t>1. INTRODUCCIÓN</a:t>
          </a:r>
        </a:p>
      </dsp:txBody>
      <dsp:txXfrm>
        <a:off x="300920" y="745571"/>
        <a:ext cx="1254393" cy="574698"/>
      </dsp:txXfrm>
    </dsp:sp>
    <dsp:sp modelId="{31044161-F210-4D02-B130-9066EFC7FA15}">
      <dsp:nvSpPr>
        <dsp:cNvPr id="0" name=""/>
        <dsp:cNvSpPr/>
      </dsp:nvSpPr>
      <dsp:spPr>
        <a:xfrm>
          <a:off x="1740256" y="766605"/>
          <a:ext cx="3426658" cy="51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 Narrow" panose="020B0606020202030204" pitchFamily="34" charset="0"/>
            </a:rPr>
            <a:t>Introducción del proyecto utilizado para realizar el informe de seguridad.</a:t>
          </a:r>
        </a:p>
      </dsp:txBody>
      <dsp:txXfrm>
        <a:off x="1740256" y="766605"/>
        <a:ext cx="3426658" cy="514762"/>
      </dsp:txXfrm>
    </dsp:sp>
    <dsp:sp modelId="{E9EB4DEF-DC47-41CC-9C3A-657BE3F59AEA}">
      <dsp:nvSpPr>
        <dsp:cNvPr id="0" name=""/>
        <dsp:cNvSpPr/>
      </dsp:nvSpPr>
      <dsp:spPr>
        <a:xfrm rot="5400000">
          <a:off x="2114218" y="1957654"/>
          <a:ext cx="540500" cy="861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F72F2-834E-4868-96E3-C9EF93C54E93}">
      <dsp:nvSpPr>
        <dsp:cNvPr id="0" name=""/>
        <dsp:cNvSpPr/>
      </dsp:nvSpPr>
      <dsp:spPr>
        <a:xfrm>
          <a:off x="1498684" y="1464368"/>
          <a:ext cx="1286158" cy="6368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 Narrow" panose="020B0606020202030204" pitchFamily="34" charset="0"/>
            </a:rPr>
            <a:t>2. ARQUITECTURA</a:t>
          </a:r>
          <a:endParaRPr lang="es-ES" sz="600" kern="1200" dirty="0">
            <a:latin typeface="Arial Narrow" panose="020B0606020202030204" pitchFamily="34" charset="0"/>
          </a:endParaRPr>
        </a:p>
      </dsp:txBody>
      <dsp:txXfrm>
        <a:off x="1529780" y="1495464"/>
        <a:ext cx="1223966" cy="574698"/>
      </dsp:txXfrm>
    </dsp:sp>
    <dsp:sp modelId="{49DBC803-0406-49F3-A532-2DBF6B5CB2D8}">
      <dsp:nvSpPr>
        <dsp:cNvPr id="0" name=""/>
        <dsp:cNvSpPr/>
      </dsp:nvSpPr>
      <dsp:spPr>
        <a:xfrm>
          <a:off x="2859718" y="1525103"/>
          <a:ext cx="3442799" cy="51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 Narrow" panose="020B0606020202030204" pitchFamily="34" charset="0"/>
            </a:rPr>
            <a:t>Exposición de la arquitectura del proyecto.</a:t>
          </a:r>
        </a:p>
      </dsp:txBody>
      <dsp:txXfrm>
        <a:off x="2859718" y="1525103"/>
        <a:ext cx="3442799" cy="514762"/>
      </dsp:txXfrm>
    </dsp:sp>
    <dsp:sp modelId="{D202D621-F5B4-434C-B3F7-2DCCDB773E1A}">
      <dsp:nvSpPr>
        <dsp:cNvPr id="0" name=""/>
        <dsp:cNvSpPr/>
      </dsp:nvSpPr>
      <dsp:spPr>
        <a:xfrm rot="5400000">
          <a:off x="3230845" y="2771402"/>
          <a:ext cx="540500" cy="6153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0371A-2FA1-4AFB-AB09-F2E7B2DD4DB4}">
      <dsp:nvSpPr>
        <dsp:cNvPr id="0" name=""/>
        <dsp:cNvSpPr/>
      </dsp:nvSpPr>
      <dsp:spPr>
        <a:xfrm>
          <a:off x="2847427" y="2171934"/>
          <a:ext cx="1095911" cy="6368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 Narrow" panose="020B0606020202030204" pitchFamily="34" charset="0"/>
            </a:rPr>
            <a:t>3. DISEÑO</a:t>
          </a:r>
        </a:p>
      </dsp:txBody>
      <dsp:txXfrm>
        <a:off x="2878523" y="2203030"/>
        <a:ext cx="1033719" cy="574698"/>
      </dsp:txXfrm>
    </dsp:sp>
    <dsp:sp modelId="{A6BAA4C2-2DB5-448B-AABA-C38171D5CBD7}">
      <dsp:nvSpPr>
        <dsp:cNvPr id="0" name=""/>
        <dsp:cNvSpPr/>
      </dsp:nvSpPr>
      <dsp:spPr>
        <a:xfrm>
          <a:off x="3982217" y="2190819"/>
          <a:ext cx="3624995" cy="51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 Narrow" panose="020B0606020202030204" pitchFamily="34" charset="0"/>
            </a:rPr>
            <a:t>Diseño y problemas encontrados, así como sus posibles soluciones del proyecto.</a:t>
          </a:r>
        </a:p>
      </dsp:txBody>
      <dsp:txXfrm>
        <a:off x="3982217" y="2190819"/>
        <a:ext cx="3624995" cy="514762"/>
      </dsp:txXfrm>
    </dsp:sp>
    <dsp:sp modelId="{BA517548-6E51-489E-AC29-99A3B0ED28BF}">
      <dsp:nvSpPr>
        <dsp:cNvPr id="0" name=""/>
        <dsp:cNvSpPr/>
      </dsp:nvSpPr>
      <dsp:spPr>
        <a:xfrm rot="5400000">
          <a:off x="4530587" y="3430364"/>
          <a:ext cx="540500" cy="7089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B17B8-B3B7-4F20-A9A2-1AD90B74469B}">
      <dsp:nvSpPr>
        <dsp:cNvPr id="0" name=""/>
        <dsp:cNvSpPr/>
      </dsp:nvSpPr>
      <dsp:spPr>
        <a:xfrm>
          <a:off x="3843754" y="2886627"/>
          <a:ext cx="1596356" cy="6368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 Narrow" panose="020B0606020202030204" pitchFamily="34" charset="0"/>
            </a:rPr>
            <a:t>4. IMPLEMENTACIÓN</a:t>
          </a:r>
        </a:p>
      </dsp:txBody>
      <dsp:txXfrm>
        <a:off x="3874850" y="2917723"/>
        <a:ext cx="1534164" cy="574698"/>
      </dsp:txXfrm>
    </dsp:sp>
    <dsp:sp modelId="{5F3382DF-14F7-41ED-B972-5A9A8515D274}">
      <dsp:nvSpPr>
        <dsp:cNvPr id="0" name=""/>
        <dsp:cNvSpPr/>
      </dsp:nvSpPr>
      <dsp:spPr>
        <a:xfrm>
          <a:off x="5546457" y="2955978"/>
          <a:ext cx="3371705" cy="51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 Narrow" panose="020B0606020202030204" pitchFamily="34" charset="0"/>
            </a:rPr>
            <a:t>Implementación del proyecto. Análisis de librerías y sus versiones.</a:t>
          </a:r>
        </a:p>
      </dsp:txBody>
      <dsp:txXfrm>
        <a:off x="5546457" y="2955978"/>
        <a:ext cx="3371705" cy="514762"/>
      </dsp:txXfrm>
    </dsp:sp>
    <dsp:sp modelId="{B8AA6044-DA38-409D-B79D-17E865CE0890}">
      <dsp:nvSpPr>
        <dsp:cNvPr id="0" name=""/>
        <dsp:cNvSpPr/>
      </dsp:nvSpPr>
      <dsp:spPr>
        <a:xfrm rot="5400000">
          <a:off x="5832133" y="4235669"/>
          <a:ext cx="540500" cy="6153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78D0C-EDC0-488C-AF8B-D9543C0F5472}">
      <dsp:nvSpPr>
        <dsp:cNvPr id="0" name=""/>
        <dsp:cNvSpPr/>
      </dsp:nvSpPr>
      <dsp:spPr>
        <a:xfrm>
          <a:off x="5331161" y="3610675"/>
          <a:ext cx="1360714" cy="6368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 Narrow" panose="020B0606020202030204" pitchFamily="34" charset="0"/>
            </a:rPr>
            <a:t>5. OPERACIONES</a:t>
          </a:r>
        </a:p>
      </dsp:txBody>
      <dsp:txXfrm>
        <a:off x="5362257" y="3641771"/>
        <a:ext cx="1298522" cy="574698"/>
      </dsp:txXfrm>
    </dsp:sp>
    <dsp:sp modelId="{489563C0-77EA-4517-8233-B498CF9E3236}">
      <dsp:nvSpPr>
        <dsp:cNvPr id="0" name=""/>
        <dsp:cNvSpPr/>
      </dsp:nvSpPr>
      <dsp:spPr>
        <a:xfrm>
          <a:off x="6767881" y="3697251"/>
          <a:ext cx="2424609" cy="51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 Narrow" panose="020B0606020202030204" pitchFamily="34" charset="0"/>
            </a:rPr>
            <a:t>Análisis de los entornos utilizados.</a:t>
          </a:r>
        </a:p>
      </dsp:txBody>
      <dsp:txXfrm>
        <a:off x="6767881" y="3697251"/>
        <a:ext cx="2424609" cy="514762"/>
      </dsp:txXfrm>
    </dsp:sp>
    <dsp:sp modelId="{C8710068-D114-4AA3-AA25-5E0C4E4F6A65}">
      <dsp:nvSpPr>
        <dsp:cNvPr id="0" name=""/>
        <dsp:cNvSpPr/>
      </dsp:nvSpPr>
      <dsp:spPr>
        <a:xfrm rot="5400000">
          <a:off x="7169745" y="4942578"/>
          <a:ext cx="540500" cy="6153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BD870-305F-42B4-A50C-D529CD2C9F71}">
      <dsp:nvSpPr>
        <dsp:cNvPr id="0" name=""/>
        <dsp:cNvSpPr/>
      </dsp:nvSpPr>
      <dsp:spPr>
        <a:xfrm>
          <a:off x="6493555" y="4303338"/>
          <a:ext cx="1532492" cy="6368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 Narrow" panose="020B0606020202030204" pitchFamily="34" charset="0"/>
            </a:rPr>
            <a:t>6. AUTOMATIZACIÓN</a:t>
          </a:r>
        </a:p>
      </dsp:txBody>
      <dsp:txXfrm>
        <a:off x="6524651" y="4334434"/>
        <a:ext cx="1470300" cy="574698"/>
      </dsp:txXfrm>
    </dsp:sp>
    <dsp:sp modelId="{F0484DCF-D641-42A7-8A70-F95B062A2430}">
      <dsp:nvSpPr>
        <dsp:cNvPr id="0" name=""/>
        <dsp:cNvSpPr/>
      </dsp:nvSpPr>
      <dsp:spPr>
        <a:xfrm>
          <a:off x="8145872" y="4378823"/>
          <a:ext cx="2486603" cy="51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>
              <a:latin typeface="Arial Narrow" panose="020B0606020202030204" pitchFamily="34" charset="0"/>
            </a:rPr>
            <a:t>Análisis del código. Uso de herramienta </a:t>
          </a:r>
          <a:r>
            <a:rPr lang="es-ES" sz="1200" kern="1200" dirty="0" err="1">
              <a:latin typeface="Arial Narrow" panose="020B0606020202030204" pitchFamily="34" charset="0"/>
            </a:rPr>
            <a:t>SonarCloud</a:t>
          </a:r>
          <a:r>
            <a:rPr lang="es-ES" sz="1200" kern="1200" dirty="0">
              <a:latin typeface="Arial Narrow" panose="020B0606020202030204" pitchFamily="34" charset="0"/>
            </a:rPr>
            <a:t>.</a:t>
          </a:r>
        </a:p>
      </dsp:txBody>
      <dsp:txXfrm>
        <a:off x="8145872" y="4378823"/>
        <a:ext cx="2486603" cy="514762"/>
      </dsp:txXfrm>
    </dsp:sp>
    <dsp:sp modelId="{9926408C-FD1C-4FB6-9132-AB0DCC7CE45F}">
      <dsp:nvSpPr>
        <dsp:cNvPr id="0" name=""/>
        <dsp:cNvSpPr/>
      </dsp:nvSpPr>
      <dsp:spPr>
        <a:xfrm>
          <a:off x="7901089" y="5034143"/>
          <a:ext cx="1314465" cy="6368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rial Narrow" panose="020B0606020202030204" pitchFamily="34" charset="0"/>
            </a:rPr>
            <a:t>7. CONCLUSIONES</a:t>
          </a:r>
        </a:p>
      </dsp:txBody>
      <dsp:txXfrm>
        <a:off x="7932185" y="5065239"/>
        <a:ext cx="1252273" cy="574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72D75-C246-4AD7-B4BA-BB4290DA6999}" type="datetimeFigureOut">
              <a:rPr lang="es-ES" smtClean="0"/>
              <a:t>21/01/2023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8DCF6-CA2D-4521-8816-498322F04F5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20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F903CBD-0EE2-49D3-8EDC-D16AA2F49177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85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E085-279D-41B8-96BF-6962D14927E5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8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7A5-F3EE-4B7D-BA42-833EC506FD08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289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94DA-D5CF-4191-BD26-7B1AB8F882E1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64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648-EA4A-4C49-8476-3EB04AACCB66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65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933E-E0C5-411A-9442-87F95777D054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8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3862-AE0E-4029-8FEE-0EAC62F75B3A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63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4C0E-01DF-4CA0-8E2C-B1F3AB23530E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78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F521-DF08-46B7-8B5B-71BCFE9A43D2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01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BE61-4EB7-4260-8F32-B96361699564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60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1117-55FD-445F-A97E-2497A130F8CB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70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37503C2-339C-40BA-BB6E-0349F4979279}" type="datetime1">
              <a:rPr lang="es-ES" smtClean="0"/>
              <a:t>21/01/2023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A1F186-8C79-4F71-87BB-286E01768EE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11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39C67-5EA9-45FD-B3EF-00F411B51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2" y="251615"/>
            <a:ext cx="9635067" cy="702734"/>
          </a:xfrm>
        </p:spPr>
        <p:txBody>
          <a:bodyPr>
            <a:normAutofit/>
          </a:bodyPr>
          <a:lstStyle/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INAL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P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ROJECT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R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EPORT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 I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NFORME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EGURIDAD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A254335-9B9A-2AD0-24C3-16303E51E059}"/>
              </a:ext>
            </a:extLst>
          </p:cNvPr>
          <p:cNvSpPr txBox="1">
            <a:spLocks/>
          </p:cNvSpPr>
          <p:nvPr/>
        </p:nvSpPr>
        <p:spPr>
          <a:xfrm>
            <a:off x="3744383" y="2690632"/>
            <a:ext cx="4703234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ASISTENTE VIRTUAL PARA RECOGER OPINIONES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197C0C4-460B-60D7-3F8B-999A164BCF78}"/>
              </a:ext>
            </a:extLst>
          </p:cNvPr>
          <p:cNvSpPr txBox="1">
            <a:spLocks/>
          </p:cNvSpPr>
          <p:nvPr/>
        </p:nvSpPr>
        <p:spPr>
          <a:xfrm>
            <a:off x="3744383" y="5967850"/>
            <a:ext cx="4703234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JORGE BLANCO PRIETO</a:t>
            </a:r>
          </a:p>
          <a:p>
            <a:pPr algn="ctr"/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2022/2023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22B7CD4-A435-40BF-C276-E85F5E8A7A57}"/>
              </a:ext>
            </a:extLst>
          </p:cNvPr>
          <p:cNvSpPr txBox="1">
            <a:spLocks/>
          </p:cNvSpPr>
          <p:nvPr/>
        </p:nvSpPr>
        <p:spPr>
          <a:xfrm>
            <a:off x="3744383" y="5782158"/>
            <a:ext cx="4703234" cy="371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DISEÑO Y PROGRAMACIÓN SEGURA</a:t>
            </a:r>
          </a:p>
        </p:txBody>
      </p:sp>
    </p:spTree>
    <p:extLst>
      <p:ext uri="{BB962C8B-B14F-4D97-AF65-F5344CB8AC3E}">
        <p14:creationId xmlns:p14="http://schemas.microsoft.com/office/powerpoint/2010/main" val="25292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09EEB-DB5E-45D9-A731-9B9A64A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2A1F186-8C79-4F71-87BB-286E01768EE3}" type="slidenum">
              <a:rPr lang="es-ES" smtClean="0"/>
              <a:t>10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116182B-65AF-182C-56CA-5B2343306FC9}"/>
              </a:ext>
            </a:extLst>
          </p:cNvPr>
          <p:cNvSpPr/>
          <p:nvPr/>
        </p:nvSpPr>
        <p:spPr>
          <a:xfrm>
            <a:off x="11529907" y="499534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27BEBBCE-8951-BE84-3017-B254C327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30859"/>
              </p:ext>
            </p:extLst>
          </p:nvPr>
        </p:nvGraphicFramePr>
        <p:xfrm>
          <a:off x="770468" y="1515532"/>
          <a:ext cx="9982200" cy="337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88998032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3017771826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36906669"/>
                    </a:ext>
                  </a:extLst>
                </a:gridCol>
              </a:tblGrid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LIBRERÍA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VERSIÓN UTILIZADA EN 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VERSIÓN 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2635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@codekraft-studio/vue-record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0,0,3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0,0,3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26116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@mdi/font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6,7,96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7,1,96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31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axios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0,26,0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3,5,2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80288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core-js</a:t>
                      </a:r>
                      <a:endParaRPr lang="es-ES" sz="1050" dirty="0">
                        <a:highlight>
                          <a:srgbClr val="FFFF00"/>
                        </a:highlight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8,5,1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9,0,0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39823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express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4,18,1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4,18,2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82687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jquery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3,6,0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3,6,3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80486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p5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1,4,1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1,5,0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6402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vue-icon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2,2,0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2,3,0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72551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vue-p5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0,8,4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0,8,4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21053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vue-socket.io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3,0,10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3,0,10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88790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vue-sound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0,0,4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0,0,4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4826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vuetify</a:t>
                      </a:r>
                      <a:r>
                        <a:rPr lang="es-ES" sz="1050" dirty="0">
                          <a:latin typeface="Arial Narrow" panose="020B0606020202030204" pitchFamily="34" charset="0"/>
                        </a:rPr>
                        <a:t>-audio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0,3,3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0,3,3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454461"/>
                  </a:ext>
                </a:extLst>
              </a:tr>
            </a:tbl>
          </a:graphicData>
        </a:graphic>
      </p:graphicFrame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A2953A7-B3E4-8806-AF93-70B96EBB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38" y="563447"/>
            <a:ext cx="10330994" cy="71884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Vue.js</a:t>
            </a: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5A8AA2B-7188-C48C-DD1B-22E2B412A51B}"/>
              </a:ext>
            </a:extLst>
          </p:cNvPr>
          <p:cNvSpPr txBox="1">
            <a:spLocks/>
          </p:cNvSpPr>
          <p:nvPr/>
        </p:nvSpPr>
        <p:spPr>
          <a:xfrm>
            <a:off x="596071" y="5217353"/>
            <a:ext cx="10330994" cy="154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Especial atención en: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 ‘</a:t>
            </a:r>
            <a:r>
              <a:rPr lang="es-ES" dirty="0" err="1">
                <a:latin typeface="Arial Narrow" panose="020B0606020202030204" pitchFamily="34" charset="0"/>
              </a:rPr>
              <a:t>axios</a:t>
            </a:r>
            <a:r>
              <a:rPr lang="es-ES" dirty="0">
                <a:latin typeface="Arial Narrow" panose="020B0606020202030204" pitchFamily="34" charset="0"/>
              </a:rPr>
              <a:t>’ que se encuentra muy desactualizada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09EEB-DB5E-45D9-A731-9B9A64A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2A1F186-8C79-4F71-87BB-286E01768EE3}" type="slidenum">
              <a:rPr lang="es-ES" smtClean="0"/>
              <a:t>11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116182B-65AF-182C-56CA-5B2343306FC9}"/>
              </a:ext>
            </a:extLst>
          </p:cNvPr>
          <p:cNvSpPr/>
          <p:nvPr/>
        </p:nvSpPr>
        <p:spPr>
          <a:xfrm>
            <a:off x="11529907" y="499534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27BEBBCE-8951-BE84-3017-B254C327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74472"/>
              </p:ext>
            </p:extLst>
          </p:nvPr>
        </p:nvGraphicFramePr>
        <p:xfrm>
          <a:off x="770468" y="1515532"/>
          <a:ext cx="9982200" cy="129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88998032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3017771826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36906669"/>
                    </a:ext>
                  </a:extLst>
                </a:gridCol>
              </a:tblGrid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LIBRERÍA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VERSIÓN UTILIZADA EN 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VERSIÓN 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2635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Flask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2,2,2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2,2,2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26116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Numpy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1,21,5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1,24,1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31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Joblib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1,1,0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1,2,0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80288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Ujson</a:t>
                      </a:r>
                      <a:endParaRPr lang="es-ES" sz="1050" dirty="0">
                        <a:highlight>
                          <a:srgbClr val="FFFF00"/>
                        </a:highlight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5,4,0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5,7,0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39823"/>
                  </a:ext>
                </a:extLst>
              </a:tr>
            </a:tbl>
          </a:graphicData>
        </a:graphic>
      </p:graphicFrame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A2953A7-B3E4-8806-AF93-70B96EBB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38" y="563447"/>
            <a:ext cx="10330994" cy="71884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Python</a:t>
            </a: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  <p:graphicFrame>
        <p:nvGraphicFramePr>
          <p:cNvPr id="2" name="Tabla 7">
            <a:extLst>
              <a:ext uri="{FF2B5EF4-FFF2-40B4-BE49-F238E27FC236}">
                <a16:creationId xmlns:a16="http://schemas.microsoft.com/office/drawing/2014/main" id="{63D894D9-5EF0-1907-B6F8-B2D9A131B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48205"/>
              </p:ext>
            </p:extLst>
          </p:nvPr>
        </p:nvGraphicFramePr>
        <p:xfrm>
          <a:off x="965200" y="3734330"/>
          <a:ext cx="9150806" cy="23440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75403">
                  <a:extLst>
                    <a:ext uri="{9D8B030D-6E8A-4147-A177-3AD203B41FA5}">
                      <a16:colId xmlns:a16="http://schemas.microsoft.com/office/drawing/2014/main" val="3516948436"/>
                    </a:ext>
                  </a:extLst>
                </a:gridCol>
                <a:gridCol w="4575403">
                  <a:extLst>
                    <a:ext uri="{9D8B030D-6E8A-4147-A177-3AD203B41FA5}">
                      <a16:colId xmlns:a16="http://schemas.microsoft.com/office/drawing/2014/main" val="114002092"/>
                    </a:ext>
                  </a:extLst>
                </a:gridCol>
              </a:tblGrid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PROBLEMAS ENCONTRADOS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SOLUCIONES PROPUESTAS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78671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Librerías ‘</a:t>
                      </a:r>
                      <a:r>
                        <a:rPr lang="es-ES" sz="1200" dirty="0" err="1">
                          <a:latin typeface="Arial Narrow" panose="020B0606020202030204" pitchFamily="34" charset="0"/>
                        </a:rPr>
                        <a:t>deprecated</a:t>
                      </a:r>
                      <a:r>
                        <a:rPr lang="es-ES" sz="1200" dirty="0">
                          <a:latin typeface="Arial Narrow" panose="020B0606020202030204" pitchFamily="34" charset="0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Buscar alternativas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85129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Librerías no actualizadas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Actualizar librerías que se utilizan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65656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Librerías no utilizadas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Eliminar referencias a librerías no utilizadas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93328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Ficheros con contraseñas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Evitar </a:t>
                      </a:r>
                      <a:r>
                        <a:rPr lang="es-ES" sz="1200" dirty="0" err="1">
                          <a:latin typeface="Arial Narrow" panose="020B0606020202030204" pitchFamily="34" charset="0"/>
                        </a:rPr>
                        <a:t>hardcodear</a:t>
                      </a:r>
                      <a:r>
                        <a:rPr lang="es-ES" sz="1200" dirty="0">
                          <a:latin typeface="Arial Narrow" panose="020B0606020202030204" pitchFamily="34" charset="0"/>
                        </a:rPr>
                        <a:t> contraseñas en código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36873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Código sin estructura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El código debería seguir una guía de estilos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4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5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8657F-C7B3-4B68-A951-58799476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z="2000" smtClean="0"/>
              <a:t>12</a:t>
            </a:fld>
            <a:endParaRPr lang="es-ES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96E565-6B01-D985-8C32-09613FFF034F}"/>
              </a:ext>
            </a:extLst>
          </p:cNvPr>
          <p:cNvSpPr txBox="1">
            <a:spLocks/>
          </p:cNvSpPr>
          <p:nvPr/>
        </p:nvSpPr>
        <p:spPr>
          <a:xfrm>
            <a:off x="1185333" y="353942"/>
            <a:ext cx="3259668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PERACIONES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F745445-0714-9A49-9CB1-24599C93123D}"/>
              </a:ext>
            </a:extLst>
          </p:cNvPr>
          <p:cNvSpPr/>
          <p:nvPr/>
        </p:nvSpPr>
        <p:spPr>
          <a:xfrm>
            <a:off x="745067" y="533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DE89929-6544-3723-B5E6-F60233BEEF29}"/>
              </a:ext>
            </a:extLst>
          </p:cNvPr>
          <p:cNvSpPr txBox="1">
            <a:spLocks/>
          </p:cNvSpPr>
          <p:nvPr/>
        </p:nvSpPr>
        <p:spPr>
          <a:xfrm>
            <a:off x="745067" y="1466391"/>
            <a:ext cx="10330994" cy="216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Entorno de preproducción</a:t>
            </a: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Entorno de desarrollo</a:t>
            </a: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Entorno de pruebas</a:t>
            </a:r>
          </a:p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Entorno de producción.</a:t>
            </a:r>
          </a:p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Lanzamiento, despliegue y monitorización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  <p:graphicFrame>
        <p:nvGraphicFramePr>
          <p:cNvPr id="12" name="Tabla 7">
            <a:extLst>
              <a:ext uri="{FF2B5EF4-FFF2-40B4-BE49-F238E27FC236}">
                <a16:creationId xmlns:a16="http://schemas.microsoft.com/office/drawing/2014/main" id="{234CCDFA-BB58-81A9-555D-B3D144B9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56311"/>
              </p:ext>
            </p:extLst>
          </p:nvPr>
        </p:nvGraphicFramePr>
        <p:xfrm>
          <a:off x="965200" y="4041915"/>
          <a:ext cx="9150806" cy="16292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75403">
                  <a:extLst>
                    <a:ext uri="{9D8B030D-6E8A-4147-A177-3AD203B41FA5}">
                      <a16:colId xmlns:a16="http://schemas.microsoft.com/office/drawing/2014/main" val="3516948436"/>
                    </a:ext>
                  </a:extLst>
                </a:gridCol>
                <a:gridCol w="4575403">
                  <a:extLst>
                    <a:ext uri="{9D8B030D-6E8A-4147-A177-3AD203B41FA5}">
                      <a16:colId xmlns:a16="http://schemas.microsoft.com/office/drawing/2014/main" val="114002092"/>
                    </a:ext>
                  </a:extLst>
                </a:gridCol>
              </a:tblGrid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PROBLEMAS ENCONTRADOS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SOLUCIONES PROPUESTAS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78671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Auditorías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Se deberían hacer auditorías periódicas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85129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Entorno de preproducción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Se debería tener un entorno preproducción como paso previo al entorno de producción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65656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Falta de 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Manual de usuario, de programador y de despliegue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9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8657F-C7B3-4B68-A951-58799476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z="2000" smtClean="0"/>
              <a:t>13</a:t>
            </a:fld>
            <a:endParaRPr lang="es-ES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C3F597-1C94-6654-CA5B-B10F443F94B4}"/>
              </a:ext>
            </a:extLst>
          </p:cNvPr>
          <p:cNvSpPr txBox="1">
            <a:spLocks/>
          </p:cNvSpPr>
          <p:nvPr/>
        </p:nvSpPr>
        <p:spPr>
          <a:xfrm>
            <a:off x="1185332" y="353942"/>
            <a:ext cx="3920067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UTOMATIZACIÓN Y  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EST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6BD55E-5C73-FA8A-E59C-AE8B736D608A}"/>
              </a:ext>
            </a:extLst>
          </p:cNvPr>
          <p:cNvSpPr/>
          <p:nvPr/>
        </p:nvSpPr>
        <p:spPr>
          <a:xfrm>
            <a:off x="745067" y="533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FB65C35-22EA-0024-7447-5B3B7F465F6D}"/>
              </a:ext>
            </a:extLst>
          </p:cNvPr>
          <p:cNvSpPr txBox="1">
            <a:spLocks/>
          </p:cNvSpPr>
          <p:nvPr/>
        </p:nvSpPr>
        <p:spPr>
          <a:xfrm>
            <a:off x="745067" y="1466391"/>
            <a:ext cx="10330994" cy="216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Análisis estático mediante </a:t>
            </a:r>
            <a:r>
              <a:rPr lang="es-ES" dirty="0" err="1">
                <a:latin typeface="Arial Narrow" panose="020B0606020202030204" pitchFamily="34" charset="0"/>
              </a:rPr>
              <a:t>SonarCloud</a:t>
            </a:r>
            <a:r>
              <a:rPr lang="es-ES" dirty="0">
                <a:latin typeface="Arial Narrow" panose="020B0606020202030204" pitchFamily="34" charset="0"/>
              </a:rPr>
              <a:t>. Conexión con repositorio y análisis de vulnerabilidades.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BCA9BBF-CD9D-FCC7-EA8B-F0E12064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2384659"/>
            <a:ext cx="8713448" cy="35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8657F-C7B3-4B68-A951-58799476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z="2000" smtClean="0"/>
              <a:t>14</a:t>
            </a:fld>
            <a:endParaRPr lang="es-ES" sz="2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6BD55E-5C73-FA8A-E59C-AE8B736D608A}"/>
              </a:ext>
            </a:extLst>
          </p:cNvPr>
          <p:cNvSpPr/>
          <p:nvPr/>
        </p:nvSpPr>
        <p:spPr>
          <a:xfrm>
            <a:off x="11529907" y="406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0493C5-EA96-62FD-B896-D8AA964D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5" y="829733"/>
            <a:ext cx="10969489" cy="53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8657F-C7B3-4B68-A951-58799476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z="2000" smtClean="0"/>
              <a:t>15</a:t>
            </a:fld>
            <a:endParaRPr lang="es-ES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4508292-5866-4E1B-8647-2596DC67D6E6}"/>
              </a:ext>
            </a:extLst>
          </p:cNvPr>
          <p:cNvSpPr txBox="1">
            <a:spLocks/>
          </p:cNvSpPr>
          <p:nvPr/>
        </p:nvSpPr>
        <p:spPr>
          <a:xfrm>
            <a:off x="1185332" y="353942"/>
            <a:ext cx="3920067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ONCLUSIONES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F884A6-E3DA-84F7-9F88-9168156F1B26}"/>
              </a:ext>
            </a:extLst>
          </p:cNvPr>
          <p:cNvSpPr/>
          <p:nvPr/>
        </p:nvSpPr>
        <p:spPr>
          <a:xfrm>
            <a:off x="745067" y="533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B8F0A1A-FD3D-02D4-7EEF-59A03D728613}"/>
              </a:ext>
            </a:extLst>
          </p:cNvPr>
          <p:cNvSpPr txBox="1">
            <a:spLocks/>
          </p:cNvSpPr>
          <p:nvPr/>
        </p:nvSpPr>
        <p:spPr>
          <a:xfrm>
            <a:off x="677334" y="1447800"/>
            <a:ext cx="10330994" cy="38184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Análisis de seguridad en un proyecto real.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Entender riesgos y soluciones a través de un estudio del proyecto desde un punto de vista de seguridad.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Personalmente útil para llevar en mi día a día dentro de mi empresa.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Como puntos repetidos (críticos) a lo largo del análisis (informe):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Uso de guías de estilo. Proyecto desarrollado sin una estructura.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Importancia de un buen diseño y arquitectura en fases iniciales.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Archivo de logs.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Entorno de preproducción para pruebas.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No hay análisis de código.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1B4718-0EB6-4959-AF36-701C354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z="2000" smtClean="0"/>
              <a:t>16</a:t>
            </a:fld>
            <a:endParaRPr lang="es-ES" sz="2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68E9F47-B0BD-065B-BFB8-74C04ADFF3C5}"/>
              </a:ext>
            </a:extLst>
          </p:cNvPr>
          <p:cNvSpPr txBox="1">
            <a:spLocks/>
          </p:cNvSpPr>
          <p:nvPr/>
        </p:nvSpPr>
        <p:spPr>
          <a:xfrm>
            <a:off x="4969932" y="760342"/>
            <a:ext cx="3920067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1823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0E8FABF-44A0-3A57-7F44-083D87912E2B}"/>
              </a:ext>
            </a:extLst>
          </p:cNvPr>
          <p:cNvSpPr txBox="1">
            <a:spLocks/>
          </p:cNvSpPr>
          <p:nvPr/>
        </p:nvSpPr>
        <p:spPr>
          <a:xfrm>
            <a:off x="7052733" y="370876"/>
            <a:ext cx="3259668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ABLA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</a:t>
            </a:r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ONTENIDOS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4F7239A-B09E-9BB7-D98B-3EE6F57F2291}"/>
              </a:ext>
            </a:extLst>
          </p:cNvPr>
          <p:cNvSpPr txBox="1">
            <a:spLocks/>
          </p:cNvSpPr>
          <p:nvPr/>
        </p:nvSpPr>
        <p:spPr>
          <a:xfrm>
            <a:off x="4453468" y="1258957"/>
            <a:ext cx="8444268" cy="3820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4F2CC04-EE25-1DB6-2464-0C448A8F00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957279"/>
              </p:ext>
            </p:extLst>
          </p:nvPr>
        </p:nvGraphicFramePr>
        <p:xfrm>
          <a:off x="601133" y="386152"/>
          <a:ext cx="11184467" cy="635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9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5C673-A6CF-4D94-8EAD-EA217BC0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6" y="956733"/>
            <a:ext cx="10330994" cy="58091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/>
          </a:p>
          <a:p>
            <a:pPr lvl="1"/>
            <a:r>
              <a:rPr lang="es-ES" dirty="0">
                <a:latin typeface="Arial Narrow" panose="020B0606020202030204" pitchFamily="34" charset="0"/>
              </a:rPr>
              <a:t>Sistema que está constituido por un asistente virtual (chatbot) como servicio web dentro de la web de un centro que imparte formación.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Este asistente está integrado dentro de un sistema más complejo. Funcionamiento sistema:</a:t>
            </a: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251020-E161-4F48-89ED-733052C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92A1F186-8C79-4F71-87BB-286E01768EE3}" type="slidenum">
              <a:rPr lang="es-ES" smtClean="0"/>
              <a:pPr>
                <a:spcAft>
                  <a:spcPts val="600"/>
                </a:spcAft>
              </a:pPr>
              <a:t>3</a:t>
            </a:fld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DD8A339-106B-DF16-DF30-A3A2D7FB7474}"/>
              </a:ext>
            </a:extLst>
          </p:cNvPr>
          <p:cNvSpPr txBox="1">
            <a:spLocks/>
          </p:cNvSpPr>
          <p:nvPr/>
        </p:nvSpPr>
        <p:spPr>
          <a:xfrm>
            <a:off x="1185333" y="353942"/>
            <a:ext cx="3259668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NTRODUCCIÓN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FE6DA13-005D-7330-8034-34444E9551A9}"/>
              </a:ext>
            </a:extLst>
          </p:cNvPr>
          <p:cNvSpPr/>
          <p:nvPr/>
        </p:nvSpPr>
        <p:spPr>
          <a:xfrm>
            <a:off x="745067" y="533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AAAE9C-4A83-1139-7E12-9E8DD27C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5" y="2351437"/>
            <a:ext cx="9629775" cy="43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3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5C673-A6CF-4D94-8EAD-EA217BC0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6" y="956733"/>
            <a:ext cx="10330994" cy="45720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/>
          </a:p>
          <a:p>
            <a:pPr marL="274320" lvl="1" indent="0" algn="ctr">
              <a:buNone/>
            </a:pPr>
            <a:r>
              <a:rPr lang="es-ES" sz="2600" u="sng" dirty="0">
                <a:latin typeface="Arial Narrow" panose="020B0606020202030204" pitchFamily="34" charset="0"/>
              </a:rPr>
              <a:t>Objetivo del asistente</a:t>
            </a:r>
            <a:r>
              <a:rPr lang="es-ES" sz="2600" dirty="0">
                <a:latin typeface="Arial Narrow" panose="020B0606020202030204" pitchFamily="34" charset="0"/>
              </a:rPr>
              <a:t>: Recoger opiniones (feedback) más detalladas de los alumnos, en base a sus respuestas del cuestionario.</a:t>
            </a:r>
          </a:p>
          <a:p>
            <a:pPr marL="274320" lvl="1" indent="0" algn="ctr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 algn="ctr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 algn="ctr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 algn="ctr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Tipo de alumnos =  flujogramas de preguntas y respuestas por cada tipo de alumno.</a:t>
            </a: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Tipo de alumno nivel 0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Grado de satisfacción del curso: 100%</a:t>
            </a:r>
            <a:endParaRPr lang="es-ES" dirty="0">
              <a:latin typeface="Arial Narrow" panose="020B0606020202030204" pitchFamily="34" charset="0"/>
            </a:endParaRP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Tipo de alumno nivel 1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Grado de satisfacción del curso: &gt;= 75% y &lt;100%</a:t>
            </a:r>
            <a:endParaRPr lang="es-ES" dirty="0">
              <a:latin typeface="Arial Narrow" panose="020B0606020202030204" pitchFamily="34" charset="0"/>
            </a:endParaRP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Tipo de alumno nivel 2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Grado de satisfacción del curso: &gt;= 50% y &lt; 75%</a:t>
            </a:r>
            <a:endParaRPr lang="es-ES" dirty="0">
              <a:latin typeface="Arial Narrow" panose="020B0606020202030204" pitchFamily="34" charset="0"/>
            </a:endParaRP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Tipo de alumno nivel 3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Grado de satisfacción del curso: &lt; 50%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251020-E161-4F48-89ED-733052C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92A1F186-8C79-4F71-87BB-286E01768EE3}" type="slidenum">
              <a:rPr lang="es-ES" smtClean="0"/>
              <a:pPr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FE6DA13-005D-7330-8034-34444E9551A9}"/>
              </a:ext>
            </a:extLst>
          </p:cNvPr>
          <p:cNvSpPr/>
          <p:nvPr/>
        </p:nvSpPr>
        <p:spPr>
          <a:xfrm>
            <a:off x="11529907" y="406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801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251020-E161-4F48-89ED-733052C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z="2000" smtClean="0"/>
              <a:t>5</a:t>
            </a:fld>
            <a:endParaRPr lang="es-ES" sz="20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20E2C64-75CF-8CD1-FF0E-9136B5EE6BBA}"/>
              </a:ext>
            </a:extLst>
          </p:cNvPr>
          <p:cNvSpPr txBox="1">
            <a:spLocks/>
          </p:cNvSpPr>
          <p:nvPr/>
        </p:nvSpPr>
        <p:spPr>
          <a:xfrm>
            <a:off x="1185333" y="353942"/>
            <a:ext cx="3259668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RQUITECTURA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708C624-793F-D3AD-8824-4BC519C832DA}"/>
              </a:ext>
            </a:extLst>
          </p:cNvPr>
          <p:cNvSpPr/>
          <p:nvPr/>
        </p:nvSpPr>
        <p:spPr>
          <a:xfrm>
            <a:off x="745067" y="533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8F9F439-0B95-8E89-4742-429C2B7EF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57" y="758154"/>
            <a:ext cx="7112817" cy="5657922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B4913236-9109-515E-C8C6-EC501325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6" y="1406523"/>
            <a:ext cx="3980995" cy="5359401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/>
          </a:p>
          <a:p>
            <a:pPr marL="274320" lvl="1" indent="0" algn="just">
              <a:buNone/>
            </a:pPr>
            <a:r>
              <a:rPr lang="es-ES" dirty="0">
                <a:latin typeface="Arial Narrow" panose="020B0606020202030204" pitchFamily="34" charset="0"/>
              </a:rPr>
              <a:t>Una arquitectura segura debe ser robusta frente ataques y debe comprender los criterios de: </a:t>
            </a: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Disponibilidad.</a:t>
            </a: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Integridad.</a:t>
            </a: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Confidencialidad.</a:t>
            </a: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Autenticidad.</a:t>
            </a: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Trazabilidad.</a:t>
            </a: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251020-E161-4F48-89ED-733052CD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z="2000" smtClean="0"/>
              <a:t>6</a:t>
            </a:fld>
            <a:endParaRPr lang="es-ES" sz="20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EBB0DF8-873F-2A89-C24B-73A58FBB4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06" y="431800"/>
            <a:ext cx="10330994" cy="2489200"/>
          </a:xfrm>
        </p:spPr>
        <p:txBody>
          <a:bodyPr>
            <a:normAutofit/>
          </a:bodyPr>
          <a:lstStyle/>
          <a:p>
            <a:pPr lvl="1"/>
            <a:r>
              <a:rPr lang="es-ES" dirty="0">
                <a:latin typeface="Arial Narrow" panose="020B0606020202030204" pitchFamily="34" charset="0"/>
              </a:rPr>
              <a:t>ALOJAMIENTO: CPD PARQUE CIENTÍFICO UNIVERSIDAD DE VALLADOLID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SERVICIOS:</a:t>
            </a:r>
          </a:p>
          <a:p>
            <a:pPr lvl="2"/>
            <a:r>
              <a:rPr lang="es-ES" dirty="0" err="1">
                <a:latin typeface="Arial Narrow" panose="020B0606020202030204" pitchFamily="34" charset="0"/>
              </a:rPr>
              <a:t>One</a:t>
            </a:r>
            <a:r>
              <a:rPr lang="es-ES" dirty="0">
                <a:latin typeface="Arial Narrow" panose="020B0606020202030204" pitchFamily="34" charset="0"/>
              </a:rPr>
              <a:t>-Service: Un único servicio.</a:t>
            </a:r>
          </a:p>
          <a:p>
            <a:pPr lvl="3"/>
            <a:r>
              <a:rPr lang="es-ES" dirty="0">
                <a:latin typeface="Arial Narrow" panose="020B0606020202030204" pitchFamily="34" charset="0"/>
              </a:rPr>
              <a:t>Backend: Node.js.</a:t>
            </a:r>
          </a:p>
          <a:p>
            <a:pPr lvl="3"/>
            <a:r>
              <a:rPr lang="es-ES" dirty="0">
                <a:latin typeface="Arial Narrow" panose="020B0606020202030204" pitchFamily="34" charset="0"/>
              </a:rPr>
              <a:t>Base de datos: MySQL Server 8.0.</a:t>
            </a:r>
          </a:p>
          <a:p>
            <a:pPr lvl="3"/>
            <a:r>
              <a:rPr lang="es-ES" dirty="0">
                <a:latin typeface="Arial Narrow" panose="020B0606020202030204" pitchFamily="34" charset="0"/>
              </a:rPr>
              <a:t>Frontend: Framework Vue.js.</a:t>
            </a:r>
          </a:p>
          <a:p>
            <a:pPr lvl="3"/>
            <a:r>
              <a:rPr lang="es-ES" dirty="0">
                <a:latin typeface="Arial Narrow" panose="020B0606020202030204" pitchFamily="34" charset="0"/>
              </a:rPr>
              <a:t>Microservicio: Python.</a:t>
            </a: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DAD95F6-DA47-94D9-0E20-839432E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82461"/>
              </p:ext>
            </p:extLst>
          </p:nvPr>
        </p:nvGraphicFramePr>
        <p:xfrm>
          <a:off x="927100" y="3327399"/>
          <a:ext cx="9150806" cy="27347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75403">
                  <a:extLst>
                    <a:ext uri="{9D8B030D-6E8A-4147-A177-3AD203B41FA5}">
                      <a16:colId xmlns:a16="http://schemas.microsoft.com/office/drawing/2014/main" val="3516948436"/>
                    </a:ext>
                  </a:extLst>
                </a:gridCol>
                <a:gridCol w="4575403">
                  <a:extLst>
                    <a:ext uri="{9D8B030D-6E8A-4147-A177-3AD203B41FA5}">
                      <a16:colId xmlns:a16="http://schemas.microsoft.com/office/drawing/2014/main" val="114002092"/>
                    </a:ext>
                  </a:extLst>
                </a:gridCol>
              </a:tblGrid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PROBLEMAS ENCONTRADOS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SOLUCIONES PROPUESTAS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78671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Código débil (6 dígitos)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Crear código en base recomendación OWASP de contraseñas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85129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Duración ilimitada del código de 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Fecha de caducidad al código proporcionado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65656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Guías de estilo (desarrollo de código)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Utilizar guías de estilo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93328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Archivo de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Incluir puntos de recogida de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36873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Tiempo de resolución incidencias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Elaborar plan de respuesta a incidencias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45341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Habilitar método para conocer usuarios que entran en la web del asistente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77646"/>
                  </a:ext>
                </a:extLst>
              </a:tr>
            </a:tbl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DC3F87E4-2895-197D-3592-627264860EA9}"/>
              </a:ext>
            </a:extLst>
          </p:cNvPr>
          <p:cNvSpPr/>
          <p:nvPr/>
        </p:nvSpPr>
        <p:spPr>
          <a:xfrm>
            <a:off x="11529907" y="338667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67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29FC72-72D5-47C5-B433-7E345B11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1F186-8C79-4F71-87BB-286E01768EE3}" type="slidenum">
              <a:rPr lang="es-ES" sz="2000" smtClean="0"/>
              <a:t>7</a:t>
            </a:fld>
            <a:endParaRPr lang="es-ES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810CBB3-9FE9-0372-6BA7-C322EC404B6C}"/>
              </a:ext>
            </a:extLst>
          </p:cNvPr>
          <p:cNvSpPr txBox="1">
            <a:spLocks/>
          </p:cNvSpPr>
          <p:nvPr/>
        </p:nvSpPr>
        <p:spPr>
          <a:xfrm>
            <a:off x="1185333" y="353942"/>
            <a:ext cx="3259668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ISEÑO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8EB1A06-6FE3-6B08-D388-512C36BDF853}"/>
              </a:ext>
            </a:extLst>
          </p:cNvPr>
          <p:cNvSpPr/>
          <p:nvPr/>
        </p:nvSpPr>
        <p:spPr>
          <a:xfrm>
            <a:off x="745067" y="533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7A112E1-7127-1B47-1373-1FF428AF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73" y="1136191"/>
            <a:ext cx="10330994" cy="2372324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1. Identificación de los stakeholders directos (personal del centro como el profesorado y los alumnos).</a:t>
            </a: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2. Identificación de las necesidades de los grupos de usuario.</a:t>
            </a: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3. Requisitos del proyecto:</a:t>
            </a: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	3.1. Requisitos de usuario que corresponden con las necesidades encontradas.</a:t>
            </a: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	3.2. Requisitos del sistema que corresponden con la definición técnica de estas necesidades (funcionalidad).</a:t>
            </a: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4. Realizabilidad (riesgos que puedan existir en alguna parte del sistema en base a la funcionalidad)</a:t>
            </a: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  <p:graphicFrame>
        <p:nvGraphicFramePr>
          <p:cNvPr id="12" name="Tabla 7">
            <a:extLst>
              <a:ext uri="{FF2B5EF4-FFF2-40B4-BE49-F238E27FC236}">
                <a16:creationId xmlns:a16="http://schemas.microsoft.com/office/drawing/2014/main" id="{1BEDCE16-FE5F-6E3B-E50F-0ADEA71D3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72957"/>
              </p:ext>
            </p:extLst>
          </p:nvPr>
        </p:nvGraphicFramePr>
        <p:xfrm>
          <a:off x="965200" y="3734330"/>
          <a:ext cx="9150806" cy="23440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75403">
                  <a:extLst>
                    <a:ext uri="{9D8B030D-6E8A-4147-A177-3AD203B41FA5}">
                      <a16:colId xmlns:a16="http://schemas.microsoft.com/office/drawing/2014/main" val="3516948436"/>
                    </a:ext>
                  </a:extLst>
                </a:gridCol>
                <a:gridCol w="4575403">
                  <a:extLst>
                    <a:ext uri="{9D8B030D-6E8A-4147-A177-3AD203B41FA5}">
                      <a16:colId xmlns:a16="http://schemas.microsoft.com/office/drawing/2014/main" val="114002092"/>
                    </a:ext>
                  </a:extLst>
                </a:gridCol>
              </a:tblGrid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PROBLEMAS ENCONTRADOS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SOLUCIONES PROPUESTAS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78671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Documentación débil (no hay mucha documentación)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Redactar documentación detallada. Libro de proyecto.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85129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Nuevo integrante del equipo de desarrollo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Con la documentación detallada, se reduciría el riesgo.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665656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Librerías de terceros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Revisión periódica de librerías utilizadas de terceros (versiones).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93328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Equipo técnico desidentificado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Reuniones de inicio y de seguimiento. Involucrar a todo el equipo.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36873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Archivo de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 Narrow" panose="020B0606020202030204" pitchFamily="34" charset="0"/>
                        </a:rPr>
                        <a:t>Añadir al sistema archivo de logs (igual que en puntos anteriores).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4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09EEB-DB5E-45D9-A731-9B9A64A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2A1F186-8C79-4F71-87BB-286E01768EE3}" type="slidenum">
              <a:rPr lang="es-ES" smtClean="0"/>
              <a:t>8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1431F-7266-CE36-1F31-142C39CB2193}"/>
              </a:ext>
            </a:extLst>
          </p:cNvPr>
          <p:cNvSpPr txBox="1">
            <a:spLocks/>
          </p:cNvSpPr>
          <p:nvPr/>
        </p:nvSpPr>
        <p:spPr>
          <a:xfrm>
            <a:off x="1185333" y="353942"/>
            <a:ext cx="3259668" cy="702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MPLEMENTACIÓN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116182B-65AF-182C-56CA-5B2343306FC9}"/>
              </a:ext>
            </a:extLst>
          </p:cNvPr>
          <p:cNvSpPr/>
          <p:nvPr/>
        </p:nvSpPr>
        <p:spPr>
          <a:xfrm>
            <a:off x="745067" y="533400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F1386A7-7308-BD1A-19C5-A2BD6EB5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503" y="1330095"/>
            <a:ext cx="10330994" cy="4197809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Tecnologías utilizadas:</a:t>
            </a: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Backend (JavaScript): Node.js v18.2.0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Frontend (JavaScript): Vue.js v3.0.1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Microservicio Python: Python v.3.10.4</a:t>
            </a: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Comparativa de librerías.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En las tablas se ha añadido una escala de colores:</a:t>
            </a: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Verde: Versiones actuales y utilizadas coinciden.</a:t>
            </a: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Amarillo: Versiones muy cercanas.</a:t>
            </a: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Amarillo oscuro: Versiones alejadas.</a:t>
            </a:r>
          </a:p>
          <a:p>
            <a:pPr lvl="2"/>
            <a:r>
              <a:rPr lang="es-ES" dirty="0">
                <a:latin typeface="Arial Narrow" panose="020B0606020202030204" pitchFamily="34" charset="0"/>
              </a:rPr>
              <a:t>Rojo: ‘</a:t>
            </a:r>
            <a:r>
              <a:rPr lang="es-ES" dirty="0" err="1">
                <a:latin typeface="Arial Narrow" panose="020B0606020202030204" pitchFamily="34" charset="0"/>
              </a:rPr>
              <a:t>Deprecated</a:t>
            </a:r>
            <a:r>
              <a:rPr lang="es-ES" dirty="0">
                <a:latin typeface="Arial Narrow" panose="020B0606020202030204" pitchFamily="34" charset="0"/>
              </a:rPr>
              <a:t>’ o versiones muy alejadas.</a:t>
            </a: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409EEB-DB5E-45D9-A731-9B9A64A7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2A1F186-8C79-4F71-87BB-286E01768EE3}" type="slidenum">
              <a:rPr lang="es-ES" smtClean="0"/>
              <a:t>9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116182B-65AF-182C-56CA-5B2343306FC9}"/>
              </a:ext>
            </a:extLst>
          </p:cNvPr>
          <p:cNvSpPr/>
          <p:nvPr/>
        </p:nvSpPr>
        <p:spPr>
          <a:xfrm>
            <a:off x="11529907" y="499534"/>
            <a:ext cx="440266" cy="423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graphicFrame>
        <p:nvGraphicFramePr>
          <p:cNvPr id="7" name="Tabla 8">
            <a:extLst>
              <a:ext uri="{FF2B5EF4-FFF2-40B4-BE49-F238E27FC236}">
                <a16:creationId xmlns:a16="http://schemas.microsoft.com/office/drawing/2014/main" id="{27BEBBCE-8951-BE84-3017-B254C327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93003"/>
              </p:ext>
            </p:extLst>
          </p:nvPr>
        </p:nvGraphicFramePr>
        <p:xfrm>
          <a:off x="770468" y="1515532"/>
          <a:ext cx="9982200" cy="259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288998032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3017771826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36906669"/>
                    </a:ext>
                  </a:extLst>
                </a:gridCol>
              </a:tblGrid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LIBRERÍA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VERSIÓN UTILIZADA EN 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VERSIÓN 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2635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bcryptjs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2,4,3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2,4,3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26116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cors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2,8,5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2,8,5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331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express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4,18,1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4,18,2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80288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jsonwebtoken</a:t>
                      </a:r>
                      <a:endParaRPr lang="es-ES" sz="1050" dirty="0">
                        <a:highlight>
                          <a:srgbClr val="FFFF00"/>
                        </a:highlight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8,5,1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</a:rPr>
                        <a:t>9,0,0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39823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jssha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3,2,0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3,3,0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82687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mysql2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2,3,3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3,0,1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80486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request-promise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4,2,6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4,2,6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64025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>
                          <a:latin typeface="Arial Narrow" panose="020B0606020202030204" pitchFamily="34" charset="0"/>
                        </a:rPr>
                        <a:t>sequelize</a:t>
                      </a:r>
                      <a:endParaRPr lang="es-ES" sz="105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6,24,0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6,28,0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72551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socket.io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2,1,1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Arial Narrow" panose="020B0606020202030204" pitchFamily="34" charset="0"/>
                        </a:rPr>
                        <a:t>4,5,4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721053"/>
                  </a:ext>
                </a:extLst>
              </a:tr>
            </a:tbl>
          </a:graphicData>
        </a:graphic>
      </p:graphicFrame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A2953A7-B3E4-8806-AF93-70B96EBB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38" y="563447"/>
            <a:ext cx="10330994" cy="71884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dirty="0">
                <a:latin typeface="Arial Narrow" panose="020B0606020202030204" pitchFamily="34" charset="0"/>
              </a:rPr>
              <a:t>Node.js</a:t>
            </a: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5A8AA2B-7188-C48C-DD1B-22E2B412A51B}"/>
              </a:ext>
            </a:extLst>
          </p:cNvPr>
          <p:cNvSpPr txBox="1">
            <a:spLocks/>
          </p:cNvSpPr>
          <p:nvPr/>
        </p:nvSpPr>
        <p:spPr>
          <a:xfrm>
            <a:off x="596071" y="5217353"/>
            <a:ext cx="10330994" cy="154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Wingdings 2" pitchFamily="18" charset="2"/>
              <a:buNone/>
            </a:pPr>
            <a:r>
              <a:rPr lang="es-ES" dirty="0">
                <a:latin typeface="Arial Narrow" panose="020B0606020202030204" pitchFamily="34" charset="0"/>
              </a:rPr>
              <a:t>Especial atención en: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 ‘</a:t>
            </a:r>
            <a:r>
              <a:rPr lang="es-ES" dirty="0" err="1">
                <a:latin typeface="Arial Narrow" panose="020B0606020202030204" pitchFamily="34" charset="0"/>
              </a:rPr>
              <a:t>request-promise</a:t>
            </a:r>
            <a:r>
              <a:rPr lang="es-ES" dirty="0">
                <a:latin typeface="Arial Narrow" panose="020B0606020202030204" pitchFamily="34" charset="0"/>
              </a:rPr>
              <a:t>’ que se encuentra ‘</a:t>
            </a:r>
            <a:r>
              <a:rPr lang="es-ES" dirty="0" err="1">
                <a:latin typeface="Arial Narrow" panose="020B0606020202030204" pitchFamily="34" charset="0"/>
              </a:rPr>
              <a:t>deprecated</a:t>
            </a:r>
            <a:r>
              <a:rPr lang="es-ES" dirty="0">
                <a:latin typeface="Arial Narrow" panose="020B0606020202030204" pitchFamily="34" charset="0"/>
              </a:rPr>
              <a:t>’</a:t>
            </a:r>
          </a:p>
          <a:p>
            <a:pPr lvl="1"/>
            <a:r>
              <a:rPr lang="es-ES" dirty="0">
                <a:latin typeface="Arial Narrow" panose="020B0606020202030204" pitchFamily="34" charset="0"/>
              </a:rPr>
              <a:t>‘socket.io’ versión muy desactualizada</a:t>
            </a: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Font typeface="Wingdings 2" pitchFamily="18" charset="2"/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  <a:p>
            <a:pPr lvl="1"/>
            <a:endParaRPr lang="es-E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6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1339</TotalTime>
  <Words>1020</Words>
  <Application>Microsoft Office PowerPoint</Application>
  <PresentationFormat>Panorámica</PresentationFormat>
  <Paragraphs>418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Century Schoolbook</vt:lpstr>
      <vt:lpstr>Wingdings 2</vt:lpstr>
      <vt:lpstr>Vista</vt:lpstr>
      <vt:lpstr>FINAL PROJECT REPORT: INFORME DE SEGURIDAD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SKILL EN ALEXA PARA FOMENTAR EL APRENDIZAJE EN ALUMNOS DE PREESCOLAR Y PRIMER CURSO DE EDUCACIÓN PRIMARIA</dc:title>
  <dc:creator>Juan Pablo Peña González</dc:creator>
  <cp:lastModifiedBy>Jorge Blanco Prieto</cp:lastModifiedBy>
  <cp:revision>58</cp:revision>
  <dcterms:created xsi:type="dcterms:W3CDTF">2020-07-18T09:13:58Z</dcterms:created>
  <dcterms:modified xsi:type="dcterms:W3CDTF">2023-01-21T18:19:07Z</dcterms:modified>
</cp:coreProperties>
</file>