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477" r:id="rId2"/>
    <p:sldId id="476" r:id="rId3"/>
  </p:sldIdLst>
  <p:sldSz cx="6858000" cy="9144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50" d="100"/>
          <a:sy n="150" d="100"/>
        </p:scale>
        <p:origin x="288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C726-D092-4FE1-9A90-456EBC5AD00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200150"/>
            <a:ext cx="24288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FD553-CD39-4982-A703-C881C9231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3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D553-CD39-4982-A703-C881C9231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B51B-685F-4D21-AA43-0845ED13F3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6CF4-E0C0-4956-ACD4-99A7ECF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9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B51B-685F-4D21-AA43-0845ED13F3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6CF4-E0C0-4956-ACD4-99A7ECF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7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B51B-685F-4D21-AA43-0845ED13F3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6CF4-E0C0-4956-ACD4-99A7ECF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B51B-685F-4D21-AA43-0845ED13F3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6CF4-E0C0-4956-ACD4-99A7ECF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B51B-685F-4D21-AA43-0845ED13F3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6CF4-E0C0-4956-ACD4-99A7ECF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B51B-685F-4D21-AA43-0845ED13F3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6CF4-E0C0-4956-ACD4-99A7ECF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B51B-685F-4D21-AA43-0845ED13F3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6CF4-E0C0-4956-ACD4-99A7ECF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B51B-685F-4D21-AA43-0845ED13F3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6CF4-E0C0-4956-ACD4-99A7ECF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B51B-685F-4D21-AA43-0845ED13F3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6CF4-E0C0-4956-ACD4-99A7ECF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B51B-685F-4D21-AA43-0845ED13F3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6CF4-E0C0-4956-ACD4-99A7ECF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B51B-685F-4D21-AA43-0845ED13F3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6CF4-E0C0-4956-ACD4-99A7ECF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9B51B-685F-4D21-AA43-0845ED13F3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FA6CF4-E0C0-4956-ACD4-99A7ECF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image" Target="../media/image88.png"/><Relationship Id="rId42" Type="http://schemas.openxmlformats.org/officeDocument/2006/relationships/image" Target="../media/image4.png"/><Relationship Id="rId47" Type="http://schemas.openxmlformats.org/officeDocument/2006/relationships/image" Target="../media/image111.png"/><Relationship Id="rId63" Type="http://schemas.openxmlformats.org/officeDocument/2006/relationships/image" Target="../media/image124.png"/><Relationship Id="rId68" Type="http://schemas.openxmlformats.org/officeDocument/2006/relationships/image" Target="../media/image129.png"/><Relationship Id="rId84" Type="http://schemas.openxmlformats.org/officeDocument/2006/relationships/image" Target="../media/image144.png"/><Relationship Id="rId16" Type="http://schemas.openxmlformats.org/officeDocument/2006/relationships/image" Target="../media/image83.png"/><Relationship Id="rId11" Type="http://schemas.openxmlformats.org/officeDocument/2006/relationships/image" Target="../media/image78.png"/><Relationship Id="rId32" Type="http://schemas.openxmlformats.org/officeDocument/2006/relationships/image" Target="../media/image13.png"/><Relationship Id="rId37" Type="http://schemas.openxmlformats.org/officeDocument/2006/relationships/image" Target="../media/image102.png"/><Relationship Id="rId53" Type="http://schemas.openxmlformats.org/officeDocument/2006/relationships/image" Target="../media/image15.png"/><Relationship Id="rId58" Type="http://schemas.openxmlformats.org/officeDocument/2006/relationships/image" Target="../media/image119.png"/><Relationship Id="rId74" Type="http://schemas.openxmlformats.org/officeDocument/2006/relationships/image" Target="../media/image135.png"/><Relationship Id="rId79" Type="http://schemas.openxmlformats.org/officeDocument/2006/relationships/image" Target="../media/image140.png"/><Relationship Id="rId5" Type="http://schemas.openxmlformats.org/officeDocument/2006/relationships/image" Target="../media/image72.png"/><Relationship Id="rId61" Type="http://schemas.openxmlformats.org/officeDocument/2006/relationships/image" Target="../media/image122.png"/><Relationship Id="rId82" Type="http://schemas.openxmlformats.org/officeDocument/2006/relationships/image" Target="../media/image142.png"/><Relationship Id="rId19" Type="http://schemas.openxmlformats.org/officeDocument/2006/relationships/image" Target="../media/image8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Relationship Id="rId35" Type="http://schemas.openxmlformats.org/officeDocument/2006/relationships/image" Target="../media/image100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Relationship Id="rId56" Type="http://schemas.openxmlformats.org/officeDocument/2006/relationships/image" Target="../media/image19.png"/><Relationship Id="rId64" Type="http://schemas.openxmlformats.org/officeDocument/2006/relationships/image" Target="../media/image125.png"/><Relationship Id="rId69" Type="http://schemas.openxmlformats.org/officeDocument/2006/relationships/image" Target="../media/image130.png"/><Relationship Id="rId77" Type="http://schemas.openxmlformats.org/officeDocument/2006/relationships/image" Target="../media/image138.png"/><Relationship Id="rId8" Type="http://schemas.openxmlformats.org/officeDocument/2006/relationships/image" Target="../media/image75.png"/><Relationship Id="rId51" Type="http://schemas.openxmlformats.org/officeDocument/2006/relationships/image" Target="../media/image2.png"/><Relationship Id="rId72" Type="http://schemas.openxmlformats.org/officeDocument/2006/relationships/image" Target="../media/image133.png"/><Relationship Id="rId80" Type="http://schemas.openxmlformats.org/officeDocument/2006/relationships/image" Target="../media/image39.png"/><Relationship Id="rId3" Type="http://schemas.openxmlformats.org/officeDocument/2006/relationships/image" Target="../media/image70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46" Type="http://schemas.openxmlformats.org/officeDocument/2006/relationships/image" Target="../media/image110.png"/><Relationship Id="rId59" Type="http://schemas.openxmlformats.org/officeDocument/2006/relationships/image" Target="../media/image120.png"/><Relationship Id="rId67" Type="http://schemas.openxmlformats.org/officeDocument/2006/relationships/image" Target="../media/image128.png"/><Relationship Id="rId20" Type="http://schemas.openxmlformats.org/officeDocument/2006/relationships/image" Target="../media/image87.png"/><Relationship Id="rId41" Type="http://schemas.openxmlformats.org/officeDocument/2006/relationships/image" Target="../media/image106.png"/><Relationship Id="rId54" Type="http://schemas.openxmlformats.org/officeDocument/2006/relationships/image" Target="../media/image116.png"/><Relationship Id="rId62" Type="http://schemas.openxmlformats.org/officeDocument/2006/relationships/image" Target="../media/image123.png"/><Relationship Id="rId70" Type="http://schemas.openxmlformats.org/officeDocument/2006/relationships/image" Target="../media/image131.png"/><Relationship Id="rId75" Type="http://schemas.openxmlformats.org/officeDocument/2006/relationships/image" Target="../media/image136.png"/><Relationship Id="rId83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36" Type="http://schemas.openxmlformats.org/officeDocument/2006/relationships/image" Target="../media/image101.png"/><Relationship Id="rId49" Type="http://schemas.openxmlformats.org/officeDocument/2006/relationships/image" Target="../media/image113.png"/><Relationship Id="rId57" Type="http://schemas.openxmlformats.org/officeDocument/2006/relationships/image" Target="../media/image118.png"/><Relationship Id="rId10" Type="http://schemas.openxmlformats.org/officeDocument/2006/relationships/image" Target="../media/image77.png"/><Relationship Id="rId31" Type="http://schemas.openxmlformats.org/officeDocument/2006/relationships/image" Target="../media/image1.png"/><Relationship Id="rId44" Type="http://schemas.openxmlformats.org/officeDocument/2006/relationships/image" Target="../media/image108.png"/><Relationship Id="rId52" Type="http://schemas.openxmlformats.org/officeDocument/2006/relationships/image" Target="../media/image115.png"/><Relationship Id="rId60" Type="http://schemas.openxmlformats.org/officeDocument/2006/relationships/image" Target="../media/image121.png"/><Relationship Id="rId65" Type="http://schemas.openxmlformats.org/officeDocument/2006/relationships/image" Target="../media/image126.png"/><Relationship Id="rId73" Type="http://schemas.openxmlformats.org/officeDocument/2006/relationships/image" Target="../media/image134.png"/><Relationship Id="rId78" Type="http://schemas.openxmlformats.org/officeDocument/2006/relationships/image" Target="../media/image139.png"/><Relationship Id="rId81" Type="http://schemas.openxmlformats.org/officeDocument/2006/relationships/image" Target="../media/image141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9" Type="http://schemas.openxmlformats.org/officeDocument/2006/relationships/image" Target="../media/image104.png"/><Relationship Id="rId34" Type="http://schemas.openxmlformats.org/officeDocument/2006/relationships/image" Target="../media/image99.png"/><Relationship Id="rId50" Type="http://schemas.openxmlformats.org/officeDocument/2006/relationships/image" Target="../media/image114.png"/><Relationship Id="rId55" Type="http://schemas.openxmlformats.org/officeDocument/2006/relationships/image" Target="../media/image117.png"/><Relationship Id="rId76" Type="http://schemas.openxmlformats.org/officeDocument/2006/relationships/image" Target="../media/image137.png"/><Relationship Id="rId7" Type="http://schemas.openxmlformats.org/officeDocument/2006/relationships/image" Target="../media/image74.png"/><Relationship Id="rId71" Type="http://schemas.openxmlformats.org/officeDocument/2006/relationships/image" Target="../media/image132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96.png"/><Relationship Id="rId24" Type="http://schemas.openxmlformats.org/officeDocument/2006/relationships/image" Target="../media/image91.png"/><Relationship Id="rId40" Type="http://schemas.openxmlformats.org/officeDocument/2006/relationships/image" Target="../media/image105.png"/><Relationship Id="rId45" Type="http://schemas.openxmlformats.org/officeDocument/2006/relationships/image" Target="../media/image109.png"/><Relationship Id="rId66" Type="http://schemas.openxmlformats.org/officeDocument/2006/relationships/image" Target="../media/image1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BD84E200-93BC-DDFA-6365-4A64DE1F2913}"/>
              </a:ext>
            </a:extLst>
          </p:cNvPr>
          <p:cNvSpPr/>
          <p:nvPr/>
        </p:nvSpPr>
        <p:spPr>
          <a:xfrm>
            <a:off x="2496201" y="285868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C4F446-02DC-1B08-F222-3FD33DAFC8EA}"/>
                  </a:ext>
                </a:extLst>
              </p:cNvPr>
              <p:cNvSpPr txBox="1"/>
              <p:nvPr/>
            </p:nvSpPr>
            <p:spPr>
              <a:xfrm>
                <a:off x="2527765" y="2825381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C4F446-02DC-1B08-F222-3FD33DAF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65" y="2825381"/>
                <a:ext cx="124505" cy="369332"/>
              </a:xfrm>
              <a:prstGeom prst="rect">
                <a:avLst/>
              </a:prstGeom>
              <a:blipFill>
                <a:blip r:embed="rId2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D3FFF3-2699-B1E7-023B-DC2BC06680F5}"/>
                  </a:ext>
                </a:extLst>
              </p:cNvPr>
              <p:cNvSpPr txBox="1"/>
              <p:nvPr/>
            </p:nvSpPr>
            <p:spPr>
              <a:xfrm>
                <a:off x="2501491" y="2922333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D3FFF3-2699-B1E7-023B-DC2BC066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91" y="2922333"/>
                <a:ext cx="171995" cy="230832"/>
              </a:xfrm>
              <a:prstGeom prst="rect">
                <a:avLst/>
              </a:prstGeom>
              <a:blipFill>
                <a:blip r:embed="rId3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8722B0-313A-133B-8DE1-DB059E7495E4}"/>
              </a:ext>
            </a:extLst>
          </p:cNvPr>
          <p:cNvCxnSpPr>
            <a:cxnSpLocks/>
            <a:stCxn id="3" idx="2"/>
            <a:endCxn id="203" idx="7"/>
          </p:cNvCxnSpPr>
          <p:nvPr/>
        </p:nvCxnSpPr>
        <p:spPr>
          <a:xfrm flipH="1">
            <a:off x="911777" y="2996112"/>
            <a:ext cx="1584424" cy="4392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4D9E3D-EF28-3D88-B97B-2E33141980C6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2630045" y="3133544"/>
            <a:ext cx="0" cy="23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605EEA-180A-B318-3DDF-9CB3B5F6C8C1}"/>
              </a:ext>
            </a:extLst>
          </p:cNvPr>
          <p:cNvCxnSpPr>
            <a:cxnSpLocks/>
            <a:stCxn id="3" idx="6"/>
            <a:endCxn id="699" idx="1"/>
          </p:cNvCxnSpPr>
          <p:nvPr/>
        </p:nvCxnSpPr>
        <p:spPr>
          <a:xfrm>
            <a:off x="2773787" y="2996112"/>
            <a:ext cx="1547119" cy="4035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DC2E5A-ABDD-DFF9-FE49-9BF91D4142DD}"/>
                  </a:ext>
                </a:extLst>
              </p:cNvPr>
              <p:cNvSpPr txBox="1"/>
              <p:nvPr/>
            </p:nvSpPr>
            <p:spPr>
              <a:xfrm>
                <a:off x="2539223" y="2434561"/>
                <a:ext cx="78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DC2E5A-ABDD-DFF9-FE49-9BF91D414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223" y="2434561"/>
                <a:ext cx="78482" cy="369332"/>
              </a:xfrm>
              <a:prstGeom prst="rect">
                <a:avLst/>
              </a:prstGeom>
              <a:blipFill>
                <a:blip r:embed="rId4"/>
                <a:stretch>
                  <a:fillRect r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Circle: Hollow 202">
            <a:extLst>
              <a:ext uri="{FF2B5EF4-FFF2-40B4-BE49-F238E27FC236}">
                <a16:creationId xmlns:a16="http://schemas.microsoft.com/office/drawing/2014/main" id="{0B9552EC-580A-B23F-A8FC-9E7CD4960203}"/>
              </a:ext>
            </a:extLst>
          </p:cNvPr>
          <p:cNvSpPr/>
          <p:nvPr/>
        </p:nvSpPr>
        <p:spPr>
          <a:xfrm>
            <a:off x="674843" y="339513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AB278AF9-CB0D-6873-4DF1-12F2223A3C15}"/>
                  </a:ext>
                </a:extLst>
              </p:cNvPr>
              <p:cNvSpPr txBox="1"/>
              <p:nvPr/>
            </p:nvSpPr>
            <p:spPr>
              <a:xfrm>
                <a:off x="719204" y="3377129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AB278AF9-CB0D-6873-4DF1-12F2223A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4" y="3377129"/>
                <a:ext cx="124505" cy="369332"/>
              </a:xfrm>
              <a:prstGeom prst="rect">
                <a:avLst/>
              </a:prstGeom>
              <a:blipFill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Circle: Hollow 204">
            <a:extLst>
              <a:ext uri="{FF2B5EF4-FFF2-40B4-BE49-F238E27FC236}">
                <a16:creationId xmlns:a16="http://schemas.microsoft.com/office/drawing/2014/main" id="{B5AD928A-E35E-5158-2F48-F657E79D328B}"/>
              </a:ext>
            </a:extLst>
          </p:cNvPr>
          <p:cNvSpPr/>
          <p:nvPr/>
        </p:nvSpPr>
        <p:spPr>
          <a:xfrm>
            <a:off x="667496" y="422770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A4A675E6-D27B-A1B7-53CA-73B2544EDBEF}"/>
                  </a:ext>
                </a:extLst>
              </p:cNvPr>
              <p:cNvSpPr txBox="1"/>
              <p:nvPr/>
            </p:nvSpPr>
            <p:spPr>
              <a:xfrm>
                <a:off x="711356" y="4199988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A4A675E6-D27B-A1B7-53CA-73B2544E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6" y="4199988"/>
                <a:ext cx="124505" cy="369332"/>
              </a:xfrm>
              <a:prstGeom prst="rect">
                <a:avLst/>
              </a:prstGeom>
              <a:blipFill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F0AFDBC-6AC5-CB1A-087D-320C85DBFA39}"/>
                  </a:ext>
                </a:extLst>
              </p:cNvPr>
              <p:cNvSpPr txBox="1"/>
              <p:nvPr/>
            </p:nvSpPr>
            <p:spPr>
              <a:xfrm>
                <a:off x="662326" y="4299439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F0AFDBC-6AC5-CB1A-087D-320C85DB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6" y="4299439"/>
                <a:ext cx="171995" cy="230832"/>
              </a:xfrm>
              <a:prstGeom prst="rect">
                <a:avLst/>
              </a:prstGeom>
              <a:blipFill>
                <a:blip r:embed="rId6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Circle: Hollow 207">
            <a:extLst>
              <a:ext uri="{FF2B5EF4-FFF2-40B4-BE49-F238E27FC236}">
                <a16:creationId xmlns:a16="http://schemas.microsoft.com/office/drawing/2014/main" id="{1B30E366-604C-583D-C3C4-C315B6334FA6}"/>
              </a:ext>
            </a:extLst>
          </p:cNvPr>
          <p:cNvSpPr/>
          <p:nvPr/>
        </p:nvSpPr>
        <p:spPr>
          <a:xfrm>
            <a:off x="668074" y="465085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77D0790-5B60-6E6C-2620-0A6C94125298}"/>
                  </a:ext>
                </a:extLst>
              </p:cNvPr>
              <p:cNvSpPr txBox="1"/>
              <p:nvPr/>
            </p:nvSpPr>
            <p:spPr>
              <a:xfrm>
                <a:off x="704775" y="4629127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77D0790-5B60-6E6C-2620-0A6C9412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75" y="4629127"/>
                <a:ext cx="124505" cy="369332"/>
              </a:xfrm>
              <a:prstGeom prst="rect">
                <a:avLst/>
              </a:prstGeom>
              <a:blipFill>
                <a:blip r:embed="rId2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96CFE49-8844-DFB5-DBEE-C0D8FBE576BE}"/>
                  </a:ext>
                </a:extLst>
              </p:cNvPr>
              <p:cNvSpPr txBox="1"/>
              <p:nvPr/>
            </p:nvSpPr>
            <p:spPr>
              <a:xfrm>
                <a:off x="666468" y="472416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96CFE49-8844-DFB5-DBEE-C0D8FBE5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8" y="4724167"/>
                <a:ext cx="171995" cy="230832"/>
              </a:xfrm>
              <a:prstGeom prst="rect">
                <a:avLst/>
              </a:prstGeom>
              <a:blipFill>
                <a:blip r:embed="rId7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B8D6FBDF-A399-A9F1-0BD9-76D66AF19200}"/>
              </a:ext>
            </a:extLst>
          </p:cNvPr>
          <p:cNvCxnSpPr>
            <a:cxnSpLocks/>
            <a:stCxn id="208" idx="4"/>
            <a:endCxn id="271" idx="0"/>
          </p:cNvCxnSpPr>
          <p:nvPr/>
        </p:nvCxnSpPr>
        <p:spPr>
          <a:xfrm flipH="1">
            <a:off x="806289" y="4925723"/>
            <a:ext cx="578" cy="1711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Circle: Hollow 270">
            <a:extLst>
              <a:ext uri="{FF2B5EF4-FFF2-40B4-BE49-F238E27FC236}">
                <a16:creationId xmlns:a16="http://schemas.microsoft.com/office/drawing/2014/main" id="{D27ECE37-DE4F-F56B-5E0B-D5694666265E}"/>
              </a:ext>
            </a:extLst>
          </p:cNvPr>
          <p:cNvSpPr/>
          <p:nvPr/>
        </p:nvSpPr>
        <p:spPr>
          <a:xfrm>
            <a:off x="667496" y="509686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DBA54A0-5DB6-5758-8E3B-E192E92201DE}"/>
                  </a:ext>
                </a:extLst>
              </p:cNvPr>
              <p:cNvSpPr txBox="1"/>
              <p:nvPr/>
            </p:nvSpPr>
            <p:spPr>
              <a:xfrm>
                <a:off x="719236" y="5077927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DBA54A0-5DB6-5758-8E3B-E192E922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36" y="5077927"/>
                <a:ext cx="124505" cy="369332"/>
              </a:xfrm>
              <a:prstGeom prst="rect">
                <a:avLst/>
              </a:prstGeom>
              <a:blipFill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4F83523D-084F-B3C6-A705-AB65B764E26D}"/>
                  </a:ext>
                </a:extLst>
              </p:cNvPr>
              <p:cNvSpPr txBox="1"/>
              <p:nvPr/>
            </p:nvSpPr>
            <p:spPr>
              <a:xfrm>
                <a:off x="666692" y="5160458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4F83523D-084F-B3C6-A705-AB65B764E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2" y="5160458"/>
                <a:ext cx="171995" cy="230832"/>
              </a:xfrm>
              <a:prstGeom prst="rect">
                <a:avLst/>
              </a:prstGeom>
              <a:blipFill>
                <a:blip r:embed="rId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3768EC85-D04E-3517-6D45-C2BD68304BF8}"/>
              </a:ext>
            </a:extLst>
          </p:cNvPr>
          <p:cNvCxnSpPr>
            <a:cxnSpLocks/>
            <a:stCxn id="205" idx="4"/>
            <a:endCxn id="208" idx="0"/>
          </p:cNvCxnSpPr>
          <p:nvPr/>
        </p:nvCxnSpPr>
        <p:spPr>
          <a:xfrm>
            <a:off x="806289" y="4502568"/>
            <a:ext cx="578" cy="1482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Circle: Hollow 274">
            <a:extLst>
              <a:ext uri="{FF2B5EF4-FFF2-40B4-BE49-F238E27FC236}">
                <a16:creationId xmlns:a16="http://schemas.microsoft.com/office/drawing/2014/main" id="{4DB63E16-B69E-E7E8-D240-5192804BDBBB}"/>
              </a:ext>
            </a:extLst>
          </p:cNvPr>
          <p:cNvSpPr/>
          <p:nvPr/>
        </p:nvSpPr>
        <p:spPr>
          <a:xfrm>
            <a:off x="1182596" y="3392512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6B34A693-3F2C-C318-BC42-B015EEADB172}"/>
                  </a:ext>
                </a:extLst>
              </p:cNvPr>
              <p:cNvSpPr txBox="1"/>
              <p:nvPr/>
            </p:nvSpPr>
            <p:spPr>
              <a:xfrm>
                <a:off x="1221837" y="3356770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6B34A693-3F2C-C318-BC42-B015EEADB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37" y="3356770"/>
                <a:ext cx="124505" cy="369332"/>
              </a:xfrm>
              <a:prstGeom prst="rect">
                <a:avLst/>
              </a:prstGeom>
              <a:blipFill>
                <a:blip r:embed="rId9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4565E74E-68A1-696D-5A57-8C72D549AAED}"/>
                  </a:ext>
                </a:extLst>
              </p:cNvPr>
              <p:cNvSpPr txBox="1"/>
              <p:nvPr/>
            </p:nvSpPr>
            <p:spPr>
              <a:xfrm>
                <a:off x="1172356" y="347185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4565E74E-68A1-696D-5A57-8C72D549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56" y="3471855"/>
                <a:ext cx="171995" cy="230832"/>
              </a:xfrm>
              <a:prstGeom prst="rect">
                <a:avLst/>
              </a:prstGeom>
              <a:blipFill>
                <a:blip r:embed="rId10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Circle: Hollow 277">
            <a:extLst>
              <a:ext uri="{FF2B5EF4-FFF2-40B4-BE49-F238E27FC236}">
                <a16:creationId xmlns:a16="http://schemas.microsoft.com/office/drawing/2014/main" id="{6C6A5D7C-9411-F989-1157-B4A97EDA7358}"/>
              </a:ext>
            </a:extLst>
          </p:cNvPr>
          <p:cNvSpPr/>
          <p:nvPr/>
        </p:nvSpPr>
        <p:spPr>
          <a:xfrm>
            <a:off x="1177476" y="422677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8D2F2E9-F02F-558C-EBB4-5F91F468883E}"/>
                  </a:ext>
                </a:extLst>
              </p:cNvPr>
              <p:cNvSpPr txBox="1"/>
              <p:nvPr/>
            </p:nvSpPr>
            <p:spPr>
              <a:xfrm>
                <a:off x="1210603" y="4211951"/>
                <a:ext cx="124505" cy="371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8D2F2E9-F02F-558C-EBB4-5F91F4688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03" y="4211951"/>
                <a:ext cx="124505" cy="371833"/>
              </a:xfrm>
              <a:prstGeom prst="rect">
                <a:avLst/>
              </a:prstGeom>
              <a:blipFill>
                <a:blip r:embed="rId11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A5AC8A4-E832-475D-A4B0-426ABD25F56B}"/>
                  </a:ext>
                </a:extLst>
              </p:cNvPr>
              <p:cNvSpPr txBox="1"/>
              <p:nvPr/>
            </p:nvSpPr>
            <p:spPr>
              <a:xfrm>
                <a:off x="1186644" y="4301352"/>
                <a:ext cx="12450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A5AC8A4-E832-475D-A4B0-426ABD25F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44" y="4301352"/>
                <a:ext cx="124505" cy="230832"/>
              </a:xfrm>
              <a:prstGeom prst="rect">
                <a:avLst/>
              </a:prstGeom>
              <a:blipFill>
                <a:blip r:embed="rId12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7261CC1-86EA-A059-D6E8-DBA2D3748929}"/>
              </a:ext>
            </a:extLst>
          </p:cNvPr>
          <p:cNvCxnSpPr>
            <a:cxnSpLocks/>
            <a:stCxn id="205" idx="6"/>
            <a:endCxn id="278" idx="2"/>
          </p:cNvCxnSpPr>
          <p:nvPr/>
        </p:nvCxnSpPr>
        <p:spPr>
          <a:xfrm flipV="1">
            <a:off x="945082" y="4364208"/>
            <a:ext cx="232394" cy="9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Circle: Hollow 281">
            <a:extLst>
              <a:ext uri="{FF2B5EF4-FFF2-40B4-BE49-F238E27FC236}">
                <a16:creationId xmlns:a16="http://schemas.microsoft.com/office/drawing/2014/main" id="{1311E14B-6726-1D5E-076E-17E88D5D6A91}"/>
              </a:ext>
            </a:extLst>
          </p:cNvPr>
          <p:cNvSpPr/>
          <p:nvPr/>
        </p:nvSpPr>
        <p:spPr>
          <a:xfrm>
            <a:off x="665455" y="551386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44F10B71-30E0-13C1-E23A-CD5C7581E2E0}"/>
                  </a:ext>
                </a:extLst>
              </p:cNvPr>
              <p:cNvSpPr txBox="1"/>
              <p:nvPr/>
            </p:nvSpPr>
            <p:spPr>
              <a:xfrm>
                <a:off x="683354" y="5494925"/>
                <a:ext cx="124505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44F10B71-30E0-13C1-E23A-CD5C7581E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54" y="5494925"/>
                <a:ext cx="124505" cy="381643"/>
              </a:xfrm>
              <a:prstGeom prst="rect">
                <a:avLst/>
              </a:prstGeom>
              <a:blipFill>
                <a:blip r:embed="rId13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989BCAE-63B8-40B0-109F-3E94C1708406}"/>
                  </a:ext>
                </a:extLst>
              </p:cNvPr>
              <p:cNvSpPr txBox="1"/>
              <p:nvPr/>
            </p:nvSpPr>
            <p:spPr>
              <a:xfrm>
                <a:off x="657807" y="559814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989BCAE-63B8-40B0-109F-3E94C170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07" y="5598147"/>
                <a:ext cx="171995" cy="230832"/>
              </a:xfrm>
              <a:prstGeom prst="rect">
                <a:avLst/>
              </a:prstGeom>
              <a:blipFill>
                <a:blip r:embed="rId14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C461CA92-3A55-A8BC-28A0-6F24D4DD22F6}"/>
              </a:ext>
            </a:extLst>
          </p:cNvPr>
          <p:cNvCxnSpPr>
            <a:cxnSpLocks/>
            <a:stCxn id="271" idx="4"/>
            <a:endCxn id="282" idx="0"/>
          </p:cNvCxnSpPr>
          <p:nvPr/>
        </p:nvCxnSpPr>
        <p:spPr>
          <a:xfrm flipH="1">
            <a:off x="804248" y="5371730"/>
            <a:ext cx="2041" cy="1421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59D238A1-B2C1-1F7F-CF01-373D745CB868}"/>
              </a:ext>
            </a:extLst>
          </p:cNvPr>
          <p:cNvCxnSpPr>
            <a:cxnSpLocks/>
            <a:stCxn id="271" idx="6"/>
            <a:endCxn id="287" idx="2"/>
          </p:cNvCxnSpPr>
          <p:nvPr/>
        </p:nvCxnSpPr>
        <p:spPr>
          <a:xfrm flipV="1">
            <a:off x="945082" y="5234286"/>
            <a:ext cx="227274" cy="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Circle: Hollow 286">
            <a:extLst>
              <a:ext uri="{FF2B5EF4-FFF2-40B4-BE49-F238E27FC236}">
                <a16:creationId xmlns:a16="http://schemas.microsoft.com/office/drawing/2014/main" id="{C5E1E24B-C298-2925-F5A9-55F752D51405}"/>
              </a:ext>
            </a:extLst>
          </p:cNvPr>
          <p:cNvSpPr/>
          <p:nvPr/>
        </p:nvSpPr>
        <p:spPr>
          <a:xfrm>
            <a:off x="1172356" y="509685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064233D-4CFF-DCB0-364C-BC431F567A21}"/>
                  </a:ext>
                </a:extLst>
              </p:cNvPr>
              <p:cNvSpPr txBox="1"/>
              <p:nvPr/>
            </p:nvSpPr>
            <p:spPr>
              <a:xfrm>
                <a:off x="1223801" y="5056167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064233D-4CFF-DCB0-364C-BC431F567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01" y="5056167"/>
                <a:ext cx="124505" cy="369332"/>
              </a:xfrm>
              <a:prstGeom prst="rect">
                <a:avLst/>
              </a:prstGeom>
              <a:blipFill>
                <a:blip r:embed="rId15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E33B70D-9458-0672-3509-2C8B5AE96A3A}"/>
                  </a:ext>
                </a:extLst>
              </p:cNvPr>
              <p:cNvSpPr txBox="1"/>
              <p:nvPr/>
            </p:nvSpPr>
            <p:spPr>
              <a:xfrm>
                <a:off x="1168959" y="5171542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E33B70D-9458-0672-3509-2C8B5AE96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59" y="5171542"/>
                <a:ext cx="171995" cy="230832"/>
              </a:xfrm>
              <a:prstGeom prst="rect">
                <a:avLst/>
              </a:prstGeom>
              <a:blipFill>
                <a:blip r:embed="rId16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FE401B15-CDA2-49AA-8CC7-FD900A3DE835}"/>
                  </a:ext>
                </a:extLst>
              </p:cNvPr>
              <p:cNvSpPr txBox="1"/>
              <p:nvPr/>
            </p:nvSpPr>
            <p:spPr>
              <a:xfrm>
                <a:off x="1894030" y="4110555"/>
                <a:ext cx="124505" cy="40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FE401B15-CDA2-49AA-8CC7-FD900A3DE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30" y="4110555"/>
                <a:ext cx="124505" cy="402995"/>
              </a:xfrm>
              <a:prstGeom prst="rect">
                <a:avLst/>
              </a:prstGeom>
              <a:blipFill>
                <a:blip r:embed="rId17"/>
                <a:stretch>
                  <a:fillRect r="-1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77BB83-1034-42D3-5ECA-BEED49E4482B}"/>
                  </a:ext>
                </a:extLst>
              </p:cNvPr>
              <p:cNvSpPr txBox="1"/>
              <p:nvPr/>
            </p:nvSpPr>
            <p:spPr>
              <a:xfrm>
                <a:off x="676595" y="3466336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77BB83-1034-42D3-5ECA-BEED49E4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95" y="3466336"/>
                <a:ext cx="171995" cy="230832"/>
              </a:xfrm>
              <a:prstGeom prst="rect">
                <a:avLst/>
              </a:prstGeom>
              <a:blipFill>
                <a:blip r:embed="rId18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71CE5FCB-8EA8-B3D7-40B3-91BDC2B2AEF2}"/>
              </a:ext>
            </a:extLst>
          </p:cNvPr>
          <p:cNvCxnSpPr>
            <a:cxnSpLocks/>
            <a:stCxn id="203" idx="6"/>
          </p:cNvCxnSpPr>
          <p:nvPr/>
        </p:nvCxnSpPr>
        <p:spPr>
          <a:xfrm>
            <a:off x="952429" y="3532562"/>
            <a:ext cx="2250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Circle: Hollow 323">
            <a:extLst>
              <a:ext uri="{FF2B5EF4-FFF2-40B4-BE49-F238E27FC236}">
                <a16:creationId xmlns:a16="http://schemas.microsoft.com/office/drawing/2014/main" id="{2BB56274-59F2-2759-10E3-EAC7F526D1A0}"/>
              </a:ext>
            </a:extLst>
          </p:cNvPr>
          <p:cNvSpPr/>
          <p:nvPr/>
        </p:nvSpPr>
        <p:spPr>
          <a:xfrm>
            <a:off x="2487050" y="246394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18B328D9-5D8C-D4C7-B7CF-75AE46FE3FD4}"/>
                  </a:ext>
                </a:extLst>
              </p:cNvPr>
              <p:cNvSpPr txBox="1"/>
              <p:nvPr/>
            </p:nvSpPr>
            <p:spPr>
              <a:xfrm>
                <a:off x="2480275" y="2544276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18B328D9-5D8C-D4C7-B7CF-75AE46FE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75" y="2544276"/>
                <a:ext cx="171995" cy="230832"/>
              </a:xfrm>
              <a:prstGeom prst="rect">
                <a:avLst/>
              </a:prstGeom>
              <a:blipFill>
                <a:blip r:embed="rId19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B96371C-B67D-EFE4-8134-83E62F3D0737}"/>
              </a:ext>
            </a:extLst>
          </p:cNvPr>
          <p:cNvCxnSpPr>
            <a:cxnSpLocks/>
          </p:cNvCxnSpPr>
          <p:nvPr/>
        </p:nvCxnSpPr>
        <p:spPr>
          <a:xfrm>
            <a:off x="2631041" y="2742946"/>
            <a:ext cx="1633" cy="1182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85EDCF1F-5EC9-2178-995A-DBFA35B8CC20}"/>
              </a:ext>
            </a:extLst>
          </p:cNvPr>
          <p:cNvCxnSpPr>
            <a:cxnSpLocks/>
          </p:cNvCxnSpPr>
          <p:nvPr/>
        </p:nvCxnSpPr>
        <p:spPr>
          <a:xfrm>
            <a:off x="809368" y="3679597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Circle: Hollow 409">
            <a:extLst>
              <a:ext uri="{FF2B5EF4-FFF2-40B4-BE49-F238E27FC236}">
                <a16:creationId xmlns:a16="http://schemas.microsoft.com/office/drawing/2014/main" id="{703B64AF-8D20-C83E-14F1-586E95D485B6}"/>
              </a:ext>
            </a:extLst>
          </p:cNvPr>
          <p:cNvSpPr/>
          <p:nvPr/>
        </p:nvSpPr>
        <p:spPr>
          <a:xfrm>
            <a:off x="1183870" y="464571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1AA5AE1F-8850-4BB2-365D-B579BE431F4F}"/>
                  </a:ext>
                </a:extLst>
              </p:cNvPr>
              <p:cNvSpPr txBox="1"/>
              <p:nvPr/>
            </p:nvSpPr>
            <p:spPr>
              <a:xfrm>
                <a:off x="1188198" y="471374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1AA5AE1F-8850-4BB2-365D-B579BE431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98" y="4713745"/>
                <a:ext cx="171995" cy="230832"/>
              </a:xfrm>
              <a:prstGeom prst="rect">
                <a:avLst/>
              </a:prstGeom>
              <a:blipFill>
                <a:blip r:embed="rId20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C688644E-703B-56D9-777B-FABCE7D89640}"/>
                  </a:ext>
                </a:extLst>
              </p:cNvPr>
              <p:cNvSpPr txBox="1"/>
              <p:nvPr/>
            </p:nvSpPr>
            <p:spPr>
              <a:xfrm>
                <a:off x="1216544" y="4606757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C688644E-703B-56D9-777B-FABCE7D89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544" y="4606757"/>
                <a:ext cx="124505" cy="369332"/>
              </a:xfrm>
              <a:prstGeom prst="rect">
                <a:avLst/>
              </a:prstGeom>
              <a:blipFill>
                <a:blip r:embed="rId21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C1CDF2F-BC5C-A457-5267-F947DFBD6A5E}"/>
              </a:ext>
            </a:extLst>
          </p:cNvPr>
          <p:cNvCxnSpPr>
            <a:cxnSpLocks/>
            <a:stCxn id="414" idx="3"/>
            <a:endCxn id="410" idx="7"/>
          </p:cNvCxnSpPr>
          <p:nvPr/>
        </p:nvCxnSpPr>
        <p:spPr>
          <a:xfrm flipH="1">
            <a:off x="1420804" y="4560889"/>
            <a:ext cx="152957" cy="1250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Circle: Hollow 413">
            <a:extLst>
              <a:ext uri="{FF2B5EF4-FFF2-40B4-BE49-F238E27FC236}">
                <a16:creationId xmlns:a16="http://schemas.microsoft.com/office/drawing/2014/main" id="{D511688A-2B68-5472-2CEB-2980AF256BB9}"/>
              </a:ext>
            </a:extLst>
          </p:cNvPr>
          <p:cNvSpPr/>
          <p:nvPr/>
        </p:nvSpPr>
        <p:spPr>
          <a:xfrm>
            <a:off x="1533109" y="4326278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DFF1F43B-2C07-8393-D244-E440AB2F88FD}"/>
                  </a:ext>
                </a:extLst>
              </p:cNvPr>
              <p:cNvSpPr txBox="1"/>
              <p:nvPr/>
            </p:nvSpPr>
            <p:spPr>
              <a:xfrm>
                <a:off x="1517962" y="437871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DFF1F43B-2C07-8393-D244-E440AB2F8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62" y="4378717"/>
                <a:ext cx="171995" cy="230832"/>
              </a:xfrm>
              <a:prstGeom prst="rect">
                <a:avLst/>
              </a:prstGeom>
              <a:blipFill>
                <a:blip r:embed="rId20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EFF74B90-1374-7F57-FF96-806E316D7E5C}"/>
              </a:ext>
            </a:extLst>
          </p:cNvPr>
          <p:cNvCxnSpPr>
            <a:cxnSpLocks/>
            <a:stCxn id="426" idx="2"/>
            <a:endCxn id="410" idx="5"/>
          </p:cNvCxnSpPr>
          <p:nvPr/>
        </p:nvCxnSpPr>
        <p:spPr>
          <a:xfrm flipH="1" flipV="1">
            <a:off x="1420804" y="4880328"/>
            <a:ext cx="112305" cy="200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DA279C56-36B8-DE6F-B6B1-BC39C194F1CD}"/>
                  </a:ext>
                </a:extLst>
              </p:cNvPr>
              <p:cNvSpPr txBox="1"/>
              <p:nvPr/>
            </p:nvSpPr>
            <p:spPr>
              <a:xfrm>
                <a:off x="1594444" y="4289335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DA279C56-36B8-DE6F-B6B1-BC39C194F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44" y="4289335"/>
                <a:ext cx="108918" cy="369332"/>
              </a:xfrm>
              <a:prstGeom prst="rect">
                <a:avLst/>
              </a:prstGeom>
              <a:blipFill>
                <a:blip r:embed="rId22"/>
                <a:stretch>
                  <a:fillRect r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28615480-B836-00E9-C27E-90DC592EA1C8}"/>
              </a:ext>
            </a:extLst>
          </p:cNvPr>
          <p:cNvCxnSpPr>
            <a:cxnSpLocks/>
            <a:stCxn id="420" idx="1"/>
          </p:cNvCxnSpPr>
          <p:nvPr/>
        </p:nvCxnSpPr>
        <p:spPr>
          <a:xfrm flipH="1">
            <a:off x="1783319" y="4337161"/>
            <a:ext cx="128925" cy="66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Circle: Hollow 418">
            <a:extLst>
              <a:ext uri="{FF2B5EF4-FFF2-40B4-BE49-F238E27FC236}">
                <a16:creationId xmlns:a16="http://schemas.microsoft.com/office/drawing/2014/main" id="{8AF5B854-5658-F8B8-E99B-F67E259385D7}"/>
              </a:ext>
            </a:extLst>
          </p:cNvPr>
          <p:cNvSpPr/>
          <p:nvPr/>
        </p:nvSpPr>
        <p:spPr>
          <a:xfrm>
            <a:off x="1907916" y="415371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23E1F8FA-D1F3-A8D1-6FFD-8EE8BB01295F}"/>
                  </a:ext>
                </a:extLst>
              </p:cNvPr>
              <p:cNvSpPr txBox="1"/>
              <p:nvPr/>
            </p:nvSpPr>
            <p:spPr>
              <a:xfrm>
                <a:off x="1912244" y="422174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23E1F8FA-D1F3-A8D1-6FFD-8EE8BB012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244" y="4221745"/>
                <a:ext cx="171995" cy="230832"/>
              </a:xfrm>
              <a:prstGeom prst="rect">
                <a:avLst/>
              </a:prstGeom>
              <a:blipFill>
                <a:blip r:embed="rId23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2" name="Circle: Hollow 421">
            <a:extLst>
              <a:ext uri="{FF2B5EF4-FFF2-40B4-BE49-F238E27FC236}">
                <a16:creationId xmlns:a16="http://schemas.microsoft.com/office/drawing/2014/main" id="{DA4CE25B-F922-346A-7A12-04207C6E4245}"/>
              </a:ext>
            </a:extLst>
          </p:cNvPr>
          <p:cNvSpPr/>
          <p:nvPr/>
        </p:nvSpPr>
        <p:spPr>
          <a:xfrm>
            <a:off x="1907916" y="446883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CF35C9F5-F605-3A7E-67F7-045947682718}"/>
                  </a:ext>
                </a:extLst>
              </p:cNvPr>
              <p:cNvSpPr txBox="1"/>
              <p:nvPr/>
            </p:nvSpPr>
            <p:spPr>
              <a:xfrm>
                <a:off x="1900235" y="4535138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CF35C9F5-F605-3A7E-67F7-045947682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235" y="4535138"/>
                <a:ext cx="171995" cy="230832"/>
              </a:xfrm>
              <a:prstGeom prst="rect">
                <a:avLst/>
              </a:prstGeom>
              <a:blipFill>
                <a:blip r:embed="rId24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25E012B-5E84-8975-A658-96F199A6DE24}"/>
              </a:ext>
            </a:extLst>
          </p:cNvPr>
          <p:cNvCxnSpPr>
            <a:cxnSpLocks/>
            <a:stCxn id="422" idx="2"/>
            <a:endCxn id="414" idx="5"/>
          </p:cNvCxnSpPr>
          <p:nvPr/>
        </p:nvCxnSpPr>
        <p:spPr>
          <a:xfrm flipH="1" flipV="1">
            <a:off x="1770043" y="4560889"/>
            <a:ext cx="137873" cy="45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0929376A-F95E-70AD-1791-7EE788B39657}"/>
                  </a:ext>
                </a:extLst>
              </p:cNvPr>
              <p:cNvSpPr txBox="1"/>
              <p:nvPr/>
            </p:nvSpPr>
            <p:spPr>
              <a:xfrm>
                <a:off x="1958786" y="4430661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0929376A-F95E-70AD-1791-7EE788B3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86" y="4430661"/>
                <a:ext cx="108918" cy="369332"/>
              </a:xfrm>
              <a:prstGeom prst="rect">
                <a:avLst/>
              </a:prstGeom>
              <a:blipFill>
                <a:blip r:embed="rId25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Circle: Hollow 425">
            <a:extLst>
              <a:ext uri="{FF2B5EF4-FFF2-40B4-BE49-F238E27FC236}">
                <a16:creationId xmlns:a16="http://schemas.microsoft.com/office/drawing/2014/main" id="{315C903E-6726-623C-7EBB-364C87B4189F}"/>
              </a:ext>
            </a:extLst>
          </p:cNvPr>
          <p:cNvSpPr/>
          <p:nvPr/>
        </p:nvSpPr>
        <p:spPr>
          <a:xfrm>
            <a:off x="1533109" y="494325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378BB607-B1F5-D508-E40B-4F8BA29EDBE2}"/>
                  </a:ext>
                </a:extLst>
              </p:cNvPr>
              <p:cNvSpPr txBox="1"/>
              <p:nvPr/>
            </p:nvSpPr>
            <p:spPr>
              <a:xfrm>
                <a:off x="1537437" y="501128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378BB607-B1F5-D508-E40B-4F8BA29ED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37" y="5011285"/>
                <a:ext cx="171995" cy="230832"/>
              </a:xfrm>
              <a:prstGeom prst="rect">
                <a:avLst/>
              </a:prstGeom>
              <a:blipFill>
                <a:blip r:embed="rId20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56C78B25-BD31-089D-4C7A-87ACAE41439F}"/>
                  </a:ext>
                </a:extLst>
              </p:cNvPr>
              <p:cNvSpPr txBox="1"/>
              <p:nvPr/>
            </p:nvSpPr>
            <p:spPr>
              <a:xfrm>
                <a:off x="1594444" y="4906314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56C78B25-BD31-089D-4C7A-87ACAE41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44" y="4906314"/>
                <a:ext cx="108918" cy="369332"/>
              </a:xfrm>
              <a:prstGeom prst="rect">
                <a:avLst/>
              </a:prstGeom>
              <a:blipFill>
                <a:blip r:embed="rId22"/>
                <a:stretch>
                  <a:fillRect r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4F3FD8BE-42EC-AA6F-2069-AA548928966B}"/>
              </a:ext>
            </a:extLst>
          </p:cNvPr>
          <p:cNvCxnSpPr>
            <a:cxnSpLocks/>
            <a:stCxn id="431" idx="1"/>
          </p:cNvCxnSpPr>
          <p:nvPr/>
        </p:nvCxnSpPr>
        <p:spPr>
          <a:xfrm flipH="1">
            <a:off x="1783319" y="4954140"/>
            <a:ext cx="128925" cy="66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" name="Circle: Hollow 429">
            <a:extLst>
              <a:ext uri="{FF2B5EF4-FFF2-40B4-BE49-F238E27FC236}">
                <a16:creationId xmlns:a16="http://schemas.microsoft.com/office/drawing/2014/main" id="{AEA7FA24-5028-FEF6-D3B2-96E8E8B34502}"/>
              </a:ext>
            </a:extLst>
          </p:cNvPr>
          <p:cNvSpPr/>
          <p:nvPr/>
        </p:nvSpPr>
        <p:spPr>
          <a:xfrm>
            <a:off x="1907916" y="477069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BEF42B0C-2A91-1EC4-9020-8937719BD4CE}"/>
                  </a:ext>
                </a:extLst>
              </p:cNvPr>
              <p:cNvSpPr txBox="1"/>
              <p:nvPr/>
            </p:nvSpPr>
            <p:spPr>
              <a:xfrm>
                <a:off x="1912244" y="4838724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BEF42B0C-2A91-1EC4-9020-8937719B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244" y="4838724"/>
                <a:ext cx="171995" cy="230832"/>
              </a:xfrm>
              <a:prstGeom prst="rect">
                <a:avLst/>
              </a:prstGeom>
              <a:blipFill>
                <a:blip r:embed="rId24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" name="Circle: Hollow 432">
            <a:extLst>
              <a:ext uri="{FF2B5EF4-FFF2-40B4-BE49-F238E27FC236}">
                <a16:creationId xmlns:a16="http://schemas.microsoft.com/office/drawing/2014/main" id="{754A0D4F-8B70-66A4-942A-BCC58F61347B}"/>
              </a:ext>
            </a:extLst>
          </p:cNvPr>
          <p:cNvSpPr/>
          <p:nvPr/>
        </p:nvSpPr>
        <p:spPr>
          <a:xfrm>
            <a:off x="1907916" y="508581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AD8204E-BA31-34CE-7ED4-3870450792DD}"/>
                  </a:ext>
                </a:extLst>
              </p:cNvPr>
              <p:cNvSpPr txBox="1"/>
              <p:nvPr/>
            </p:nvSpPr>
            <p:spPr>
              <a:xfrm>
                <a:off x="1912244" y="5153841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AD8204E-BA31-34CE-7ED4-387045079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244" y="5153841"/>
                <a:ext cx="171995" cy="230832"/>
              </a:xfrm>
              <a:prstGeom prst="rect">
                <a:avLst/>
              </a:prstGeom>
              <a:blipFill>
                <a:blip r:embed="rId16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E8E4D52-E8E4-B8B1-8760-74522611D79B}"/>
              </a:ext>
            </a:extLst>
          </p:cNvPr>
          <p:cNvCxnSpPr>
            <a:cxnSpLocks/>
            <a:stCxn id="433" idx="2"/>
            <a:endCxn id="426" idx="5"/>
          </p:cNvCxnSpPr>
          <p:nvPr/>
        </p:nvCxnSpPr>
        <p:spPr>
          <a:xfrm flipH="1" flipV="1">
            <a:off x="1770043" y="5177868"/>
            <a:ext cx="137873" cy="45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9C8ABAD4-F324-64C0-E33C-1F66E81DAC29}"/>
                  </a:ext>
                </a:extLst>
              </p:cNvPr>
              <p:cNvSpPr txBox="1"/>
              <p:nvPr/>
            </p:nvSpPr>
            <p:spPr>
              <a:xfrm>
                <a:off x="1946777" y="5045916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9C8ABAD4-F324-64C0-E33C-1F66E81DA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777" y="5045916"/>
                <a:ext cx="108918" cy="369332"/>
              </a:xfrm>
              <a:prstGeom prst="rect">
                <a:avLst/>
              </a:prstGeom>
              <a:blipFill>
                <a:blip r:embed="rId26"/>
                <a:stretch>
                  <a:fillRect r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D9A9F08D-43C7-9EE9-B4E9-19FD15F2C13E}"/>
              </a:ext>
            </a:extLst>
          </p:cNvPr>
          <p:cNvCxnSpPr>
            <a:cxnSpLocks/>
            <a:stCxn id="208" idx="6"/>
            <a:endCxn id="410" idx="2"/>
          </p:cNvCxnSpPr>
          <p:nvPr/>
        </p:nvCxnSpPr>
        <p:spPr>
          <a:xfrm flipV="1">
            <a:off x="945660" y="4783149"/>
            <a:ext cx="238210" cy="5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8DDC6171-141A-598C-B601-0BAF75EA91D7}"/>
                  </a:ext>
                </a:extLst>
              </p:cNvPr>
              <p:cNvSpPr txBox="1"/>
              <p:nvPr/>
            </p:nvSpPr>
            <p:spPr>
              <a:xfrm>
                <a:off x="563333" y="4850310"/>
                <a:ext cx="124505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8DDC6171-141A-598C-B601-0BAF75EA9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3" y="4850310"/>
                <a:ext cx="124505" cy="381643"/>
              </a:xfrm>
              <a:prstGeom prst="rect">
                <a:avLst/>
              </a:prstGeom>
              <a:blipFill>
                <a:blip r:embed="rId27"/>
                <a:stretch>
                  <a:fillRect r="-9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E97923E4-AF9B-1D2D-2048-30E776B2BD46}"/>
                  </a:ext>
                </a:extLst>
              </p:cNvPr>
              <p:cNvSpPr txBox="1"/>
              <p:nvPr/>
            </p:nvSpPr>
            <p:spPr>
              <a:xfrm>
                <a:off x="902252" y="4532465"/>
                <a:ext cx="124505" cy="395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E97923E4-AF9B-1D2D-2048-30E776B2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52" y="4532465"/>
                <a:ext cx="124505" cy="395236"/>
              </a:xfrm>
              <a:prstGeom prst="rect">
                <a:avLst/>
              </a:prstGeom>
              <a:blipFill>
                <a:blip r:embed="rId28"/>
                <a:stretch>
                  <a:fillRect r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FF8503BE-6655-B0A7-3484-20AD50CAED23}"/>
                  </a:ext>
                </a:extLst>
              </p:cNvPr>
              <p:cNvSpPr txBox="1"/>
              <p:nvPr/>
            </p:nvSpPr>
            <p:spPr>
              <a:xfrm>
                <a:off x="599966" y="4445577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FF8503BE-6655-B0A7-3484-20AD50CAE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66" y="4445577"/>
                <a:ext cx="124505" cy="369332"/>
              </a:xfrm>
              <a:prstGeom prst="rect">
                <a:avLst/>
              </a:prstGeom>
              <a:blipFill>
                <a:blip r:embed="rId29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C8FF1388-36E8-7C9E-32B7-ED8D61722A09}"/>
                  </a:ext>
                </a:extLst>
              </p:cNvPr>
              <p:cNvSpPr txBox="1"/>
              <p:nvPr/>
            </p:nvSpPr>
            <p:spPr>
              <a:xfrm>
                <a:off x="608491" y="4017807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C8FF1388-36E8-7C9E-32B7-ED8D61722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1" y="4017807"/>
                <a:ext cx="124505" cy="369332"/>
              </a:xfrm>
              <a:prstGeom prst="rect">
                <a:avLst/>
              </a:prstGeom>
              <a:blipFill>
                <a:blip r:embed="rId30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" name="Circle: Hollow 459">
            <a:extLst>
              <a:ext uri="{FF2B5EF4-FFF2-40B4-BE49-F238E27FC236}">
                <a16:creationId xmlns:a16="http://schemas.microsoft.com/office/drawing/2014/main" id="{BD734C8A-85AE-134F-742C-EC361A91C8CF}"/>
              </a:ext>
            </a:extLst>
          </p:cNvPr>
          <p:cNvSpPr/>
          <p:nvPr/>
        </p:nvSpPr>
        <p:spPr>
          <a:xfrm>
            <a:off x="670631" y="3806742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229C878B-DABD-25B9-C7DF-0D63B55E73E5}"/>
                  </a:ext>
                </a:extLst>
              </p:cNvPr>
              <p:cNvSpPr txBox="1"/>
              <p:nvPr/>
            </p:nvSpPr>
            <p:spPr>
              <a:xfrm>
                <a:off x="672609" y="3879213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229C878B-DABD-25B9-C7DF-0D63B55E7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09" y="3879213"/>
                <a:ext cx="171995" cy="230832"/>
              </a:xfrm>
              <a:prstGeom prst="rect">
                <a:avLst/>
              </a:prstGeom>
              <a:blipFill>
                <a:blip r:embed="rId31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2" name="Circle: Hollow 461">
            <a:extLst>
              <a:ext uri="{FF2B5EF4-FFF2-40B4-BE49-F238E27FC236}">
                <a16:creationId xmlns:a16="http://schemas.microsoft.com/office/drawing/2014/main" id="{A11C3285-7516-E833-6E0E-5AE7CB20055E}"/>
              </a:ext>
            </a:extLst>
          </p:cNvPr>
          <p:cNvSpPr/>
          <p:nvPr/>
        </p:nvSpPr>
        <p:spPr>
          <a:xfrm>
            <a:off x="215716" y="381438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0E7A6304-1B52-D341-A3AB-E1B3BA701BA4}"/>
                  </a:ext>
                </a:extLst>
              </p:cNvPr>
              <p:cNvSpPr txBox="1"/>
              <p:nvPr/>
            </p:nvSpPr>
            <p:spPr>
              <a:xfrm>
                <a:off x="220044" y="3882408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0E7A6304-1B52-D341-A3AB-E1B3BA701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4" y="3882408"/>
                <a:ext cx="171995" cy="230832"/>
              </a:xfrm>
              <a:prstGeom prst="rect">
                <a:avLst/>
              </a:prstGeom>
              <a:blipFill>
                <a:blip r:embed="rId32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BF549355-07E9-59A8-E7AB-9ADEFB46343B}"/>
              </a:ext>
            </a:extLst>
          </p:cNvPr>
          <p:cNvCxnSpPr>
            <a:cxnSpLocks/>
          </p:cNvCxnSpPr>
          <p:nvPr/>
        </p:nvCxnSpPr>
        <p:spPr>
          <a:xfrm flipH="1">
            <a:off x="354509" y="3721559"/>
            <a:ext cx="44626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CFBA3D62-B573-2D15-FE9C-83FE98006266}"/>
              </a:ext>
            </a:extLst>
          </p:cNvPr>
          <p:cNvCxnSpPr>
            <a:cxnSpLocks/>
            <a:endCxn id="462" idx="0"/>
          </p:cNvCxnSpPr>
          <p:nvPr/>
        </p:nvCxnSpPr>
        <p:spPr>
          <a:xfrm>
            <a:off x="354509" y="3721559"/>
            <a:ext cx="0" cy="928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6A77DA20-F51F-1A67-94D5-EE394EF776ED}"/>
              </a:ext>
            </a:extLst>
          </p:cNvPr>
          <p:cNvCxnSpPr>
            <a:cxnSpLocks/>
            <a:stCxn id="462" idx="6"/>
            <a:endCxn id="460" idx="2"/>
          </p:cNvCxnSpPr>
          <p:nvPr/>
        </p:nvCxnSpPr>
        <p:spPr>
          <a:xfrm flipV="1">
            <a:off x="493302" y="3944174"/>
            <a:ext cx="17732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52E0E5C-1127-38DA-6925-EBF2FC64DE9D}"/>
              </a:ext>
            </a:extLst>
          </p:cNvPr>
          <p:cNvCxnSpPr>
            <a:cxnSpLocks/>
          </p:cNvCxnSpPr>
          <p:nvPr/>
        </p:nvCxnSpPr>
        <p:spPr>
          <a:xfrm>
            <a:off x="800778" y="4091733"/>
            <a:ext cx="0" cy="1463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8A254650-4944-94CF-4A8C-BD2591A37A1C}"/>
                  </a:ext>
                </a:extLst>
              </p:cNvPr>
              <p:cNvSpPr txBox="1"/>
              <p:nvPr/>
            </p:nvSpPr>
            <p:spPr>
              <a:xfrm>
                <a:off x="240737" y="3777525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8A254650-4944-94CF-4A8C-BD2591A3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37" y="3777525"/>
                <a:ext cx="124505" cy="369332"/>
              </a:xfrm>
              <a:prstGeom prst="rect">
                <a:avLst/>
              </a:prstGeom>
              <a:blipFill>
                <a:blip r:embed="rId33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D7E87D4E-FF85-3600-027B-E268B9D4FABB}"/>
                  </a:ext>
                </a:extLst>
              </p:cNvPr>
              <p:cNvSpPr txBox="1"/>
              <p:nvPr/>
            </p:nvSpPr>
            <p:spPr>
              <a:xfrm>
                <a:off x="714410" y="3778167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D7E87D4E-FF85-3600-027B-E268B9D4F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10" y="3778167"/>
                <a:ext cx="124505" cy="369332"/>
              </a:xfrm>
              <a:prstGeom prst="rect">
                <a:avLst/>
              </a:prstGeom>
              <a:blipFill>
                <a:blip r:embed="rId21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6" name="Circle: Hollow 625">
            <a:extLst>
              <a:ext uri="{FF2B5EF4-FFF2-40B4-BE49-F238E27FC236}">
                <a16:creationId xmlns:a16="http://schemas.microsoft.com/office/drawing/2014/main" id="{C898DF53-8FE7-AE2C-60E5-A1623C41B74F}"/>
              </a:ext>
            </a:extLst>
          </p:cNvPr>
          <p:cNvSpPr/>
          <p:nvPr/>
        </p:nvSpPr>
        <p:spPr>
          <a:xfrm>
            <a:off x="2484689" y="337678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4671E845-30FC-ADEA-59C6-E6266643380A}"/>
                  </a:ext>
                </a:extLst>
              </p:cNvPr>
              <p:cNvSpPr txBox="1"/>
              <p:nvPr/>
            </p:nvSpPr>
            <p:spPr>
              <a:xfrm>
                <a:off x="2529050" y="3358786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4671E845-30FC-ADEA-59C6-E6266643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50" y="3358786"/>
                <a:ext cx="124505" cy="369332"/>
              </a:xfrm>
              <a:prstGeom prst="rect">
                <a:avLst/>
              </a:prstGeom>
              <a:blipFill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8" name="Circle: Hollow 627">
            <a:extLst>
              <a:ext uri="{FF2B5EF4-FFF2-40B4-BE49-F238E27FC236}">
                <a16:creationId xmlns:a16="http://schemas.microsoft.com/office/drawing/2014/main" id="{D10A4623-AFFA-1C1F-2914-C4A0C34338D6}"/>
              </a:ext>
            </a:extLst>
          </p:cNvPr>
          <p:cNvSpPr/>
          <p:nvPr/>
        </p:nvSpPr>
        <p:spPr>
          <a:xfrm>
            <a:off x="2477342" y="4209361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2823635D-371E-C616-B275-E2782D12F6C3}"/>
                  </a:ext>
                </a:extLst>
              </p:cNvPr>
              <p:cNvSpPr txBox="1"/>
              <p:nvPr/>
            </p:nvSpPr>
            <p:spPr>
              <a:xfrm>
                <a:off x="2521202" y="4181645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2823635D-371E-C616-B275-E2782D12F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202" y="4181645"/>
                <a:ext cx="124505" cy="369332"/>
              </a:xfrm>
              <a:prstGeom prst="rect">
                <a:avLst/>
              </a:prstGeom>
              <a:blipFill>
                <a:blip r:embed="rId3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57A1827D-69DC-A4C8-E627-56F1130F973F}"/>
                  </a:ext>
                </a:extLst>
              </p:cNvPr>
              <p:cNvSpPr txBox="1"/>
              <p:nvPr/>
            </p:nvSpPr>
            <p:spPr>
              <a:xfrm>
                <a:off x="2472172" y="4281096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57A1827D-69DC-A4C8-E627-56F1130F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72" y="4281096"/>
                <a:ext cx="171995" cy="230832"/>
              </a:xfrm>
              <a:prstGeom prst="rect">
                <a:avLst/>
              </a:prstGeom>
              <a:blipFill>
                <a:blip r:embed="rId6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1" name="Circle: Hollow 630">
            <a:extLst>
              <a:ext uri="{FF2B5EF4-FFF2-40B4-BE49-F238E27FC236}">
                <a16:creationId xmlns:a16="http://schemas.microsoft.com/office/drawing/2014/main" id="{D909BB5C-730E-06DC-AF81-582D30F078B7}"/>
              </a:ext>
            </a:extLst>
          </p:cNvPr>
          <p:cNvSpPr/>
          <p:nvPr/>
        </p:nvSpPr>
        <p:spPr>
          <a:xfrm>
            <a:off x="2477920" y="463251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2" name="TextBox 631">
                <a:extLst>
                  <a:ext uri="{FF2B5EF4-FFF2-40B4-BE49-F238E27FC236}">
                    <a16:creationId xmlns:a16="http://schemas.microsoft.com/office/drawing/2014/main" id="{719439C1-FAB0-C3EF-F744-004533A50FE5}"/>
                  </a:ext>
                </a:extLst>
              </p:cNvPr>
              <p:cNvSpPr txBox="1"/>
              <p:nvPr/>
            </p:nvSpPr>
            <p:spPr>
              <a:xfrm>
                <a:off x="2514621" y="4610784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32" name="TextBox 631">
                <a:extLst>
                  <a:ext uri="{FF2B5EF4-FFF2-40B4-BE49-F238E27FC236}">
                    <a16:creationId xmlns:a16="http://schemas.microsoft.com/office/drawing/2014/main" id="{719439C1-FAB0-C3EF-F744-004533A50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21" y="4610784"/>
                <a:ext cx="124505" cy="369332"/>
              </a:xfrm>
              <a:prstGeom prst="rect">
                <a:avLst/>
              </a:prstGeom>
              <a:blipFill>
                <a:blip r:embed="rId2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3" name="TextBox 632">
                <a:extLst>
                  <a:ext uri="{FF2B5EF4-FFF2-40B4-BE49-F238E27FC236}">
                    <a16:creationId xmlns:a16="http://schemas.microsoft.com/office/drawing/2014/main" id="{3EC1656B-3504-7991-0821-17EF61C79B26}"/>
                  </a:ext>
                </a:extLst>
              </p:cNvPr>
              <p:cNvSpPr txBox="1"/>
              <p:nvPr/>
            </p:nvSpPr>
            <p:spPr>
              <a:xfrm>
                <a:off x="2476314" y="4705824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33" name="TextBox 632">
                <a:extLst>
                  <a:ext uri="{FF2B5EF4-FFF2-40B4-BE49-F238E27FC236}">
                    <a16:creationId xmlns:a16="http://schemas.microsoft.com/office/drawing/2014/main" id="{3EC1656B-3504-7991-0821-17EF61C7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314" y="4705824"/>
                <a:ext cx="171995" cy="230832"/>
              </a:xfrm>
              <a:prstGeom prst="rect">
                <a:avLst/>
              </a:prstGeom>
              <a:blipFill>
                <a:blip r:embed="rId7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047047D2-9DA3-3E83-B929-909A4A7DA3A1}"/>
              </a:ext>
            </a:extLst>
          </p:cNvPr>
          <p:cNvCxnSpPr>
            <a:cxnSpLocks/>
            <a:stCxn id="631" idx="4"/>
            <a:endCxn id="635" idx="0"/>
          </p:cNvCxnSpPr>
          <p:nvPr/>
        </p:nvCxnSpPr>
        <p:spPr>
          <a:xfrm flipH="1">
            <a:off x="2616135" y="4907380"/>
            <a:ext cx="578" cy="1711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5" name="Circle: Hollow 634">
            <a:extLst>
              <a:ext uri="{FF2B5EF4-FFF2-40B4-BE49-F238E27FC236}">
                <a16:creationId xmlns:a16="http://schemas.microsoft.com/office/drawing/2014/main" id="{16D53CCF-9E60-372F-C401-518F2F62EE8F}"/>
              </a:ext>
            </a:extLst>
          </p:cNvPr>
          <p:cNvSpPr/>
          <p:nvPr/>
        </p:nvSpPr>
        <p:spPr>
          <a:xfrm>
            <a:off x="2477342" y="507852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FC5BE5D1-5E3C-5785-1533-6D341561D3BF}"/>
                  </a:ext>
                </a:extLst>
              </p:cNvPr>
              <p:cNvSpPr txBox="1"/>
              <p:nvPr/>
            </p:nvSpPr>
            <p:spPr>
              <a:xfrm>
                <a:off x="2529082" y="5059584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FC5BE5D1-5E3C-5785-1533-6D341561D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82" y="5059584"/>
                <a:ext cx="124505" cy="369332"/>
              </a:xfrm>
              <a:prstGeom prst="rect">
                <a:avLst/>
              </a:prstGeom>
              <a:blipFill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82CDAE44-7A66-33C9-974F-873BEEA63BA7}"/>
                  </a:ext>
                </a:extLst>
              </p:cNvPr>
              <p:cNvSpPr txBox="1"/>
              <p:nvPr/>
            </p:nvSpPr>
            <p:spPr>
              <a:xfrm>
                <a:off x="2476538" y="514211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82CDAE44-7A66-33C9-974F-873BEEA63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38" y="5142115"/>
                <a:ext cx="171995" cy="230832"/>
              </a:xfrm>
              <a:prstGeom prst="rect">
                <a:avLst/>
              </a:prstGeom>
              <a:blipFill>
                <a:blip r:embed="rId35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37C81DD6-D96F-30ED-ACEF-36687BC62ACC}"/>
              </a:ext>
            </a:extLst>
          </p:cNvPr>
          <p:cNvCxnSpPr>
            <a:cxnSpLocks/>
            <a:stCxn id="628" idx="4"/>
            <a:endCxn id="631" idx="0"/>
          </p:cNvCxnSpPr>
          <p:nvPr/>
        </p:nvCxnSpPr>
        <p:spPr>
          <a:xfrm>
            <a:off x="2616135" y="4484225"/>
            <a:ext cx="578" cy="1482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9" name="Circle: Hollow 638">
            <a:extLst>
              <a:ext uri="{FF2B5EF4-FFF2-40B4-BE49-F238E27FC236}">
                <a16:creationId xmlns:a16="http://schemas.microsoft.com/office/drawing/2014/main" id="{5077A76F-3063-3431-EFA8-0888DDD603D6}"/>
              </a:ext>
            </a:extLst>
          </p:cNvPr>
          <p:cNvSpPr/>
          <p:nvPr/>
        </p:nvSpPr>
        <p:spPr>
          <a:xfrm>
            <a:off x="2992442" y="337416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E6FE0C2B-9B52-41D4-6A8F-410311A3C5DF}"/>
                  </a:ext>
                </a:extLst>
              </p:cNvPr>
              <p:cNvSpPr txBox="1"/>
              <p:nvPr/>
            </p:nvSpPr>
            <p:spPr>
              <a:xfrm>
                <a:off x="3031683" y="3338427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E6FE0C2B-9B52-41D4-6A8F-410311A3C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683" y="3338427"/>
                <a:ext cx="124505" cy="369332"/>
              </a:xfrm>
              <a:prstGeom prst="rect">
                <a:avLst/>
              </a:prstGeom>
              <a:blipFill>
                <a:blip r:embed="rId36"/>
                <a:stretch>
                  <a:fillRect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A9B8BB37-30AA-0615-3E98-0174504AB567}"/>
                  </a:ext>
                </a:extLst>
              </p:cNvPr>
              <p:cNvSpPr txBox="1"/>
              <p:nvPr/>
            </p:nvSpPr>
            <p:spPr>
              <a:xfrm>
                <a:off x="2982202" y="3453512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A9B8BB37-30AA-0615-3E98-0174504AB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202" y="3453512"/>
                <a:ext cx="171995" cy="230832"/>
              </a:xfrm>
              <a:prstGeom prst="rect">
                <a:avLst/>
              </a:prstGeom>
              <a:blipFill>
                <a:blip r:embed="rId10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2" name="Circle: Hollow 641">
            <a:extLst>
              <a:ext uri="{FF2B5EF4-FFF2-40B4-BE49-F238E27FC236}">
                <a16:creationId xmlns:a16="http://schemas.microsoft.com/office/drawing/2014/main" id="{0F8EEA2D-0EC4-FF86-B6D2-ABFC96949EE0}"/>
              </a:ext>
            </a:extLst>
          </p:cNvPr>
          <p:cNvSpPr/>
          <p:nvPr/>
        </p:nvSpPr>
        <p:spPr>
          <a:xfrm>
            <a:off x="2987322" y="420843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D5AAFE82-F4A1-3F42-90BC-CA410702A819}"/>
                  </a:ext>
                </a:extLst>
              </p:cNvPr>
              <p:cNvSpPr txBox="1"/>
              <p:nvPr/>
            </p:nvSpPr>
            <p:spPr>
              <a:xfrm>
                <a:off x="3020449" y="4193608"/>
                <a:ext cx="124505" cy="371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D5AAFE82-F4A1-3F42-90BC-CA410702A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449" y="4193608"/>
                <a:ext cx="124505" cy="371833"/>
              </a:xfrm>
              <a:prstGeom prst="rect">
                <a:avLst/>
              </a:prstGeom>
              <a:blipFill>
                <a:blip r:embed="rId37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>
                <a:extLst>
                  <a:ext uri="{FF2B5EF4-FFF2-40B4-BE49-F238E27FC236}">
                    <a16:creationId xmlns:a16="http://schemas.microsoft.com/office/drawing/2014/main" id="{EF590642-B090-16CD-84F4-6496448FFB05}"/>
                  </a:ext>
                </a:extLst>
              </p:cNvPr>
              <p:cNvSpPr txBox="1"/>
              <p:nvPr/>
            </p:nvSpPr>
            <p:spPr>
              <a:xfrm>
                <a:off x="2996490" y="4283009"/>
                <a:ext cx="12450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44" name="TextBox 643">
                <a:extLst>
                  <a:ext uri="{FF2B5EF4-FFF2-40B4-BE49-F238E27FC236}">
                    <a16:creationId xmlns:a16="http://schemas.microsoft.com/office/drawing/2014/main" id="{EF590642-B090-16CD-84F4-6496448F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490" y="4283009"/>
                <a:ext cx="124505" cy="230832"/>
              </a:xfrm>
              <a:prstGeom prst="rect">
                <a:avLst/>
              </a:prstGeom>
              <a:blipFill>
                <a:blip r:embed="rId12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C08DB775-5A73-DFEA-B161-C4C3403549E3}"/>
              </a:ext>
            </a:extLst>
          </p:cNvPr>
          <p:cNvCxnSpPr>
            <a:cxnSpLocks/>
            <a:stCxn id="628" idx="6"/>
            <a:endCxn id="642" idx="2"/>
          </p:cNvCxnSpPr>
          <p:nvPr/>
        </p:nvCxnSpPr>
        <p:spPr>
          <a:xfrm flipV="1">
            <a:off x="2754928" y="4345865"/>
            <a:ext cx="232394" cy="9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6" name="Circle: Hollow 645">
            <a:extLst>
              <a:ext uri="{FF2B5EF4-FFF2-40B4-BE49-F238E27FC236}">
                <a16:creationId xmlns:a16="http://schemas.microsoft.com/office/drawing/2014/main" id="{1A0B29A3-E040-CAAB-1DA9-61E5EFAD24E9}"/>
              </a:ext>
            </a:extLst>
          </p:cNvPr>
          <p:cNvSpPr/>
          <p:nvPr/>
        </p:nvSpPr>
        <p:spPr>
          <a:xfrm>
            <a:off x="2475301" y="549552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94F26CF4-7FE9-E9A3-0EB9-E13868794F01}"/>
                  </a:ext>
                </a:extLst>
              </p:cNvPr>
              <p:cNvSpPr txBox="1"/>
              <p:nvPr/>
            </p:nvSpPr>
            <p:spPr>
              <a:xfrm>
                <a:off x="2493200" y="5476582"/>
                <a:ext cx="124505" cy="386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94F26CF4-7FE9-E9A3-0EB9-E1386879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00" y="5476582"/>
                <a:ext cx="124505" cy="386709"/>
              </a:xfrm>
              <a:prstGeom prst="rect">
                <a:avLst/>
              </a:prstGeom>
              <a:blipFill>
                <a:blip r:embed="rId38"/>
                <a:stretch>
                  <a:fillRect r="-1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18F37604-E9FF-3123-607B-0E4D7CAF8903}"/>
                  </a:ext>
                </a:extLst>
              </p:cNvPr>
              <p:cNvSpPr txBox="1"/>
              <p:nvPr/>
            </p:nvSpPr>
            <p:spPr>
              <a:xfrm>
                <a:off x="2467653" y="5579804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18F37604-E9FF-3123-607B-0E4D7CAF8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53" y="5579804"/>
                <a:ext cx="171995" cy="230832"/>
              </a:xfrm>
              <a:prstGeom prst="rect">
                <a:avLst/>
              </a:prstGeom>
              <a:blipFill>
                <a:blip r:embed="rId16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43BC3A4A-D140-CF9A-2AFA-7FF2080EDF6F}"/>
              </a:ext>
            </a:extLst>
          </p:cNvPr>
          <p:cNvCxnSpPr>
            <a:cxnSpLocks/>
            <a:stCxn id="635" idx="4"/>
            <a:endCxn id="646" idx="0"/>
          </p:cNvCxnSpPr>
          <p:nvPr/>
        </p:nvCxnSpPr>
        <p:spPr>
          <a:xfrm flipH="1">
            <a:off x="2614094" y="5353387"/>
            <a:ext cx="2041" cy="1421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53909DE7-9CFC-0FDC-3369-25ED351ABDEF}"/>
              </a:ext>
            </a:extLst>
          </p:cNvPr>
          <p:cNvCxnSpPr>
            <a:cxnSpLocks/>
            <a:stCxn id="635" idx="6"/>
            <a:endCxn id="651" idx="2"/>
          </p:cNvCxnSpPr>
          <p:nvPr/>
        </p:nvCxnSpPr>
        <p:spPr>
          <a:xfrm flipV="1">
            <a:off x="2754928" y="5215943"/>
            <a:ext cx="227274" cy="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Circle: Hollow 650">
            <a:extLst>
              <a:ext uri="{FF2B5EF4-FFF2-40B4-BE49-F238E27FC236}">
                <a16:creationId xmlns:a16="http://schemas.microsoft.com/office/drawing/2014/main" id="{8E51B132-FAB1-60FE-5856-9C0512E47215}"/>
              </a:ext>
            </a:extLst>
          </p:cNvPr>
          <p:cNvSpPr/>
          <p:nvPr/>
        </p:nvSpPr>
        <p:spPr>
          <a:xfrm>
            <a:off x="2982202" y="5078511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2" name="TextBox 651">
                <a:extLst>
                  <a:ext uri="{FF2B5EF4-FFF2-40B4-BE49-F238E27FC236}">
                    <a16:creationId xmlns:a16="http://schemas.microsoft.com/office/drawing/2014/main" id="{FE59EAF0-8A9D-3A40-736A-9F35A4FEC55B}"/>
                  </a:ext>
                </a:extLst>
              </p:cNvPr>
              <p:cNvSpPr txBox="1"/>
              <p:nvPr/>
            </p:nvSpPr>
            <p:spPr>
              <a:xfrm>
                <a:off x="3033647" y="5037824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52" name="TextBox 651">
                <a:extLst>
                  <a:ext uri="{FF2B5EF4-FFF2-40B4-BE49-F238E27FC236}">
                    <a16:creationId xmlns:a16="http://schemas.microsoft.com/office/drawing/2014/main" id="{FE59EAF0-8A9D-3A40-736A-9F35A4FE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47" y="5037824"/>
                <a:ext cx="124505" cy="369332"/>
              </a:xfrm>
              <a:prstGeom prst="rect">
                <a:avLst/>
              </a:prstGeom>
              <a:blipFill>
                <a:blip r:embed="rId15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DD3441EC-61F0-2C90-A898-9FB25DBE5348}"/>
                  </a:ext>
                </a:extLst>
              </p:cNvPr>
              <p:cNvSpPr txBox="1"/>
              <p:nvPr/>
            </p:nvSpPr>
            <p:spPr>
              <a:xfrm>
                <a:off x="2978805" y="5153199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DD3441EC-61F0-2C90-A898-9FB25DBE5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05" y="5153199"/>
                <a:ext cx="171995" cy="230832"/>
              </a:xfrm>
              <a:prstGeom prst="rect">
                <a:avLst/>
              </a:prstGeom>
              <a:blipFill>
                <a:blip r:embed="rId16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TextBox 655">
                <a:extLst>
                  <a:ext uri="{FF2B5EF4-FFF2-40B4-BE49-F238E27FC236}">
                    <a16:creationId xmlns:a16="http://schemas.microsoft.com/office/drawing/2014/main" id="{BB563EBC-D900-0293-AF39-9E131D87A4AB}"/>
                  </a:ext>
                </a:extLst>
              </p:cNvPr>
              <p:cNvSpPr txBox="1"/>
              <p:nvPr/>
            </p:nvSpPr>
            <p:spPr>
              <a:xfrm>
                <a:off x="2486441" y="3447993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56" name="TextBox 655">
                <a:extLst>
                  <a:ext uri="{FF2B5EF4-FFF2-40B4-BE49-F238E27FC236}">
                    <a16:creationId xmlns:a16="http://schemas.microsoft.com/office/drawing/2014/main" id="{BB563EBC-D900-0293-AF39-9E131D87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441" y="3447993"/>
                <a:ext cx="171995" cy="230832"/>
              </a:xfrm>
              <a:prstGeom prst="rect">
                <a:avLst/>
              </a:prstGeom>
              <a:blipFill>
                <a:blip r:embed="rId39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60AD2E08-E60D-3904-D3DC-6F8B7951C3B6}"/>
              </a:ext>
            </a:extLst>
          </p:cNvPr>
          <p:cNvCxnSpPr>
            <a:cxnSpLocks/>
            <a:stCxn id="626" idx="6"/>
          </p:cNvCxnSpPr>
          <p:nvPr/>
        </p:nvCxnSpPr>
        <p:spPr>
          <a:xfrm>
            <a:off x="2762275" y="3514219"/>
            <a:ext cx="2250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FD03C8A4-0AE1-89CD-F6D3-D9DD9A089661}"/>
              </a:ext>
            </a:extLst>
          </p:cNvPr>
          <p:cNvCxnSpPr>
            <a:cxnSpLocks/>
          </p:cNvCxnSpPr>
          <p:nvPr/>
        </p:nvCxnSpPr>
        <p:spPr>
          <a:xfrm>
            <a:off x="2619214" y="3661254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9" name="Circle: Hollow 658">
            <a:extLst>
              <a:ext uri="{FF2B5EF4-FFF2-40B4-BE49-F238E27FC236}">
                <a16:creationId xmlns:a16="http://schemas.microsoft.com/office/drawing/2014/main" id="{71E648FB-70F9-5632-5F18-935FEF02A048}"/>
              </a:ext>
            </a:extLst>
          </p:cNvPr>
          <p:cNvSpPr/>
          <p:nvPr/>
        </p:nvSpPr>
        <p:spPr>
          <a:xfrm>
            <a:off x="2993716" y="462737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91F01500-3035-B602-3190-6C14FF182C38}"/>
                  </a:ext>
                </a:extLst>
              </p:cNvPr>
              <p:cNvSpPr txBox="1"/>
              <p:nvPr/>
            </p:nvSpPr>
            <p:spPr>
              <a:xfrm>
                <a:off x="2998044" y="4695402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91F01500-3035-B602-3190-6C14FF18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044" y="4695402"/>
                <a:ext cx="171995" cy="230832"/>
              </a:xfrm>
              <a:prstGeom prst="rect">
                <a:avLst/>
              </a:prstGeom>
              <a:blipFill>
                <a:blip r:embed="rId40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1DD4E490-011C-939F-7ACA-F01F263D55B9}"/>
                  </a:ext>
                </a:extLst>
              </p:cNvPr>
              <p:cNvSpPr txBox="1"/>
              <p:nvPr/>
            </p:nvSpPr>
            <p:spPr>
              <a:xfrm>
                <a:off x="3026390" y="4588414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1DD4E490-011C-939F-7ACA-F01F263D5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90" y="4588414"/>
                <a:ext cx="124505" cy="369332"/>
              </a:xfrm>
              <a:prstGeom prst="rect">
                <a:avLst/>
              </a:prstGeom>
              <a:blipFill>
                <a:blip r:embed="rId41"/>
                <a:stretch>
                  <a:fillRect r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169CC65B-1CF4-E942-8152-1E79F2AD63D1}"/>
              </a:ext>
            </a:extLst>
          </p:cNvPr>
          <p:cNvCxnSpPr>
            <a:cxnSpLocks/>
            <a:stCxn id="663" idx="3"/>
            <a:endCxn id="659" idx="7"/>
          </p:cNvCxnSpPr>
          <p:nvPr/>
        </p:nvCxnSpPr>
        <p:spPr>
          <a:xfrm flipH="1">
            <a:off x="3230650" y="4542546"/>
            <a:ext cx="152957" cy="1250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Circle: Hollow 662">
            <a:extLst>
              <a:ext uri="{FF2B5EF4-FFF2-40B4-BE49-F238E27FC236}">
                <a16:creationId xmlns:a16="http://schemas.microsoft.com/office/drawing/2014/main" id="{3A799602-F846-8A32-5B78-3E75CCE278C5}"/>
              </a:ext>
            </a:extLst>
          </p:cNvPr>
          <p:cNvSpPr/>
          <p:nvPr/>
        </p:nvSpPr>
        <p:spPr>
          <a:xfrm>
            <a:off x="3342955" y="4307935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5F7E1B83-212A-56A1-9083-8628E43A3345}"/>
                  </a:ext>
                </a:extLst>
              </p:cNvPr>
              <p:cNvSpPr txBox="1"/>
              <p:nvPr/>
            </p:nvSpPr>
            <p:spPr>
              <a:xfrm>
                <a:off x="3327808" y="4360374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5F7E1B83-212A-56A1-9083-8628E43A3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08" y="4360374"/>
                <a:ext cx="171995" cy="230832"/>
              </a:xfrm>
              <a:prstGeom prst="rect">
                <a:avLst/>
              </a:prstGeom>
              <a:blipFill>
                <a:blip r:embed="rId20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A7350997-244B-F41F-C5CE-1EC0EC3B9705}"/>
              </a:ext>
            </a:extLst>
          </p:cNvPr>
          <p:cNvCxnSpPr>
            <a:cxnSpLocks/>
            <a:stCxn id="674" idx="2"/>
            <a:endCxn id="659" idx="5"/>
          </p:cNvCxnSpPr>
          <p:nvPr/>
        </p:nvCxnSpPr>
        <p:spPr>
          <a:xfrm flipH="1" flipV="1">
            <a:off x="3230650" y="4861985"/>
            <a:ext cx="112305" cy="200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2E37B0A3-6ECE-5D3D-0EF3-EB199768ED43}"/>
                  </a:ext>
                </a:extLst>
              </p:cNvPr>
              <p:cNvSpPr txBox="1"/>
              <p:nvPr/>
            </p:nvSpPr>
            <p:spPr>
              <a:xfrm>
                <a:off x="3404290" y="4270992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2E37B0A3-6ECE-5D3D-0EF3-EB199768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90" y="4270992"/>
                <a:ext cx="108918" cy="369332"/>
              </a:xfrm>
              <a:prstGeom prst="rect">
                <a:avLst/>
              </a:prstGeom>
              <a:blipFill>
                <a:blip r:embed="rId4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6206E693-63B7-AFC9-DC2A-0B7C84D2C40B}"/>
              </a:ext>
            </a:extLst>
          </p:cNvPr>
          <p:cNvCxnSpPr>
            <a:cxnSpLocks/>
            <a:stCxn id="669" idx="1"/>
          </p:cNvCxnSpPr>
          <p:nvPr/>
        </p:nvCxnSpPr>
        <p:spPr>
          <a:xfrm flipH="1">
            <a:off x="3593165" y="4318818"/>
            <a:ext cx="128925" cy="66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8" name="Circle: Hollow 667">
            <a:extLst>
              <a:ext uri="{FF2B5EF4-FFF2-40B4-BE49-F238E27FC236}">
                <a16:creationId xmlns:a16="http://schemas.microsoft.com/office/drawing/2014/main" id="{C47FB68E-2749-3E39-8D78-54452DD61710}"/>
              </a:ext>
            </a:extLst>
          </p:cNvPr>
          <p:cNvSpPr/>
          <p:nvPr/>
        </p:nvSpPr>
        <p:spPr>
          <a:xfrm>
            <a:off x="3717762" y="413537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1D7FADB2-D79C-1786-236D-F7BC9926AC78}"/>
                  </a:ext>
                </a:extLst>
              </p:cNvPr>
              <p:cNvSpPr txBox="1"/>
              <p:nvPr/>
            </p:nvSpPr>
            <p:spPr>
              <a:xfrm>
                <a:off x="3722090" y="4203402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1D7FADB2-D79C-1786-236D-F7BC9926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090" y="4203402"/>
                <a:ext cx="171995" cy="230832"/>
              </a:xfrm>
              <a:prstGeom prst="rect">
                <a:avLst/>
              </a:prstGeom>
              <a:blipFill>
                <a:blip r:embed="rId23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0" name="Circle: Hollow 669">
            <a:extLst>
              <a:ext uri="{FF2B5EF4-FFF2-40B4-BE49-F238E27FC236}">
                <a16:creationId xmlns:a16="http://schemas.microsoft.com/office/drawing/2014/main" id="{3CC53069-C46A-1205-57CA-30B2ABC678E9}"/>
              </a:ext>
            </a:extLst>
          </p:cNvPr>
          <p:cNvSpPr/>
          <p:nvPr/>
        </p:nvSpPr>
        <p:spPr>
          <a:xfrm>
            <a:off x="3717762" y="4450491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1" name="TextBox 670">
                <a:extLst>
                  <a:ext uri="{FF2B5EF4-FFF2-40B4-BE49-F238E27FC236}">
                    <a16:creationId xmlns:a16="http://schemas.microsoft.com/office/drawing/2014/main" id="{F34F8FBD-4982-A143-91B5-1D04DC789D52}"/>
                  </a:ext>
                </a:extLst>
              </p:cNvPr>
              <p:cNvSpPr txBox="1"/>
              <p:nvPr/>
            </p:nvSpPr>
            <p:spPr>
              <a:xfrm>
                <a:off x="3710081" y="451679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71" name="TextBox 670">
                <a:extLst>
                  <a:ext uri="{FF2B5EF4-FFF2-40B4-BE49-F238E27FC236}">
                    <a16:creationId xmlns:a16="http://schemas.microsoft.com/office/drawing/2014/main" id="{F34F8FBD-4982-A143-91B5-1D04DC789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81" y="4516795"/>
                <a:ext cx="171995" cy="230832"/>
              </a:xfrm>
              <a:prstGeom prst="rect">
                <a:avLst/>
              </a:prstGeom>
              <a:blipFill>
                <a:blip r:embed="rId24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E9174B45-9A88-2E24-CF86-91E26520DF96}"/>
              </a:ext>
            </a:extLst>
          </p:cNvPr>
          <p:cNvCxnSpPr>
            <a:cxnSpLocks/>
            <a:stCxn id="670" idx="2"/>
            <a:endCxn id="663" idx="5"/>
          </p:cNvCxnSpPr>
          <p:nvPr/>
        </p:nvCxnSpPr>
        <p:spPr>
          <a:xfrm flipH="1" flipV="1">
            <a:off x="3579889" y="4542546"/>
            <a:ext cx="137873" cy="45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057E0A61-133E-3CC9-7F0F-9E34C2E2B4C4}"/>
                  </a:ext>
                </a:extLst>
              </p:cNvPr>
              <p:cNvSpPr txBox="1"/>
              <p:nvPr/>
            </p:nvSpPr>
            <p:spPr>
              <a:xfrm>
                <a:off x="3768632" y="4412318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057E0A61-133E-3CC9-7F0F-9E34C2E2B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632" y="4412318"/>
                <a:ext cx="108918" cy="369332"/>
              </a:xfrm>
              <a:prstGeom prst="rect">
                <a:avLst/>
              </a:prstGeom>
              <a:blipFill>
                <a:blip r:embed="rId25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4" name="Circle: Hollow 673">
            <a:extLst>
              <a:ext uri="{FF2B5EF4-FFF2-40B4-BE49-F238E27FC236}">
                <a16:creationId xmlns:a16="http://schemas.microsoft.com/office/drawing/2014/main" id="{0BF7064F-7E3E-F4EF-E1E0-1296999E3E01}"/>
              </a:ext>
            </a:extLst>
          </p:cNvPr>
          <p:cNvSpPr/>
          <p:nvPr/>
        </p:nvSpPr>
        <p:spPr>
          <a:xfrm>
            <a:off x="3342955" y="492491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5914D4FD-6710-44CE-5024-8DFB7B72F5CC}"/>
                  </a:ext>
                </a:extLst>
              </p:cNvPr>
              <p:cNvSpPr txBox="1"/>
              <p:nvPr/>
            </p:nvSpPr>
            <p:spPr>
              <a:xfrm>
                <a:off x="3347283" y="4992942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5914D4FD-6710-44CE-5024-8DFB7B72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283" y="4992942"/>
                <a:ext cx="171995" cy="230832"/>
              </a:xfrm>
              <a:prstGeom prst="rect">
                <a:avLst/>
              </a:prstGeom>
              <a:blipFill>
                <a:blip r:embed="rId20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FFCF9AEA-A55B-D846-49E1-DB5AD1C6A6A7}"/>
                  </a:ext>
                </a:extLst>
              </p:cNvPr>
              <p:cNvSpPr txBox="1"/>
              <p:nvPr/>
            </p:nvSpPr>
            <p:spPr>
              <a:xfrm>
                <a:off x="3404290" y="4887971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FFCF9AEA-A55B-D846-49E1-DB5AD1C6A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90" y="4887971"/>
                <a:ext cx="108918" cy="369332"/>
              </a:xfrm>
              <a:prstGeom prst="rect">
                <a:avLst/>
              </a:prstGeom>
              <a:blipFill>
                <a:blip r:embed="rId4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35951B45-903A-C7BB-D77D-F5A4243E1EC0}"/>
              </a:ext>
            </a:extLst>
          </p:cNvPr>
          <p:cNvCxnSpPr>
            <a:cxnSpLocks/>
            <a:stCxn id="679" idx="1"/>
          </p:cNvCxnSpPr>
          <p:nvPr/>
        </p:nvCxnSpPr>
        <p:spPr>
          <a:xfrm flipH="1">
            <a:off x="3593165" y="4935797"/>
            <a:ext cx="128925" cy="66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8" name="Circle: Hollow 677">
            <a:extLst>
              <a:ext uri="{FF2B5EF4-FFF2-40B4-BE49-F238E27FC236}">
                <a16:creationId xmlns:a16="http://schemas.microsoft.com/office/drawing/2014/main" id="{9010BCEE-E3F8-CCFE-6C0E-A4B9FF4ADB47}"/>
              </a:ext>
            </a:extLst>
          </p:cNvPr>
          <p:cNvSpPr/>
          <p:nvPr/>
        </p:nvSpPr>
        <p:spPr>
          <a:xfrm>
            <a:off x="3717762" y="475235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C2EDD9C2-8A77-EBC0-96BA-229FBEC4A124}"/>
                  </a:ext>
                </a:extLst>
              </p:cNvPr>
              <p:cNvSpPr txBox="1"/>
              <p:nvPr/>
            </p:nvSpPr>
            <p:spPr>
              <a:xfrm>
                <a:off x="3722090" y="4820381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C2EDD9C2-8A77-EBC0-96BA-229FBEC4A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090" y="4820381"/>
                <a:ext cx="171995" cy="230832"/>
              </a:xfrm>
              <a:prstGeom prst="rect">
                <a:avLst/>
              </a:prstGeom>
              <a:blipFill>
                <a:blip r:embed="rId24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0" name="Circle: Hollow 679">
            <a:extLst>
              <a:ext uri="{FF2B5EF4-FFF2-40B4-BE49-F238E27FC236}">
                <a16:creationId xmlns:a16="http://schemas.microsoft.com/office/drawing/2014/main" id="{58455095-3BC1-E74B-9BBE-C1DC3334B292}"/>
              </a:ext>
            </a:extLst>
          </p:cNvPr>
          <p:cNvSpPr/>
          <p:nvPr/>
        </p:nvSpPr>
        <p:spPr>
          <a:xfrm>
            <a:off x="3717762" y="506747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D0E52B04-09B4-006C-8932-E94D90950EE0}"/>
                  </a:ext>
                </a:extLst>
              </p:cNvPr>
              <p:cNvSpPr txBox="1"/>
              <p:nvPr/>
            </p:nvSpPr>
            <p:spPr>
              <a:xfrm>
                <a:off x="3722090" y="5135498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D0E52B04-09B4-006C-8932-E94D90950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090" y="5135498"/>
                <a:ext cx="171995" cy="230832"/>
              </a:xfrm>
              <a:prstGeom prst="rect">
                <a:avLst/>
              </a:prstGeom>
              <a:blipFill>
                <a:blip r:embed="rId16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7C782DAA-0C01-8CCE-332D-916D5900113E}"/>
              </a:ext>
            </a:extLst>
          </p:cNvPr>
          <p:cNvCxnSpPr>
            <a:cxnSpLocks/>
            <a:stCxn id="680" idx="2"/>
            <a:endCxn id="674" idx="5"/>
          </p:cNvCxnSpPr>
          <p:nvPr/>
        </p:nvCxnSpPr>
        <p:spPr>
          <a:xfrm flipH="1" flipV="1">
            <a:off x="3579889" y="5159525"/>
            <a:ext cx="137873" cy="45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887D6501-91C0-FF00-307D-F6412204FAEC}"/>
                  </a:ext>
                </a:extLst>
              </p:cNvPr>
              <p:cNvSpPr txBox="1"/>
              <p:nvPr/>
            </p:nvSpPr>
            <p:spPr>
              <a:xfrm>
                <a:off x="3756623" y="5027573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887D6501-91C0-FF00-307D-F6412204F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623" y="5027573"/>
                <a:ext cx="108918" cy="369332"/>
              </a:xfrm>
              <a:prstGeom prst="rect">
                <a:avLst/>
              </a:prstGeom>
              <a:blipFill>
                <a:blip r:embed="rId26"/>
                <a:stretch>
                  <a:fillRect r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92BA8BB4-B531-8BA7-3F42-1F880BDA80E4}"/>
              </a:ext>
            </a:extLst>
          </p:cNvPr>
          <p:cNvCxnSpPr>
            <a:cxnSpLocks/>
            <a:stCxn id="631" idx="6"/>
            <a:endCxn id="659" idx="2"/>
          </p:cNvCxnSpPr>
          <p:nvPr/>
        </p:nvCxnSpPr>
        <p:spPr>
          <a:xfrm flipV="1">
            <a:off x="2755506" y="4764806"/>
            <a:ext cx="238210" cy="5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43B204C5-E709-E330-1326-7AE500FA7B73}"/>
                  </a:ext>
                </a:extLst>
              </p:cNvPr>
              <p:cNvSpPr txBox="1"/>
              <p:nvPr/>
            </p:nvSpPr>
            <p:spPr>
              <a:xfrm>
                <a:off x="2373179" y="4831967"/>
                <a:ext cx="124505" cy="386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43B204C5-E709-E330-1326-7AE500FA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179" y="4831967"/>
                <a:ext cx="124505" cy="386709"/>
              </a:xfrm>
              <a:prstGeom prst="rect">
                <a:avLst/>
              </a:prstGeom>
              <a:blipFill>
                <a:blip r:embed="rId43"/>
                <a:stretch>
                  <a:fillRect r="-9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TextBox 685">
                <a:extLst>
                  <a:ext uri="{FF2B5EF4-FFF2-40B4-BE49-F238E27FC236}">
                    <a16:creationId xmlns:a16="http://schemas.microsoft.com/office/drawing/2014/main" id="{E2D25141-1719-A6B6-C920-13D11828EB35}"/>
                  </a:ext>
                </a:extLst>
              </p:cNvPr>
              <p:cNvSpPr txBox="1"/>
              <p:nvPr/>
            </p:nvSpPr>
            <p:spPr>
              <a:xfrm>
                <a:off x="2712098" y="4514122"/>
                <a:ext cx="124505" cy="400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86" name="TextBox 685">
                <a:extLst>
                  <a:ext uri="{FF2B5EF4-FFF2-40B4-BE49-F238E27FC236}">
                    <a16:creationId xmlns:a16="http://schemas.microsoft.com/office/drawing/2014/main" id="{E2D25141-1719-A6B6-C920-13D11828E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98" y="4514122"/>
                <a:ext cx="124505" cy="400815"/>
              </a:xfrm>
              <a:prstGeom prst="rect">
                <a:avLst/>
              </a:prstGeom>
              <a:blipFill>
                <a:blip r:embed="rId44"/>
                <a:stretch>
                  <a:fillRect r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D754FE90-3404-D944-B245-FF6511A7E56B}"/>
                  </a:ext>
                </a:extLst>
              </p:cNvPr>
              <p:cNvSpPr txBox="1"/>
              <p:nvPr/>
            </p:nvSpPr>
            <p:spPr>
              <a:xfrm>
                <a:off x="2409812" y="4427234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D754FE90-3404-D944-B245-FF6511A7E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12" y="4427234"/>
                <a:ext cx="124505" cy="369332"/>
              </a:xfrm>
              <a:prstGeom prst="rect">
                <a:avLst/>
              </a:prstGeom>
              <a:blipFill>
                <a:blip r:embed="rId45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9F122E1A-E19F-F3E5-F7A8-3B8F1433A1BA}"/>
                  </a:ext>
                </a:extLst>
              </p:cNvPr>
              <p:cNvSpPr txBox="1"/>
              <p:nvPr/>
            </p:nvSpPr>
            <p:spPr>
              <a:xfrm>
                <a:off x="2418337" y="3999464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9F122E1A-E19F-F3E5-F7A8-3B8F1433A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337" y="3999464"/>
                <a:ext cx="124505" cy="369332"/>
              </a:xfrm>
              <a:prstGeom prst="rect">
                <a:avLst/>
              </a:prstGeom>
              <a:blipFill>
                <a:blip r:embed="rId46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9" name="Circle: Hollow 688">
            <a:extLst>
              <a:ext uri="{FF2B5EF4-FFF2-40B4-BE49-F238E27FC236}">
                <a16:creationId xmlns:a16="http://schemas.microsoft.com/office/drawing/2014/main" id="{3DC739F3-19CF-C62C-B99F-998FBDFCCC92}"/>
              </a:ext>
            </a:extLst>
          </p:cNvPr>
          <p:cNvSpPr/>
          <p:nvPr/>
        </p:nvSpPr>
        <p:spPr>
          <a:xfrm>
            <a:off x="2480477" y="378839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CED43F17-576C-2120-49C1-06B7AEBB40A5}"/>
                  </a:ext>
                </a:extLst>
              </p:cNvPr>
              <p:cNvSpPr txBox="1"/>
              <p:nvPr/>
            </p:nvSpPr>
            <p:spPr>
              <a:xfrm>
                <a:off x="2482455" y="3860870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CED43F17-576C-2120-49C1-06B7AEBB4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55" y="3860870"/>
                <a:ext cx="171995" cy="230832"/>
              </a:xfrm>
              <a:prstGeom prst="rect">
                <a:avLst/>
              </a:prstGeom>
              <a:blipFill>
                <a:blip r:embed="rId31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1" name="Circle: Hollow 690">
            <a:extLst>
              <a:ext uri="{FF2B5EF4-FFF2-40B4-BE49-F238E27FC236}">
                <a16:creationId xmlns:a16="http://schemas.microsoft.com/office/drawing/2014/main" id="{3C9051CB-A974-7ED5-D580-439CE6A693EC}"/>
              </a:ext>
            </a:extLst>
          </p:cNvPr>
          <p:cNvSpPr/>
          <p:nvPr/>
        </p:nvSpPr>
        <p:spPr>
          <a:xfrm>
            <a:off x="2025562" y="379603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TextBox 691">
                <a:extLst>
                  <a:ext uri="{FF2B5EF4-FFF2-40B4-BE49-F238E27FC236}">
                    <a16:creationId xmlns:a16="http://schemas.microsoft.com/office/drawing/2014/main" id="{B67D5203-AB2F-1371-4CFB-73429F0FAF12}"/>
                  </a:ext>
                </a:extLst>
              </p:cNvPr>
              <p:cNvSpPr txBox="1"/>
              <p:nvPr/>
            </p:nvSpPr>
            <p:spPr>
              <a:xfrm>
                <a:off x="2029890" y="386406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92" name="TextBox 691">
                <a:extLst>
                  <a:ext uri="{FF2B5EF4-FFF2-40B4-BE49-F238E27FC236}">
                    <a16:creationId xmlns:a16="http://schemas.microsoft.com/office/drawing/2014/main" id="{B67D5203-AB2F-1371-4CFB-73429F0FA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90" y="3864065"/>
                <a:ext cx="171995" cy="230832"/>
              </a:xfrm>
              <a:prstGeom prst="rect">
                <a:avLst/>
              </a:prstGeom>
              <a:blipFill>
                <a:blip r:embed="rId32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AA61AA1F-2F9D-390D-7F5F-3FB577674258}"/>
              </a:ext>
            </a:extLst>
          </p:cNvPr>
          <p:cNvCxnSpPr>
            <a:cxnSpLocks/>
          </p:cNvCxnSpPr>
          <p:nvPr/>
        </p:nvCxnSpPr>
        <p:spPr>
          <a:xfrm flipH="1">
            <a:off x="2164355" y="3703216"/>
            <a:ext cx="44626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7AB4CBD-C4DA-41FF-3587-1B0C00C66A6C}"/>
              </a:ext>
            </a:extLst>
          </p:cNvPr>
          <p:cNvCxnSpPr>
            <a:cxnSpLocks/>
            <a:endCxn id="691" idx="0"/>
          </p:cNvCxnSpPr>
          <p:nvPr/>
        </p:nvCxnSpPr>
        <p:spPr>
          <a:xfrm>
            <a:off x="2164355" y="3703216"/>
            <a:ext cx="0" cy="928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70AFB435-D87B-D52B-90C8-7FF0E12C779E}"/>
              </a:ext>
            </a:extLst>
          </p:cNvPr>
          <p:cNvCxnSpPr>
            <a:cxnSpLocks/>
            <a:stCxn id="691" idx="6"/>
            <a:endCxn id="689" idx="2"/>
          </p:cNvCxnSpPr>
          <p:nvPr/>
        </p:nvCxnSpPr>
        <p:spPr>
          <a:xfrm flipV="1">
            <a:off x="2303148" y="3925831"/>
            <a:ext cx="17732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10145BAF-337B-137C-5523-E7AD9F657952}"/>
              </a:ext>
            </a:extLst>
          </p:cNvPr>
          <p:cNvCxnSpPr>
            <a:cxnSpLocks/>
          </p:cNvCxnSpPr>
          <p:nvPr/>
        </p:nvCxnSpPr>
        <p:spPr>
          <a:xfrm>
            <a:off x="2610624" y="4073390"/>
            <a:ext cx="0" cy="1463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E7795DF8-D388-38AB-06C3-D09E37C88543}"/>
                  </a:ext>
                </a:extLst>
              </p:cNvPr>
              <p:cNvSpPr txBox="1"/>
              <p:nvPr/>
            </p:nvSpPr>
            <p:spPr>
              <a:xfrm>
                <a:off x="2050583" y="3759182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E7795DF8-D388-38AB-06C3-D09E37C88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83" y="3759182"/>
                <a:ext cx="124505" cy="369332"/>
              </a:xfrm>
              <a:prstGeom prst="rect">
                <a:avLst/>
              </a:prstGeom>
              <a:blipFill>
                <a:blip r:embed="rId47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8F79FD11-E9D4-B55C-420C-76A3C9170FF0}"/>
                  </a:ext>
                </a:extLst>
              </p:cNvPr>
              <p:cNvSpPr txBox="1"/>
              <p:nvPr/>
            </p:nvSpPr>
            <p:spPr>
              <a:xfrm>
                <a:off x="2524256" y="3759824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8F79FD11-E9D4-B55C-420C-76A3C9170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56" y="3759824"/>
                <a:ext cx="124505" cy="369332"/>
              </a:xfrm>
              <a:prstGeom prst="rect">
                <a:avLst/>
              </a:prstGeom>
              <a:blipFill>
                <a:blip r:embed="rId21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9" name="Circle: Hollow 698">
            <a:extLst>
              <a:ext uri="{FF2B5EF4-FFF2-40B4-BE49-F238E27FC236}">
                <a16:creationId xmlns:a16="http://schemas.microsoft.com/office/drawing/2014/main" id="{465BAE17-43BD-1C43-43DB-28480196F20E}"/>
              </a:ext>
            </a:extLst>
          </p:cNvPr>
          <p:cNvSpPr/>
          <p:nvPr/>
        </p:nvSpPr>
        <p:spPr>
          <a:xfrm>
            <a:off x="4280254" y="3359388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0" name="TextBox 699">
                <a:extLst>
                  <a:ext uri="{FF2B5EF4-FFF2-40B4-BE49-F238E27FC236}">
                    <a16:creationId xmlns:a16="http://schemas.microsoft.com/office/drawing/2014/main" id="{1E2A8F25-C47A-597E-7509-16E2478A9B2C}"/>
                  </a:ext>
                </a:extLst>
              </p:cNvPr>
              <p:cNvSpPr txBox="1"/>
              <p:nvPr/>
            </p:nvSpPr>
            <p:spPr>
              <a:xfrm>
                <a:off x="4324615" y="3341387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00" name="TextBox 699">
                <a:extLst>
                  <a:ext uri="{FF2B5EF4-FFF2-40B4-BE49-F238E27FC236}">
                    <a16:creationId xmlns:a16="http://schemas.microsoft.com/office/drawing/2014/main" id="{1E2A8F25-C47A-597E-7509-16E2478A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615" y="3341387"/>
                <a:ext cx="124505" cy="369332"/>
              </a:xfrm>
              <a:prstGeom prst="rect">
                <a:avLst/>
              </a:prstGeom>
              <a:blipFill>
                <a:blip r:embed="rId48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1" name="Circle: Hollow 700">
            <a:extLst>
              <a:ext uri="{FF2B5EF4-FFF2-40B4-BE49-F238E27FC236}">
                <a16:creationId xmlns:a16="http://schemas.microsoft.com/office/drawing/2014/main" id="{C97C4BE0-5FCA-F7D3-3701-DD903DDE2963}"/>
              </a:ext>
            </a:extLst>
          </p:cNvPr>
          <p:cNvSpPr/>
          <p:nvPr/>
        </p:nvSpPr>
        <p:spPr>
          <a:xfrm>
            <a:off x="4272907" y="4191962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5EE2F1EC-9163-1921-5944-FCDF7C2E5753}"/>
                  </a:ext>
                </a:extLst>
              </p:cNvPr>
              <p:cNvSpPr txBox="1"/>
              <p:nvPr/>
            </p:nvSpPr>
            <p:spPr>
              <a:xfrm>
                <a:off x="4316767" y="4164246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5EE2F1EC-9163-1921-5944-FCDF7C2E5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7" y="4164246"/>
                <a:ext cx="124505" cy="369332"/>
              </a:xfrm>
              <a:prstGeom prst="rect">
                <a:avLst/>
              </a:prstGeom>
              <a:blipFill>
                <a:blip r:embed="rId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DF6DBB36-0C78-98C1-C0F2-CFFB5BE74F5F}"/>
                  </a:ext>
                </a:extLst>
              </p:cNvPr>
              <p:cNvSpPr txBox="1"/>
              <p:nvPr/>
            </p:nvSpPr>
            <p:spPr>
              <a:xfrm>
                <a:off x="4267737" y="426369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DF6DBB36-0C78-98C1-C0F2-CFFB5BE74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37" y="4263697"/>
                <a:ext cx="171995" cy="230832"/>
              </a:xfrm>
              <a:prstGeom prst="rect">
                <a:avLst/>
              </a:prstGeom>
              <a:blipFill>
                <a:blip r:embed="rId31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4" name="Circle: Hollow 703">
            <a:extLst>
              <a:ext uri="{FF2B5EF4-FFF2-40B4-BE49-F238E27FC236}">
                <a16:creationId xmlns:a16="http://schemas.microsoft.com/office/drawing/2014/main" id="{F3259167-B1E8-964A-2AA7-E86F635CCC5A}"/>
              </a:ext>
            </a:extLst>
          </p:cNvPr>
          <p:cNvSpPr/>
          <p:nvPr/>
        </p:nvSpPr>
        <p:spPr>
          <a:xfrm>
            <a:off x="4273485" y="461511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TextBox 704">
                <a:extLst>
                  <a:ext uri="{FF2B5EF4-FFF2-40B4-BE49-F238E27FC236}">
                    <a16:creationId xmlns:a16="http://schemas.microsoft.com/office/drawing/2014/main" id="{6F87B88B-FE37-387F-F8C7-5CD2894CB8F2}"/>
                  </a:ext>
                </a:extLst>
              </p:cNvPr>
              <p:cNvSpPr txBox="1"/>
              <p:nvPr/>
            </p:nvSpPr>
            <p:spPr>
              <a:xfrm>
                <a:off x="4310186" y="4593385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05" name="TextBox 704">
                <a:extLst>
                  <a:ext uri="{FF2B5EF4-FFF2-40B4-BE49-F238E27FC236}">
                    <a16:creationId xmlns:a16="http://schemas.microsoft.com/office/drawing/2014/main" id="{6F87B88B-FE37-387F-F8C7-5CD2894C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186" y="4593385"/>
                <a:ext cx="124505" cy="369332"/>
              </a:xfrm>
              <a:prstGeom prst="rect">
                <a:avLst/>
              </a:prstGeom>
              <a:blipFill>
                <a:blip r:embed="rId21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72FEEA43-129B-CC9C-56C2-3647AB890182}"/>
                  </a:ext>
                </a:extLst>
              </p:cNvPr>
              <p:cNvSpPr txBox="1"/>
              <p:nvPr/>
            </p:nvSpPr>
            <p:spPr>
              <a:xfrm>
                <a:off x="4271879" y="468842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72FEEA43-129B-CC9C-56C2-3647AB890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79" y="4688425"/>
                <a:ext cx="171995" cy="230832"/>
              </a:xfrm>
              <a:prstGeom prst="rect">
                <a:avLst/>
              </a:prstGeom>
              <a:blipFill>
                <a:blip r:embed="rId40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7" name="Straight Connector 706">
            <a:extLst>
              <a:ext uri="{FF2B5EF4-FFF2-40B4-BE49-F238E27FC236}">
                <a16:creationId xmlns:a16="http://schemas.microsoft.com/office/drawing/2014/main" id="{9D327788-E0D9-E3EE-2458-ED5F46E12102}"/>
              </a:ext>
            </a:extLst>
          </p:cNvPr>
          <p:cNvCxnSpPr>
            <a:cxnSpLocks/>
            <a:stCxn id="704" idx="4"/>
            <a:endCxn id="708" idx="0"/>
          </p:cNvCxnSpPr>
          <p:nvPr/>
        </p:nvCxnSpPr>
        <p:spPr>
          <a:xfrm flipH="1">
            <a:off x="4411700" y="4889981"/>
            <a:ext cx="578" cy="1711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8" name="Circle: Hollow 707">
            <a:extLst>
              <a:ext uri="{FF2B5EF4-FFF2-40B4-BE49-F238E27FC236}">
                <a16:creationId xmlns:a16="http://schemas.microsoft.com/office/drawing/2014/main" id="{43132811-17A8-5D3F-E8EF-A948ED58225A}"/>
              </a:ext>
            </a:extLst>
          </p:cNvPr>
          <p:cNvSpPr/>
          <p:nvPr/>
        </p:nvSpPr>
        <p:spPr>
          <a:xfrm>
            <a:off x="4272907" y="506112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E5E228EC-3E72-27D3-1B64-3609151479ED}"/>
                  </a:ext>
                </a:extLst>
              </p:cNvPr>
              <p:cNvSpPr txBox="1"/>
              <p:nvPr/>
            </p:nvSpPr>
            <p:spPr>
              <a:xfrm>
                <a:off x="4324647" y="5042185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E5E228EC-3E72-27D3-1B64-360915147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647" y="5042185"/>
                <a:ext cx="124505" cy="369332"/>
              </a:xfrm>
              <a:prstGeom prst="rect">
                <a:avLst/>
              </a:prstGeom>
              <a:blipFill>
                <a:blip r:embed="rId48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C3F67A07-1F12-AF2E-55C7-946DA031E17E}"/>
                  </a:ext>
                </a:extLst>
              </p:cNvPr>
              <p:cNvSpPr txBox="1"/>
              <p:nvPr/>
            </p:nvSpPr>
            <p:spPr>
              <a:xfrm>
                <a:off x="4272103" y="5124716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C3F67A07-1F12-AF2E-55C7-946DA031E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03" y="5124716"/>
                <a:ext cx="171995" cy="230832"/>
              </a:xfrm>
              <a:prstGeom prst="rect">
                <a:avLst/>
              </a:prstGeom>
              <a:blipFill>
                <a:blip r:embed="rId49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1" name="Straight Connector 710">
            <a:extLst>
              <a:ext uri="{FF2B5EF4-FFF2-40B4-BE49-F238E27FC236}">
                <a16:creationId xmlns:a16="http://schemas.microsoft.com/office/drawing/2014/main" id="{9D9152E9-18B9-67C4-6AAA-B698057673D8}"/>
              </a:ext>
            </a:extLst>
          </p:cNvPr>
          <p:cNvCxnSpPr>
            <a:cxnSpLocks/>
            <a:stCxn id="701" idx="4"/>
            <a:endCxn id="704" idx="0"/>
          </p:cNvCxnSpPr>
          <p:nvPr/>
        </p:nvCxnSpPr>
        <p:spPr>
          <a:xfrm>
            <a:off x="4411700" y="4466826"/>
            <a:ext cx="578" cy="1482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2" name="Circle: Hollow 711">
            <a:extLst>
              <a:ext uri="{FF2B5EF4-FFF2-40B4-BE49-F238E27FC236}">
                <a16:creationId xmlns:a16="http://schemas.microsoft.com/office/drawing/2014/main" id="{B978B994-C1ED-9F38-07D0-5AFAAAD1E3E9}"/>
              </a:ext>
            </a:extLst>
          </p:cNvPr>
          <p:cNvSpPr/>
          <p:nvPr/>
        </p:nvSpPr>
        <p:spPr>
          <a:xfrm>
            <a:off x="4788007" y="335677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C216871E-2F73-1E31-C9CF-16902DF7B790}"/>
                  </a:ext>
                </a:extLst>
              </p:cNvPr>
              <p:cNvSpPr txBox="1"/>
              <p:nvPr/>
            </p:nvSpPr>
            <p:spPr>
              <a:xfrm>
                <a:off x="4827248" y="3321028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C216871E-2F73-1E31-C9CF-16902DF7B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248" y="3321028"/>
                <a:ext cx="124505" cy="369332"/>
              </a:xfrm>
              <a:prstGeom prst="rect">
                <a:avLst/>
              </a:prstGeom>
              <a:blipFill>
                <a:blip r:embed="rId50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4" name="TextBox 713">
                <a:extLst>
                  <a:ext uri="{FF2B5EF4-FFF2-40B4-BE49-F238E27FC236}">
                    <a16:creationId xmlns:a16="http://schemas.microsoft.com/office/drawing/2014/main" id="{D0619F30-1F7B-4CD5-799D-A7638104BD57}"/>
                  </a:ext>
                </a:extLst>
              </p:cNvPr>
              <p:cNvSpPr txBox="1"/>
              <p:nvPr/>
            </p:nvSpPr>
            <p:spPr>
              <a:xfrm>
                <a:off x="4777767" y="3436113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14" name="TextBox 713">
                <a:extLst>
                  <a:ext uri="{FF2B5EF4-FFF2-40B4-BE49-F238E27FC236}">
                    <a16:creationId xmlns:a16="http://schemas.microsoft.com/office/drawing/2014/main" id="{D0619F30-1F7B-4CD5-799D-A7638104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767" y="3436113"/>
                <a:ext cx="171995" cy="230832"/>
              </a:xfrm>
              <a:prstGeom prst="rect">
                <a:avLst/>
              </a:prstGeom>
              <a:blipFill>
                <a:blip r:embed="rId24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5" name="Circle: Hollow 714">
            <a:extLst>
              <a:ext uri="{FF2B5EF4-FFF2-40B4-BE49-F238E27FC236}">
                <a16:creationId xmlns:a16="http://schemas.microsoft.com/office/drawing/2014/main" id="{98B90E86-D78B-C1C6-1C10-64A458FBD5A6}"/>
              </a:ext>
            </a:extLst>
          </p:cNvPr>
          <p:cNvSpPr/>
          <p:nvPr/>
        </p:nvSpPr>
        <p:spPr>
          <a:xfrm>
            <a:off x="4782887" y="419103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A8DC968A-235A-6600-BD11-7D16F8FDB25C}"/>
                  </a:ext>
                </a:extLst>
              </p:cNvPr>
              <p:cNvSpPr txBox="1"/>
              <p:nvPr/>
            </p:nvSpPr>
            <p:spPr>
              <a:xfrm>
                <a:off x="4790634" y="4156768"/>
                <a:ext cx="124505" cy="371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A8DC968A-235A-6600-BD11-7D16F8FD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34" y="4156768"/>
                <a:ext cx="124505" cy="371833"/>
              </a:xfrm>
              <a:prstGeom prst="rect">
                <a:avLst/>
              </a:prstGeom>
              <a:blipFill>
                <a:blip r:embed="rId51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7567E2FA-12FD-9A81-A0C0-A841C01C01D3}"/>
                  </a:ext>
                </a:extLst>
              </p:cNvPr>
              <p:cNvSpPr txBox="1"/>
              <p:nvPr/>
            </p:nvSpPr>
            <p:spPr>
              <a:xfrm>
                <a:off x="4797336" y="4275152"/>
                <a:ext cx="12450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7567E2FA-12FD-9A81-A0C0-A841C01C0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36" y="4275152"/>
                <a:ext cx="124505" cy="230832"/>
              </a:xfrm>
              <a:prstGeom prst="rect">
                <a:avLst/>
              </a:prstGeom>
              <a:blipFill>
                <a:blip r:embed="rId52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8" name="Straight Connector 717">
            <a:extLst>
              <a:ext uri="{FF2B5EF4-FFF2-40B4-BE49-F238E27FC236}">
                <a16:creationId xmlns:a16="http://schemas.microsoft.com/office/drawing/2014/main" id="{995965E6-A894-9FFF-D241-577DE3CE4593}"/>
              </a:ext>
            </a:extLst>
          </p:cNvPr>
          <p:cNvCxnSpPr>
            <a:cxnSpLocks/>
            <a:stCxn id="701" idx="6"/>
            <a:endCxn id="715" idx="2"/>
          </p:cNvCxnSpPr>
          <p:nvPr/>
        </p:nvCxnSpPr>
        <p:spPr>
          <a:xfrm flipV="1">
            <a:off x="4550493" y="4328466"/>
            <a:ext cx="232394" cy="9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9" name="Circle: Hollow 718">
            <a:extLst>
              <a:ext uri="{FF2B5EF4-FFF2-40B4-BE49-F238E27FC236}">
                <a16:creationId xmlns:a16="http://schemas.microsoft.com/office/drawing/2014/main" id="{284D1951-6971-A365-707C-7D50776FEA45}"/>
              </a:ext>
            </a:extLst>
          </p:cNvPr>
          <p:cNvSpPr/>
          <p:nvPr/>
        </p:nvSpPr>
        <p:spPr>
          <a:xfrm>
            <a:off x="4270866" y="5478121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DE27CE31-D87E-874D-9431-0C6F7B2F255C}"/>
                  </a:ext>
                </a:extLst>
              </p:cNvPr>
              <p:cNvSpPr txBox="1"/>
              <p:nvPr/>
            </p:nvSpPr>
            <p:spPr>
              <a:xfrm>
                <a:off x="4288765" y="5459183"/>
                <a:ext cx="124505" cy="386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DE27CE31-D87E-874D-9431-0C6F7B2F2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65" y="5459183"/>
                <a:ext cx="124505" cy="386709"/>
              </a:xfrm>
              <a:prstGeom prst="rect">
                <a:avLst/>
              </a:prstGeom>
              <a:blipFill>
                <a:blip r:embed="rId53"/>
                <a:stretch>
                  <a:fillRect r="-1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TextBox 720">
                <a:extLst>
                  <a:ext uri="{FF2B5EF4-FFF2-40B4-BE49-F238E27FC236}">
                    <a16:creationId xmlns:a16="http://schemas.microsoft.com/office/drawing/2014/main" id="{C8EE810A-9400-6130-B654-B758F4185A23}"/>
                  </a:ext>
                </a:extLst>
              </p:cNvPr>
              <p:cNvSpPr txBox="1"/>
              <p:nvPr/>
            </p:nvSpPr>
            <p:spPr>
              <a:xfrm>
                <a:off x="4263218" y="556240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21" name="TextBox 720">
                <a:extLst>
                  <a:ext uri="{FF2B5EF4-FFF2-40B4-BE49-F238E27FC236}">
                    <a16:creationId xmlns:a16="http://schemas.microsoft.com/office/drawing/2014/main" id="{C8EE810A-9400-6130-B654-B758F4185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218" y="5562405"/>
                <a:ext cx="171995" cy="230832"/>
              </a:xfrm>
              <a:prstGeom prst="rect">
                <a:avLst/>
              </a:prstGeom>
              <a:blipFill>
                <a:blip r:embed="rId14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4293FBF9-7D5D-6598-C9BE-DE232D358349}"/>
              </a:ext>
            </a:extLst>
          </p:cNvPr>
          <p:cNvCxnSpPr>
            <a:cxnSpLocks/>
            <a:stCxn id="708" idx="4"/>
            <a:endCxn id="719" idx="0"/>
          </p:cNvCxnSpPr>
          <p:nvPr/>
        </p:nvCxnSpPr>
        <p:spPr>
          <a:xfrm flipH="1">
            <a:off x="4409659" y="5335988"/>
            <a:ext cx="2041" cy="1421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CD6F5996-180E-4EBC-CC8B-02D535DE2103}"/>
              </a:ext>
            </a:extLst>
          </p:cNvPr>
          <p:cNvCxnSpPr>
            <a:cxnSpLocks/>
            <a:stCxn id="708" idx="6"/>
            <a:endCxn id="724" idx="2"/>
          </p:cNvCxnSpPr>
          <p:nvPr/>
        </p:nvCxnSpPr>
        <p:spPr>
          <a:xfrm flipV="1">
            <a:off x="4550493" y="5198544"/>
            <a:ext cx="227274" cy="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4" name="Circle: Hollow 723">
            <a:extLst>
              <a:ext uri="{FF2B5EF4-FFF2-40B4-BE49-F238E27FC236}">
                <a16:creationId xmlns:a16="http://schemas.microsoft.com/office/drawing/2014/main" id="{690005DE-CA96-5677-DFF0-390C0093705C}"/>
              </a:ext>
            </a:extLst>
          </p:cNvPr>
          <p:cNvSpPr/>
          <p:nvPr/>
        </p:nvSpPr>
        <p:spPr>
          <a:xfrm>
            <a:off x="4777767" y="5061112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8EA205C4-8220-2535-C6CF-9D61CEFEB945}"/>
                  </a:ext>
                </a:extLst>
              </p:cNvPr>
              <p:cNvSpPr txBox="1"/>
              <p:nvPr/>
            </p:nvSpPr>
            <p:spPr>
              <a:xfrm>
                <a:off x="4829212" y="5020425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8EA205C4-8220-2535-C6CF-9D61CEFEB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212" y="5020425"/>
                <a:ext cx="124505" cy="369332"/>
              </a:xfrm>
              <a:prstGeom prst="rect">
                <a:avLst/>
              </a:prstGeom>
              <a:blipFill>
                <a:blip r:embed="rId54"/>
                <a:stretch>
                  <a:fillRect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6" name="TextBox 725">
                <a:extLst>
                  <a:ext uri="{FF2B5EF4-FFF2-40B4-BE49-F238E27FC236}">
                    <a16:creationId xmlns:a16="http://schemas.microsoft.com/office/drawing/2014/main" id="{CBD4DE34-C345-BE21-4ACD-10849B0F772D}"/>
                  </a:ext>
                </a:extLst>
              </p:cNvPr>
              <p:cNvSpPr txBox="1"/>
              <p:nvPr/>
            </p:nvSpPr>
            <p:spPr>
              <a:xfrm>
                <a:off x="4774370" y="5135800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26" name="TextBox 725">
                <a:extLst>
                  <a:ext uri="{FF2B5EF4-FFF2-40B4-BE49-F238E27FC236}">
                    <a16:creationId xmlns:a16="http://schemas.microsoft.com/office/drawing/2014/main" id="{CBD4DE34-C345-BE21-4ACD-10849B0F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70" y="5135800"/>
                <a:ext cx="171995" cy="230832"/>
              </a:xfrm>
              <a:prstGeom prst="rect">
                <a:avLst/>
              </a:prstGeom>
              <a:blipFill>
                <a:blip r:embed="rId14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9" name="TextBox 728">
                <a:extLst>
                  <a:ext uri="{FF2B5EF4-FFF2-40B4-BE49-F238E27FC236}">
                    <a16:creationId xmlns:a16="http://schemas.microsoft.com/office/drawing/2014/main" id="{9CC88862-2826-8CDD-EEA6-0B8B8863A160}"/>
                  </a:ext>
                </a:extLst>
              </p:cNvPr>
              <p:cNvSpPr txBox="1"/>
              <p:nvPr/>
            </p:nvSpPr>
            <p:spPr>
              <a:xfrm>
                <a:off x="4282006" y="3430594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29" name="TextBox 728">
                <a:extLst>
                  <a:ext uri="{FF2B5EF4-FFF2-40B4-BE49-F238E27FC236}">
                    <a16:creationId xmlns:a16="http://schemas.microsoft.com/office/drawing/2014/main" id="{9CC88862-2826-8CDD-EEA6-0B8B8863A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06" y="3430594"/>
                <a:ext cx="171995" cy="230832"/>
              </a:xfrm>
              <a:prstGeom prst="rect">
                <a:avLst/>
              </a:prstGeom>
              <a:blipFill>
                <a:blip r:embed="rId55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0620D7F8-927A-D2F0-5164-BBD9F346CA34}"/>
              </a:ext>
            </a:extLst>
          </p:cNvPr>
          <p:cNvCxnSpPr>
            <a:cxnSpLocks/>
            <a:stCxn id="699" idx="6"/>
          </p:cNvCxnSpPr>
          <p:nvPr/>
        </p:nvCxnSpPr>
        <p:spPr>
          <a:xfrm>
            <a:off x="4557840" y="3496820"/>
            <a:ext cx="2250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C80A5991-1BFF-9C30-A87E-00A728520881}"/>
              </a:ext>
            </a:extLst>
          </p:cNvPr>
          <p:cNvCxnSpPr>
            <a:cxnSpLocks/>
          </p:cNvCxnSpPr>
          <p:nvPr/>
        </p:nvCxnSpPr>
        <p:spPr>
          <a:xfrm>
            <a:off x="4414779" y="3643855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2" name="Circle: Hollow 731">
            <a:extLst>
              <a:ext uri="{FF2B5EF4-FFF2-40B4-BE49-F238E27FC236}">
                <a16:creationId xmlns:a16="http://schemas.microsoft.com/office/drawing/2014/main" id="{CF2159B2-10C6-A491-F18A-A91C7F16DD8D}"/>
              </a:ext>
            </a:extLst>
          </p:cNvPr>
          <p:cNvSpPr/>
          <p:nvPr/>
        </p:nvSpPr>
        <p:spPr>
          <a:xfrm>
            <a:off x="4789281" y="4609975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A55B3246-99CB-8A3E-AF1A-472F27F5AADD}"/>
                  </a:ext>
                </a:extLst>
              </p:cNvPr>
              <p:cNvSpPr txBox="1"/>
              <p:nvPr/>
            </p:nvSpPr>
            <p:spPr>
              <a:xfrm>
                <a:off x="4793609" y="4678003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A55B3246-99CB-8A3E-AF1A-472F27F5A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609" y="4678003"/>
                <a:ext cx="171995" cy="230832"/>
              </a:xfrm>
              <a:prstGeom prst="rect">
                <a:avLst/>
              </a:prstGeom>
              <a:blipFill>
                <a:blip r:embed="rId20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8ED3FF86-A226-B659-874F-1E257C26057A}"/>
                  </a:ext>
                </a:extLst>
              </p:cNvPr>
              <p:cNvSpPr txBox="1"/>
              <p:nvPr/>
            </p:nvSpPr>
            <p:spPr>
              <a:xfrm>
                <a:off x="4821955" y="4571015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8ED3FF86-A226-B659-874F-1E257C260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955" y="4571015"/>
                <a:ext cx="124505" cy="369332"/>
              </a:xfrm>
              <a:prstGeom prst="rect">
                <a:avLst/>
              </a:prstGeom>
              <a:blipFill>
                <a:blip r:embed="rId21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AD083DC5-50BE-27D9-2356-7FA369B0C35B}"/>
              </a:ext>
            </a:extLst>
          </p:cNvPr>
          <p:cNvCxnSpPr>
            <a:cxnSpLocks/>
            <a:stCxn id="736" idx="3"/>
            <a:endCxn id="732" idx="7"/>
          </p:cNvCxnSpPr>
          <p:nvPr/>
        </p:nvCxnSpPr>
        <p:spPr>
          <a:xfrm flipH="1">
            <a:off x="5026215" y="4525147"/>
            <a:ext cx="152957" cy="1250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6" name="Circle: Hollow 735">
            <a:extLst>
              <a:ext uri="{FF2B5EF4-FFF2-40B4-BE49-F238E27FC236}">
                <a16:creationId xmlns:a16="http://schemas.microsoft.com/office/drawing/2014/main" id="{205D68FA-989B-E8D5-6B89-E76C411B2785}"/>
              </a:ext>
            </a:extLst>
          </p:cNvPr>
          <p:cNvSpPr/>
          <p:nvPr/>
        </p:nvSpPr>
        <p:spPr>
          <a:xfrm>
            <a:off x="5138520" y="429053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130C0614-8330-B19B-3199-308338E68ACC}"/>
                  </a:ext>
                </a:extLst>
              </p:cNvPr>
              <p:cNvSpPr txBox="1"/>
              <p:nvPr/>
            </p:nvSpPr>
            <p:spPr>
              <a:xfrm>
                <a:off x="5123373" y="434297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130C0614-8330-B19B-3199-308338E68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73" y="4342975"/>
                <a:ext cx="171995" cy="230832"/>
              </a:xfrm>
              <a:prstGeom prst="rect">
                <a:avLst/>
              </a:prstGeom>
              <a:blipFill>
                <a:blip r:embed="rId56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79127EEC-31B2-4324-2006-F78AF15105B2}"/>
              </a:ext>
            </a:extLst>
          </p:cNvPr>
          <p:cNvCxnSpPr>
            <a:cxnSpLocks/>
            <a:stCxn id="747" idx="2"/>
            <a:endCxn id="732" idx="5"/>
          </p:cNvCxnSpPr>
          <p:nvPr/>
        </p:nvCxnSpPr>
        <p:spPr>
          <a:xfrm flipH="1" flipV="1">
            <a:off x="5026215" y="4844586"/>
            <a:ext cx="112305" cy="200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A602716C-D218-3FA3-D9E1-4CE28464DD3D}"/>
                  </a:ext>
                </a:extLst>
              </p:cNvPr>
              <p:cNvSpPr txBox="1"/>
              <p:nvPr/>
            </p:nvSpPr>
            <p:spPr>
              <a:xfrm>
                <a:off x="5199855" y="4253593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A602716C-D218-3FA3-D9E1-4CE28464D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55" y="4253593"/>
                <a:ext cx="108918" cy="369332"/>
              </a:xfrm>
              <a:prstGeom prst="rect">
                <a:avLst/>
              </a:prstGeom>
              <a:blipFill>
                <a:blip r:embed="rId4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0A35A8E5-B3DC-28A1-66FA-A7ABCC992B66}"/>
              </a:ext>
            </a:extLst>
          </p:cNvPr>
          <p:cNvCxnSpPr>
            <a:cxnSpLocks/>
            <a:stCxn id="742" idx="1"/>
          </p:cNvCxnSpPr>
          <p:nvPr/>
        </p:nvCxnSpPr>
        <p:spPr>
          <a:xfrm flipH="1">
            <a:off x="5388730" y="4301419"/>
            <a:ext cx="128925" cy="66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1" name="Circle: Hollow 740">
            <a:extLst>
              <a:ext uri="{FF2B5EF4-FFF2-40B4-BE49-F238E27FC236}">
                <a16:creationId xmlns:a16="http://schemas.microsoft.com/office/drawing/2014/main" id="{16CE8599-3F4F-649E-FC21-0981E8BD38C6}"/>
              </a:ext>
            </a:extLst>
          </p:cNvPr>
          <p:cNvSpPr/>
          <p:nvPr/>
        </p:nvSpPr>
        <p:spPr>
          <a:xfrm>
            <a:off x="5513327" y="4117975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2" name="TextBox 741">
                <a:extLst>
                  <a:ext uri="{FF2B5EF4-FFF2-40B4-BE49-F238E27FC236}">
                    <a16:creationId xmlns:a16="http://schemas.microsoft.com/office/drawing/2014/main" id="{8F7F7174-4206-4A56-413D-B8B8290ADB49}"/>
                  </a:ext>
                </a:extLst>
              </p:cNvPr>
              <p:cNvSpPr txBox="1"/>
              <p:nvPr/>
            </p:nvSpPr>
            <p:spPr>
              <a:xfrm>
                <a:off x="5517655" y="4186003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42" name="TextBox 741">
                <a:extLst>
                  <a:ext uri="{FF2B5EF4-FFF2-40B4-BE49-F238E27FC236}">
                    <a16:creationId xmlns:a16="http://schemas.microsoft.com/office/drawing/2014/main" id="{8F7F7174-4206-4A56-413D-B8B8290A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55" y="4186003"/>
                <a:ext cx="171995" cy="230832"/>
              </a:xfrm>
              <a:prstGeom prst="rect">
                <a:avLst/>
              </a:prstGeom>
              <a:blipFill>
                <a:blip r:embed="rId57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3" name="Circle: Hollow 742">
            <a:extLst>
              <a:ext uri="{FF2B5EF4-FFF2-40B4-BE49-F238E27FC236}">
                <a16:creationId xmlns:a16="http://schemas.microsoft.com/office/drawing/2014/main" id="{AF9FE6FE-8CE6-B23B-2B10-DF7B85502C4F}"/>
              </a:ext>
            </a:extLst>
          </p:cNvPr>
          <p:cNvSpPr/>
          <p:nvPr/>
        </p:nvSpPr>
        <p:spPr>
          <a:xfrm>
            <a:off x="5513327" y="4433092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47B2036F-8844-1BDF-1E2C-3AA88F406126}"/>
                  </a:ext>
                </a:extLst>
              </p:cNvPr>
              <p:cNvSpPr txBox="1"/>
              <p:nvPr/>
            </p:nvSpPr>
            <p:spPr>
              <a:xfrm>
                <a:off x="5505646" y="4499396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47B2036F-8844-1BDF-1E2C-3AA88F406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646" y="4499396"/>
                <a:ext cx="171995" cy="230832"/>
              </a:xfrm>
              <a:prstGeom prst="rect">
                <a:avLst/>
              </a:prstGeom>
              <a:blipFill>
                <a:blip r:embed="rId14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D4ED2819-B820-912B-B99B-DD924582B854}"/>
              </a:ext>
            </a:extLst>
          </p:cNvPr>
          <p:cNvCxnSpPr>
            <a:cxnSpLocks/>
            <a:stCxn id="743" idx="2"/>
            <a:endCxn id="736" idx="5"/>
          </p:cNvCxnSpPr>
          <p:nvPr/>
        </p:nvCxnSpPr>
        <p:spPr>
          <a:xfrm flipH="1" flipV="1">
            <a:off x="5375454" y="4525147"/>
            <a:ext cx="137873" cy="45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9588D856-8B78-EA3A-798C-AFE8B484D2D1}"/>
                  </a:ext>
                </a:extLst>
              </p:cNvPr>
              <p:cNvSpPr txBox="1"/>
              <p:nvPr/>
            </p:nvSpPr>
            <p:spPr>
              <a:xfrm>
                <a:off x="5564197" y="4394919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9588D856-8B78-EA3A-798C-AFE8B484D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97" y="4394919"/>
                <a:ext cx="108918" cy="369332"/>
              </a:xfrm>
              <a:prstGeom prst="rect">
                <a:avLst/>
              </a:prstGeom>
              <a:blipFill>
                <a:blip r:embed="rId58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" name="Circle: Hollow 746">
            <a:extLst>
              <a:ext uri="{FF2B5EF4-FFF2-40B4-BE49-F238E27FC236}">
                <a16:creationId xmlns:a16="http://schemas.microsoft.com/office/drawing/2014/main" id="{FBE4EC66-2600-9308-617D-F69CC449D1BD}"/>
              </a:ext>
            </a:extLst>
          </p:cNvPr>
          <p:cNvSpPr/>
          <p:nvPr/>
        </p:nvSpPr>
        <p:spPr>
          <a:xfrm>
            <a:off x="5138520" y="4907515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26D89E23-4639-6E78-8914-EFA53039DB78}"/>
                  </a:ext>
                </a:extLst>
              </p:cNvPr>
              <p:cNvSpPr txBox="1"/>
              <p:nvPr/>
            </p:nvSpPr>
            <p:spPr>
              <a:xfrm>
                <a:off x="5142848" y="4975543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26D89E23-4639-6E78-8914-EFA53039D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848" y="4975543"/>
                <a:ext cx="171995" cy="230832"/>
              </a:xfrm>
              <a:prstGeom prst="rect">
                <a:avLst/>
              </a:prstGeom>
              <a:blipFill>
                <a:blip r:embed="rId40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275DD269-F898-0B9E-B75D-7C656D91ADEE}"/>
                  </a:ext>
                </a:extLst>
              </p:cNvPr>
              <p:cNvSpPr txBox="1"/>
              <p:nvPr/>
            </p:nvSpPr>
            <p:spPr>
              <a:xfrm>
                <a:off x="5199855" y="4870572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275DD269-F898-0B9E-B75D-7C656D91A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55" y="4870572"/>
                <a:ext cx="108918" cy="369332"/>
              </a:xfrm>
              <a:prstGeom prst="rect">
                <a:avLst/>
              </a:prstGeom>
              <a:blipFill>
                <a:blip r:embed="rId59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0" name="Straight Connector 749">
            <a:extLst>
              <a:ext uri="{FF2B5EF4-FFF2-40B4-BE49-F238E27FC236}">
                <a16:creationId xmlns:a16="http://schemas.microsoft.com/office/drawing/2014/main" id="{7126FFE4-601B-2857-9DAC-F205F854F6A4}"/>
              </a:ext>
            </a:extLst>
          </p:cNvPr>
          <p:cNvCxnSpPr>
            <a:cxnSpLocks/>
            <a:stCxn id="752" idx="1"/>
          </p:cNvCxnSpPr>
          <p:nvPr/>
        </p:nvCxnSpPr>
        <p:spPr>
          <a:xfrm flipH="1">
            <a:off x="5388730" y="4918398"/>
            <a:ext cx="128925" cy="66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Circle: Hollow 750">
            <a:extLst>
              <a:ext uri="{FF2B5EF4-FFF2-40B4-BE49-F238E27FC236}">
                <a16:creationId xmlns:a16="http://schemas.microsoft.com/office/drawing/2014/main" id="{1F0A7D22-2638-BA3C-E475-3595BDDF76A2}"/>
              </a:ext>
            </a:extLst>
          </p:cNvPr>
          <p:cNvSpPr/>
          <p:nvPr/>
        </p:nvSpPr>
        <p:spPr>
          <a:xfrm>
            <a:off x="5513327" y="473495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446CC99A-EC67-41EB-7208-2BFA6CE60E21}"/>
                  </a:ext>
                </a:extLst>
              </p:cNvPr>
              <p:cNvSpPr txBox="1"/>
              <p:nvPr/>
            </p:nvSpPr>
            <p:spPr>
              <a:xfrm>
                <a:off x="5517655" y="4802982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446CC99A-EC67-41EB-7208-2BFA6CE60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55" y="4802982"/>
                <a:ext cx="171995" cy="230832"/>
              </a:xfrm>
              <a:prstGeom prst="rect">
                <a:avLst/>
              </a:prstGeom>
              <a:blipFill>
                <a:blip r:embed="rId57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3" name="Circle: Hollow 752">
            <a:extLst>
              <a:ext uri="{FF2B5EF4-FFF2-40B4-BE49-F238E27FC236}">
                <a16:creationId xmlns:a16="http://schemas.microsoft.com/office/drawing/2014/main" id="{4661DC71-A0B4-6AD2-174B-D19638BCCF6E}"/>
              </a:ext>
            </a:extLst>
          </p:cNvPr>
          <p:cNvSpPr/>
          <p:nvPr/>
        </p:nvSpPr>
        <p:spPr>
          <a:xfrm>
            <a:off x="5513327" y="5050071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5A818227-48B2-D040-F44A-4EDA29B8065A}"/>
                  </a:ext>
                </a:extLst>
              </p:cNvPr>
              <p:cNvSpPr txBox="1"/>
              <p:nvPr/>
            </p:nvSpPr>
            <p:spPr>
              <a:xfrm>
                <a:off x="5517655" y="5118099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5A818227-48B2-D040-F44A-4EDA29B80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55" y="5118099"/>
                <a:ext cx="171995" cy="230832"/>
              </a:xfrm>
              <a:prstGeom prst="rect">
                <a:avLst/>
              </a:prstGeom>
              <a:blipFill>
                <a:blip r:embed="rId10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754CF69D-4458-1ED9-87B6-E92D72C32463}"/>
              </a:ext>
            </a:extLst>
          </p:cNvPr>
          <p:cNvCxnSpPr>
            <a:cxnSpLocks/>
            <a:stCxn id="753" idx="2"/>
            <a:endCxn id="747" idx="5"/>
          </p:cNvCxnSpPr>
          <p:nvPr/>
        </p:nvCxnSpPr>
        <p:spPr>
          <a:xfrm flipH="1" flipV="1">
            <a:off x="5375454" y="5142126"/>
            <a:ext cx="137873" cy="45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669FE3E6-3A2E-5405-6509-75A970BC1D13}"/>
                  </a:ext>
                </a:extLst>
              </p:cNvPr>
              <p:cNvSpPr txBox="1"/>
              <p:nvPr/>
            </p:nvSpPr>
            <p:spPr>
              <a:xfrm>
                <a:off x="5552188" y="5010174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669FE3E6-3A2E-5405-6509-75A970BC1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88" y="5010174"/>
                <a:ext cx="108918" cy="369332"/>
              </a:xfrm>
              <a:prstGeom prst="rect">
                <a:avLst/>
              </a:prstGeom>
              <a:blipFill>
                <a:blip r:embed="rId26"/>
                <a:stretch>
                  <a:fillRect r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7" name="Straight Connector 756">
            <a:extLst>
              <a:ext uri="{FF2B5EF4-FFF2-40B4-BE49-F238E27FC236}">
                <a16:creationId xmlns:a16="http://schemas.microsoft.com/office/drawing/2014/main" id="{51D4E2F6-BABD-B3A3-3D4E-E482F5AC16D4}"/>
              </a:ext>
            </a:extLst>
          </p:cNvPr>
          <p:cNvCxnSpPr>
            <a:cxnSpLocks/>
            <a:stCxn id="704" idx="6"/>
            <a:endCxn id="732" idx="2"/>
          </p:cNvCxnSpPr>
          <p:nvPr/>
        </p:nvCxnSpPr>
        <p:spPr>
          <a:xfrm flipV="1">
            <a:off x="4551071" y="4747407"/>
            <a:ext cx="238210" cy="5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69E16141-89AB-82E8-3D5E-72DC0988EFF8}"/>
                  </a:ext>
                </a:extLst>
              </p:cNvPr>
              <p:cNvSpPr txBox="1"/>
              <p:nvPr/>
            </p:nvSpPr>
            <p:spPr>
              <a:xfrm>
                <a:off x="4168744" y="4814568"/>
                <a:ext cx="124505" cy="386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69E16141-89AB-82E8-3D5E-72DC0988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744" y="4814568"/>
                <a:ext cx="124505" cy="386709"/>
              </a:xfrm>
              <a:prstGeom prst="rect">
                <a:avLst/>
              </a:prstGeom>
              <a:blipFill>
                <a:blip r:embed="rId60"/>
                <a:stretch>
                  <a:fillRect r="-1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49FB549A-3AB2-3B76-89DA-AB8B2259994E}"/>
                  </a:ext>
                </a:extLst>
              </p:cNvPr>
              <p:cNvSpPr txBox="1"/>
              <p:nvPr/>
            </p:nvSpPr>
            <p:spPr>
              <a:xfrm>
                <a:off x="4507663" y="4496723"/>
                <a:ext cx="124505" cy="400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49FB549A-3AB2-3B76-89DA-AB8B22599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663" y="4496723"/>
                <a:ext cx="124505" cy="400815"/>
              </a:xfrm>
              <a:prstGeom prst="rect">
                <a:avLst/>
              </a:prstGeom>
              <a:blipFill>
                <a:blip r:embed="rId61"/>
                <a:stretch>
                  <a:fillRect r="-1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A37AB555-6B9B-5B83-43E4-86953E9C91D9}"/>
                  </a:ext>
                </a:extLst>
              </p:cNvPr>
              <p:cNvSpPr txBox="1"/>
              <p:nvPr/>
            </p:nvSpPr>
            <p:spPr>
              <a:xfrm>
                <a:off x="4205377" y="4409835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A37AB555-6B9B-5B83-43E4-86953E9C9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377" y="4409835"/>
                <a:ext cx="124505" cy="369332"/>
              </a:xfrm>
              <a:prstGeom prst="rect">
                <a:avLst/>
              </a:prstGeom>
              <a:blipFill>
                <a:blip r:embed="rId62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061A143D-B04A-F179-AEFC-3E778018C38B}"/>
                  </a:ext>
                </a:extLst>
              </p:cNvPr>
              <p:cNvSpPr txBox="1"/>
              <p:nvPr/>
            </p:nvSpPr>
            <p:spPr>
              <a:xfrm>
                <a:off x="4213902" y="3982065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061A143D-B04A-F179-AEFC-3E778018C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02" y="3982065"/>
                <a:ext cx="124505" cy="369332"/>
              </a:xfrm>
              <a:prstGeom prst="rect">
                <a:avLst/>
              </a:prstGeom>
              <a:blipFill>
                <a:blip r:embed="rId63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2" name="Circle: Hollow 761">
            <a:extLst>
              <a:ext uri="{FF2B5EF4-FFF2-40B4-BE49-F238E27FC236}">
                <a16:creationId xmlns:a16="http://schemas.microsoft.com/office/drawing/2014/main" id="{DBCEC1DB-163B-DFE1-CA34-E778D4195E54}"/>
              </a:ext>
            </a:extLst>
          </p:cNvPr>
          <p:cNvSpPr/>
          <p:nvPr/>
        </p:nvSpPr>
        <p:spPr>
          <a:xfrm>
            <a:off x="4276042" y="377100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36BA6898-BEEE-0B7D-0FE0-32DF63DD1E1F}"/>
                  </a:ext>
                </a:extLst>
              </p:cNvPr>
              <p:cNvSpPr txBox="1"/>
              <p:nvPr/>
            </p:nvSpPr>
            <p:spPr>
              <a:xfrm>
                <a:off x="4278020" y="3843471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36BA6898-BEEE-0B7D-0FE0-32DF63DD1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20" y="3843471"/>
                <a:ext cx="171995" cy="230832"/>
              </a:xfrm>
              <a:prstGeom prst="rect">
                <a:avLst/>
              </a:prstGeom>
              <a:blipFill>
                <a:blip r:embed="rId6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4" name="Circle: Hollow 763">
            <a:extLst>
              <a:ext uri="{FF2B5EF4-FFF2-40B4-BE49-F238E27FC236}">
                <a16:creationId xmlns:a16="http://schemas.microsoft.com/office/drawing/2014/main" id="{786B0A1B-8F58-EF48-521C-B4C96D22FB20}"/>
              </a:ext>
            </a:extLst>
          </p:cNvPr>
          <p:cNvSpPr/>
          <p:nvPr/>
        </p:nvSpPr>
        <p:spPr>
          <a:xfrm>
            <a:off x="3821127" y="3778638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5" name="TextBox 764">
                <a:extLst>
                  <a:ext uri="{FF2B5EF4-FFF2-40B4-BE49-F238E27FC236}">
                    <a16:creationId xmlns:a16="http://schemas.microsoft.com/office/drawing/2014/main" id="{69959088-393A-CF84-09E3-F2B22F74B4EE}"/>
                  </a:ext>
                </a:extLst>
              </p:cNvPr>
              <p:cNvSpPr txBox="1"/>
              <p:nvPr/>
            </p:nvSpPr>
            <p:spPr>
              <a:xfrm>
                <a:off x="3825455" y="3846666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65" name="TextBox 764">
                <a:extLst>
                  <a:ext uri="{FF2B5EF4-FFF2-40B4-BE49-F238E27FC236}">
                    <a16:creationId xmlns:a16="http://schemas.microsoft.com/office/drawing/2014/main" id="{69959088-393A-CF84-09E3-F2B22F74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455" y="3846666"/>
                <a:ext cx="171995" cy="230832"/>
              </a:xfrm>
              <a:prstGeom prst="rect">
                <a:avLst/>
              </a:prstGeom>
              <a:blipFill>
                <a:blip r:embed="rId6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6" name="Straight Connector 765">
            <a:extLst>
              <a:ext uri="{FF2B5EF4-FFF2-40B4-BE49-F238E27FC236}">
                <a16:creationId xmlns:a16="http://schemas.microsoft.com/office/drawing/2014/main" id="{DD71AA1E-611C-B381-28C7-6CE87D521AB2}"/>
              </a:ext>
            </a:extLst>
          </p:cNvPr>
          <p:cNvCxnSpPr>
            <a:cxnSpLocks/>
          </p:cNvCxnSpPr>
          <p:nvPr/>
        </p:nvCxnSpPr>
        <p:spPr>
          <a:xfrm flipH="1">
            <a:off x="3959920" y="3685817"/>
            <a:ext cx="44626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7" name="Straight Connector 766">
            <a:extLst>
              <a:ext uri="{FF2B5EF4-FFF2-40B4-BE49-F238E27FC236}">
                <a16:creationId xmlns:a16="http://schemas.microsoft.com/office/drawing/2014/main" id="{C6011E96-11E3-FEA0-EDF8-92BF848F8282}"/>
              </a:ext>
            </a:extLst>
          </p:cNvPr>
          <p:cNvCxnSpPr>
            <a:cxnSpLocks/>
            <a:endCxn id="764" idx="0"/>
          </p:cNvCxnSpPr>
          <p:nvPr/>
        </p:nvCxnSpPr>
        <p:spPr>
          <a:xfrm>
            <a:off x="3959920" y="3685817"/>
            <a:ext cx="0" cy="928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8" name="Straight Connector 767">
            <a:extLst>
              <a:ext uri="{FF2B5EF4-FFF2-40B4-BE49-F238E27FC236}">
                <a16:creationId xmlns:a16="http://schemas.microsoft.com/office/drawing/2014/main" id="{EC105A31-6563-42C3-8011-5D11553C7E77}"/>
              </a:ext>
            </a:extLst>
          </p:cNvPr>
          <p:cNvCxnSpPr>
            <a:cxnSpLocks/>
            <a:stCxn id="764" idx="6"/>
            <a:endCxn id="762" idx="2"/>
          </p:cNvCxnSpPr>
          <p:nvPr/>
        </p:nvCxnSpPr>
        <p:spPr>
          <a:xfrm flipV="1">
            <a:off x="4098713" y="3908432"/>
            <a:ext cx="17732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9" name="Straight Connector 768">
            <a:extLst>
              <a:ext uri="{FF2B5EF4-FFF2-40B4-BE49-F238E27FC236}">
                <a16:creationId xmlns:a16="http://schemas.microsoft.com/office/drawing/2014/main" id="{1F7A1416-C7C1-CA94-6CBD-7DCB550D02E0}"/>
              </a:ext>
            </a:extLst>
          </p:cNvPr>
          <p:cNvCxnSpPr>
            <a:cxnSpLocks/>
          </p:cNvCxnSpPr>
          <p:nvPr/>
        </p:nvCxnSpPr>
        <p:spPr>
          <a:xfrm>
            <a:off x="4406189" y="4055991"/>
            <a:ext cx="0" cy="1463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82C562BC-D9A2-22CC-BCF7-BAEFCA900973}"/>
                  </a:ext>
                </a:extLst>
              </p:cNvPr>
              <p:cNvSpPr txBox="1"/>
              <p:nvPr/>
            </p:nvSpPr>
            <p:spPr>
              <a:xfrm>
                <a:off x="3846148" y="3741783"/>
                <a:ext cx="1245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en-US" sz="900" b="1" dirty="0"/>
              </a:p>
            </p:txBody>
          </p:sp>
        </mc:Choice>
        <mc:Fallback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82C562BC-D9A2-22CC-BCF7-BAEFCA900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48" y="3741783"/>
                <a:ext cx="124505" cy="230832"/>
              </a:xfrm>
              <a:prstGeom prst="rect">
                <a:avLst/>
              </a:prstGeom>
              <a:blipFill>
                <a:blip r:embed="rId64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1" name="TextBox 770">
                <a:extLst>
                  <a:ext uri="{FF2B5EF4-FFF2-40B4-BE49-F238E27FC236}">
                    <a16:creationId xmlns:a16="http://schemas.microsoft.com/office/drawing/2014/main" id="{9A79EAA3-4627-7F4D-F83F-BE4171620737}"/>
                  </a:ext>
                </a:extLst>
              </p:cNvPr>
              <p:cNvSpPr txBox="1"/>
              <p:nvPr/>
            </p:nvSpPr>
            <p:spPr>
              <a:xfrm>
                <a:off x="4319821" y="3742425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71" name="TextBox 770">
                <a:extLst>
                  <a:ext uri="{FF2B5EF4-FFF2-40B4-BE49-F238E27FC236}">
                    <a16:creationId xmlns:a16="http://schemas.microsoft.com/office/drawing/2014/main" id="{9A79EAA3-4627-7F4D-F83F-BE4171620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21" y="3742425"/>
                <a:ext cx="124505" cy="369332"/>
              </a:xfrm>
              <a:prstGeom prst="rect">
                <a:avLst/>
              </a:prstGeom>
              <a:blipFill>
                <a:blip r:embed="rId65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B1A9C5-4B85-BEA8-044B-6A07C8F39496}"/>
                  </a:ext>
                </a:extLst>
              </p:cNvPr>
              <p:cNvSpPr txBox="1"/>
              <p:nvPr/>
            </p:nvSpPr>
            <p:spPr>
              <a:xfrm>
                <a:off x="1898939" y="4724167"/>
                <a:ext cx="124505" cy="40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B1A9C5-4B85-BEA8-044B-6A07C8F3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939" y="4724167"/>
                <a:ext cx="124505" cy="402995"/>
              </a:xfrm>
              <a:prstGeom prst="rect">
                <a:avLst/>
              </a:prstGeom>
              <a:blipFill>
                <a:blip r:embed="rId66"/>
                <a:stretch>
                  <a:fillRect r="-1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976D13-ED23-5041-31C1-448C0879318A}"/>
                  </a:ext>
                </a:extLst>
              </p:cNvPr>
              <p:cNvSpPr txBox="1"/>
              <p:nvPr/>
            </p:nvSpPr>
            <p:spPr>
              <a:xfrm>
                <a:off x="3693380" y="4097941"/>
                <a:ext cx="124505" cy="408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976D13-ED23-5041-31C1-448C0879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80" y="4097941"/>
                <a:ext cx="124505" cy="408573"/>
              </a:xfrm>
              <a:prstGeom prst="rect">
                <a:avLst/>
              </a:prstGeom>
              <a:blipFill>
                <a:blip r:embed="rId67"/>
                <a:stretch>
                  <a:fillRect r="-1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697D36-11F7-74BC-6477-C6547F942BE5}"/>
                  </a:ext>
                </a:extLst>
              </p:cNvPr>
              <p:cNvSpPr txBox="1"/>
              <p:nvPr/>
            </p:nvSpPr>
            <p:spPr>
              <a:xfrm>
                <a:off x="3698289" y="4711553"/>
                <a:ext cx="124505" cy="408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697D36-11F7-74BC-6477-C6547F94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89" y="4711553"/>
                <a:ext cx="124505" cy="408573"/>
              </a:xfrm>
              <a:prstGeom prst="rect">
                <a:avLst/>
              </a:prstGeom>
              <a:blipFill>
                <a:blip r:embed="rId68"/>
                <a:stretch>
                  <a:fillRect r="-1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46BB09-AA71-031D-61D9-8698316DA510}"/>
                  </a:ext>
                </a:extLst>
              </p:cNvPr>
              <p:cNvSpPr txBox="1"/>
              <p:nvPr/>
            </p:nvSpPr>
            <p:spPr>
              <a:xfrm>
                <a:off x="5488097" y="4080302"/>
                <a:ext cx="124505" cy="408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46BB09-AA71-031D-61D9-8698316D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97" y="4080302"/>
                <a:ext cx="124505" cy="408573"/>
              </a:xfrm>
              <a:prstGeom prst="rect">
                <a:avLst/>
              </a:prstGeom>
              <a:blipFill>
                <a:blip r:embed="rId69"/>
                <a:stretch>
                  <a:fillRect r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E4A1C1-3FCB-0B31-AF6E-8560BFF7AEA9}"/>
                  </a:ext>
                </a:extLst>
              </p:cNvPr>
              <p:cNvSpPr txBox="1"/>
              <p:nvPr/>
            </p:nvSpPr>
            <p:spPr>
              <a:xfrm>
                <a:off x="5493006" y="4693914"/>
                <a:ext cx="124505" cy="408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sz="900" b="1" dirty="0"/>
              </a:p>
              <a:p>
                <a:endParaRPr lang="en-US" sz="9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E4A1C1-3FCB-0B31-AF6E-8560BFF7A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06" y="4693914"/>
                <a:ext cx="124505" cy="408573"/>
              </a:xfrm>
              <a:prstGeom prst="rect">
                <a:avLst/>
              </a:prstGeom>
              <a:blipFill>
                <a:blip r:embed="rId70"/>
                <a:stretch>
                  <a:fillRect r="-1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24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BD84E200-93BC-DDFA-6365-4A64DE1F2913}"/>
              </a:ext>
            </a:extLst>
          </p:cNvPr>
          <p:cNvSpPr/>
          <p:nvPr/>
        </p:nvSpPr>
        <p:spPr>
          <a:xfrm>
            <a:off x="2729440" y="255126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D3FFF3-2699-B1E7-023B-DC2BC06680F5}"/>
                  </a:ext>
                </a:extLst>
              </p:cNvPr>
              <p:cNvSpPr txBox="1"/>
              <p:nvPr/>
            </p:nvSpPr>
            <p:spPr>
              <a:xfrm>
                <a:off x="2771278" y="2604840"/>
                <a:ext cx="90831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D3FFF3-2699-B1E7-023B-DC2BC066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278" y="2604840"/>
                <a:ext cx="90831" cy="230832"/>
              </a:xfrm>
              <a:prstGeom prst="rect">
                <a:avLst/>
              </a:prstGeom>
              <a:blipFill>
                <a:blip r:embed="rId3"/>
                <a:stretch>
                  <a:fillRect r="-1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DC2E5A-ABDD-DFF9-FE49-9BF91D4142DD}"/>
                  </a:ext>
                </a:extLst>
              </p:cNvPr>
              <p:cNvSpPr txBox="1"/>
              <p:nvPr/>
            </p:nvSpPr>
            <p:spPr>
              <a:xfrm>
                <a:off x="2754440" y="2508583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DC2E5A-ABDD-DFF9-FE49-9BF91D414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40" y="2508583"/>
                <a:ext cx="124505" cy="369332"/>
              </a:xfrm>
              <a:prstGeom prst="rect">
                <a:avLst/>
              </a:prstGeom>
              <a:blipFill>
                <a:blip r:embed="rId4"/>
                <a:stretch>
                  <a:fillRect r="-6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0BDCF5-FF4E-E62E-0534-5A12DDB7B7D8}"/>
              </a:ext>
            </a:extLst>
          </p:cNvPr>
          <p:cNvCxnSpPr>
            <a:cxnSpLocks/>
            <a:stCxn id="94" idx="2"/>
            <a:endCxn id="30" idx="0"/>
          </p:cNvCxnSpPr>
          <p:nvPr/>
        </p:nvCxnSpPr>
        <p:spPr>
          <a:xfrm flipH="1">
            <a:off x="1235080" y="3099769"/>
            <a:ext cx="1498315" cy="401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6412CD99-94B3-57D5-9592-612DBFCC9199}"/>
              </a:ext>
            </a:extLst>
          </p:cNvPr>
          <p:cNvSpPr/>
          <p:nvPr/>
        </p:nvSpPr>
        <p:spPr>
          <a:xfrm>
            <a:off x="1096287" y="350119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89B26F7-85E7-4F38-BA04-95998AEF14AE}"/>
                  </a:ext>
                </a:extLst>
              </p:cNvPr>
              <p:cNvSpPr txBox="1"/>
              <p:nvPr/>
            </p:nvSpPr>
            <p:spPr>
              <a:xfrm>
                <a:off x="1144203" y="3465303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89B26F7-85E7-4F38-BA04-95998AEF1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03" y="3465303"/>
                <a:ext cx="124505" cy="369332"/>
              </a:xfrm>
              <a:prstGeom prst="rect">
                <a:avLst/>
              </a:prstGeom>
              <a:blipFill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35550E-AE9C-EF2C-5658-C7A26A5E00BF}"/>
                  </a:ext>
                </a:extLst>
              </p:cNvPr>
              <p:cNvSpPr txBox="1"/>
              <p:nvPr/>
            </p:nvSpPr>
            <p:spPr>
              <a:xfrm>
                <a:off x="1129580" y="3558378"/>
                <a:ext cx="99311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35550E-AE9C-EF2C-5658-C7A26A5E0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80" y="3558378"/>
                <a:ext cx="99311" cy="230832"/>
              </a:xfrm>
              <a:prstGeom prst="rect">
                <a:avLst/>
              </a:prstGeom>
              <a:blipFill>
                <a:blip r:embed="rId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A6F36C-CB05-039C-79E0-692CB1BA2718}"/>
              </a:ext>
            </a:extLst>
          </p:cNvPr>
          <p:cNvCxnSpPr>
            <a:cxnSpLocks/>
            <a:stCxn id="44" idx="2"/>
            <a:endCxn id="30" idx="6"/>
          </p:cNvCxnSpPr>
          <p:nvPr/>
        </p:nvCxnSpPr>
        <p:spPr>
          <a:xfrm flipH="1" flipV="1">
            <a:off x="1373873" y="3638626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F6B862-49F2-8CB3-60B5-24D3CA0CEB99}"/>
              </a:ext>
            </a:extLst>
          </p:cNvPr>
          <p:cNvCxnSpPr>
            <a:cxnSpLocks/>
          </p:cNvCxnSpPr>
          <p:nvPr/>
        </p:nvCxnSpPr>
        <p:spPr>
          <a:xfrm>
            <a:off x="1233023" y="4229769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0FBD3DE1-368A-45FE-3455-78E265C0B1A8}"/>
              </a:ext>
            </a:extLst>
          </p:cNvPr>
          <p:cNvSpPr/>
          <p:nvPr/>
        </p:nvSpPr>
        <p:spPr>
          <a:xfrm>
            <a:off x="1564376" y="350136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35D171-1F35-F528-FFD9-3A6D6C17B180}"/>
                  </a:ext>
                </a:extLst>
              </p:cNvPr>
              <p:cNvSpPr txBox="1"/>
              <p:nvPr/>
            </p:nvSpPr>
            <p:spPr>
              <a:xfrm>
                <a:off x="1605028" y="3460144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35D171-1F35-F528-FFD9-3A6D6C17B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28" y="3460144"/>
                <a:ext cx="124505" cy="369332"/>
              </a:xfrm>
              <a:prstGeom prst="rect">
                <a:avLst/>
              </a:prstGeom>
              <a:blipFill>
                <a:blip r:embed="rId7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EC2BB3-716E-9CCD-2972-693B452475AD}"/>
                  </a:ext>
                </a:extLst>
              </p:cNvPr>
              <p:cNvSpPr txBox="1"/>
              <p:nvPr/>
            </p:nvSpPr>
            <p:spPr>
              <a:xfrm>
                <a:off x="1568704" y="356939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EC2BB3-716E-9CCD-2972-693B45247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04" y="3569397"/>
                <a:ext cx="171995" cy="230832"/>
              </a:xfrm>
              <a:prstGeom prst="rect">
                <a:avLst/>
              </a:prstGeom>
              <a:blipFill>
                <a:blip r:embed="rId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983DBF1C-7AEA-7CCE-E7D7-7126AB4C4BCE}"/>
              </a:ext>
            </a:extLst>
          </p:cNvPr>
          <p:cNvSpPr/>
          <p:nvPr/>
        </p:nvSpPr>
        <p:spPr>
          <a:xfrm>
            <a:off x="1097795" y="4347431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9DD849-8CBB-C29B-20A7-9C4C04EB4E8E}"/>
                  </a:ext>
                </a:extLst>
              </p:cNvPr>
              <p:cNvSpPr txBox="1"/>
              <p:nvPr/>
            </p:nvSpPr>
            <p:spPr>
              <a:xfrm>
                <a:off x="1100164" y="4407031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9DD849-8CBB-C29B-20A7-9C4C04EB4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64" y="4407031"/>
                <a:ext cx="171995" cy="230832"/>
              </a:xfrm>
              <a:prstGeom prst="rect">
                <a:avLst/>
              </a:prstGeom>
              <a:blipFill>
                <a:blip r:embed="rId9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B8E29AB-F469-000E-FD90-AA75DEE94E70}"/>
              </a:ext>
            </a:extLst>
          </p:cNvPr>
          <p:cNvCxnSpPr>
            <a:cxnSpLocks/>
            <a:stCxn id="3" idx="4"/>
            <a:endCxn id="94" idx="0"/>
          </p:cNvCxnSpPr>
          <p:nvPr/>
        </p:nvCxnSpPr>
        <p:spPr>
          <a:xfrm>
            <a:off x="2868233" y="2826127"/>
            <a:ext cx="3955" cy="1362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ircle: Hollow 93">
            <a:extLst>
              <a:ext uri="{FF2B5EF4-FFF2-40B4-BE49-F238E27FC236}">
                <a16:creationId xmlns:a16="http://schemas.microsoft.com/office/drawing/2014/main" id="{E181B4BD-6F72-EA4E-F8F8-1C2B3FCDC6FE}"/>
              </a:ext>
            </a:extLst>
          </p:cNvPr>
          <p:cNvSpPr/>
          <p:nvPr/>
        </p:nvSpPr>
        <p:spPr>
          <a:xfrm>
            <a:off x="2733395" y="296233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A24096-E88C-D951-071E-4B423048C9B0}"/>
                  </a:ext>
                </a:extLst>
              </p:cNvPr>
              <p:cNvSpPr txBox="1"/>
              <p:nvPr/>
            </p:nvSpPr>
            <p:spPr>
              <a:xfrm>
                <a:off x="2764975" y="2927060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A24096-E88C-D951-071E-4B423048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75" y="2927060"/>
                <a:ext cx="124505" cy="369332"/>
              </a:xfrm>
              <a:prstGeom prst="rect">
                <a:avLst/>
              </a:prstGeom>
              <a:blipFill>
                <a:blip r:embed="rId10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375ED9F-D626-CCBA-A41F-A406C83CAD3C}"/>
                  </a:ext>
                </a:extLst>
              </p:cNvPr>
              <p:cNvSpPr txBox="1"/>
              <p:nvPr/>
            </p:nvSpPr>
            <p:spPr>
              <a:xfrm>
                <a:off x="2720488" y="3030070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375ED9F-D626-CCBA-A41F-A406C83CA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488" y="3030070"/>
                <a:ext cx="171995" cy="230832"/>
              </a:xfrm>
              <a:prstGeom prst="rect">
                <a:avLst/>
              </a:prstGeom>
              <a:blipFill>
                <a:blip r:embed="rId11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A5BF3A-4F21-2AC2-34E1-402466716587}"/>
                  </a:ext>
                </a:extLst>
              </p:cNvPr>
              <p:cNvSpPr txBox="1"/>
              <p:nvPr/>
            </p:nvSpPr>
            <p:spPr>
              <a:xfrm>
                <a:off x="1145711" y="4297136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A5BF3A-4F21-2AC2-34E1-40246671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11" y="4297136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9221DA5-8E73-D343-562C-626D2C17228F}"/>
              </a:ext>
            </a:extLst>
          </p:cNvPr>
          <p:cNvCxnSpPr>
            <a:cxnSpLocks/>
            <a:stCxn id="136" idx="2"/>
          </p:cNvCxnSpPr>
          <p:nvPr/>
        </p:nvCxnSpPr>
        <p:spPr>
          <a:xfrm flipH="1" flipV="1">
            <a:off x="1368594" y="4484688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Circle: Hollow 135">
            <a:extLst>
              <a:ext uri="{FF2B5EF4-FFF2-40B4-BE49-F238E27FC236}">
                <a16:creationId xmlns:a16="http://schemas.microsoft.com/office/drawing/2014/main" id="{CF4FE0BC-DD98-CF02-1B1F-0CD0AEA65754}"/>
              </a:ext>
            </a:extLst>
          </p:cNvPr>
          <p:cNvSpPr/>
          <p:nvPr/>
        </p:nvSpPr>
        <p:spPr>
          <a:xfrm>
            <a:off x="1559097" y="4347431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BE79A55-6A5C-6F4D-8541-C6FB06D2849D}"/>
                  </a:ext>
                </a:extLst>
              </p:cNvPr>
              <p:cNvSpPr txBox="1"/>
              <p:nvPr/>
            </p:nvSpPr>
            <p:spPr>
              <a:xfrm>
                <a:off x="1572794" y="4308866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BE79A55-6A5C-6F4D-8541-C6FB06D28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94" y="4308866"/>
                <a:ext cx="124505" cy="507831"/>
              </a:xfrm>
              <a:prstGeom prst="rect">
                <a:avLst/>
              </a:prstGeom>
              <a:blipFill>
                <a:blip r:embed="rId13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1AC2374-10C5-25C8-B89F-F76251A8EBBB}"/>
                  </a:ext>
                </a:extLst>
              </p:cNvPr>
              <p:cNvSpPr txBox="1"/>
              <p:nvPr/>
            </p:nvSpPr>
            <p:spPr>
              <a:xfrm>
                <a:off x="1563425" y="4415459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1AC2374-10C5-25C8-B89F-F76251A8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25" y="4415459"/>
                <a:ext cx="171995" cy="230832"/>
              </a:xfrm>
              <a:prstGeom prst="rect">
                <a:avLst/>
              </a:prstGeom>
              <a:blipFill>
                <a:blip r:embed="rId14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B5F307B-0D96-547E-B3B5-F5E7B4CB72F6}"/>
              </a:ext>
            </a:extLst>
          </p:cNvPr>
          <p:cNvCxnSpPr>
            <a:cxnSpLocks/>
          </p:cNvCxnSpPr>
          <p:nvPr/>
        </p:nvCxnSpPr>
        <p:spPr>
          <a:xfrm>
            <a:off x="1240638" y="4621400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Circle: Hollow 139">
            <a:extLst>
              <a:ext uri="{FF2B5EF4-FFF2-40B4-BE49-F238E27FC236}">
                <a16:creationId xmlns:a16="http://schemas.microsoft.com/office/drawing/2014/main" id="{D447BB97-ACA7-983F-2069-66AEEA7428A9}"/>
              </a:ext>
            </a:extLst>
          </p:cNvPr>
          <p:cNvSpPr/>
          <p:nvPr/>
        </p:nvSpPr>
        <p:spPr>
          <a:xfrm>
            <a:off x="1097795" y="4745368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F450172-6B8D-F7CC-D434-0382676BC64E}"/>
                  </a:ext>
                </a:extLst>
              </p:cNvPr>
              <p:cNvSpPr txBox="1"/>
              <p:nvPr/>
            </p:nvSpPr>
            <p:spPr>
              <a:xfrm>
                <a:off x="1100164" y="4804968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F450172-6B8D-F7CC-D434-0382676BC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64" y="4804968"/>
                <a:ext cx="171995" cy="230832"/>
              </a:xfrm>
              <a:prstGeom prst="rect">
                <a:avLst/>
              </a:prstGeom>
              <a:blipFill>
                <a:blip r:embed="rId15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B809031-247C-9943-D13B-1CF5164A3F13}"/>
                  </a:ext>
                </a:extLst>
              </p:cNvPr>
              <p:cNvSpPr txBox="1"/>
              <p:nvPr/>
            </p:nvSpPr>
            <p:spPr>
              <a:xfrm>
                <a:off x="1155394" y="4697734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B809031-247C-9943-D13B-1CF5164A3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94" y="4697734"/>
                <a:ext cx="108918" cy="369332"/>
              </a:xfrm>
              <a:prstGeom prst="rect">
                <a:avLst/>
              </a:prstGeom>
              <a:blipFill>
                <a:blip r:embed="rId16"/>
                <a:stretch>
                  <a:fillRect r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6C71E06-9B70-E1A8-C848-9ABF5AB2B038}"/>
              </a:ext>
            </a:extLst>
          </p:cNvPr>
          <p:cNvCxnSpPr>
            <a:cxnSpLocks/>
            <a:stCxn id="147" idx="2"/>
          </p:cNvCxnSpPr>
          <p:nvPr/>
        </p:nvCxnSpPr>
        <p:spPr>
          <a:xfrm flipH="1" flipV="1">
            <a:off x="1367086" y="4886359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Circle: Hollow 146">
            <a:extLst>
              <a:ext uri="{FF2B5EF4-FFF2-40B4-BE49-F238E27FC236}">
                <a16:creationId xmlns:a16="http://schemas.microsoft.com/office/drawing/2014/main" id="{3EE88C9A-2C7F-F00D-4FA0-D9C9CE0C91F2}"/>
              </a:ext>
            </a:extLst>
          </p:cNvPr>
          <p:cNvSpPr/>
          <p:nvPr/>
        </p:nvSpPr>
        <p:spPr>
          <a:xfrm>
            <a:off x="1557589" y="4749102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CE6DF2D-AD4A-C756-711F-75D4E858742E}"/>
                  </a:ext>
                </a:extLst>
              </p:cNvPr>
              <p:cNvSpPr txBox="1"/>
              <p:nvPr/>
            </p:nvSpPr>
            <p:spPr>
              <a:xfrm>
                <a:off x="1547178" y="4714319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CE6DF2D-AD4A-C756-711F-75D4E8587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78" y="4714319"/>
                <a:ext cx="124505" cy="507831"/>
              </a:xfrm>
              <a:prstGeom prst="rect">
                <a:avLst/>
              </a:prstGeom>
              <a:blipFill>
                <a:blip r:embed="rId17"/>
                <a:stretch>
                  <a:fillRect r="-1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171F78B-B1CA-7BE2-00AF-7D41DCD27E44}"/>
                  </a:ext>
                </a:extLst>
              </p:cNvPr>
              <p:cNvSpPr txBox="1"/>
              <p:nvPr/>
            </p:nvSpPr>
            <p:spPr>
              <a:xfrm>
                <a:off x="1561917" y="4817130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171F78B-B1CA-7BE2-00AF-7D41DCD27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917" y="4817130"/>
                <a:ext cx="171995" cy="230832"/>
              </a:xfrm>
              <a:prstGeom prst="rect">
                <a:avLst/>
              </a:prstGeom>
              <a:blipFill>
                <a:blip r:embed="rId18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1C59E0-70BB-107D-13C3-5CD9DACF3BC3}"/>
              </a:ext>
            </a:extLst>
          </p:cNvPr>
          <p:cNvCxnSpPr>
            <a:cxnSpLocks/>
          </p:cNvCxnSpPr>
          <p:nvPr/>
        </p:nvCxnSpPr>
        <p:spPr>
          <a:xfrm>
            <a:off x="1230227" y="5025219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Circle: Hollow 157">
            <a:extLst>
              <a:ext uri="{FF2B5EF4-FFF2-40B4-BE49-F238E27FC236}">
                <a16:creationId xmlns:a16="http://schemas.microsoft.com/office/drawing/2014/main" id="{AD445563-773F-C326-47D6-CC4F086D305D}"/>
              </a:ext>
            </a:extLst>
          </p:cNvPr>
          <p:cNvSpPr/>
          <p:nvPr/>
        </p:nvSpPr>
        <p:spPr>
          <a:xfrm>
            <a:off x="1087384" y="514918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9AD6EF5-CFF0-B0AB-E32D-E2C536178B68}"/>
                  </a:ext>
                </a:extLst>
              </p:cNvPr>
              <p:cNvSpPr txBox="1"/>
              <p:nvPr/>
            </p:nvSpPr>
            <p:spPr>
              <a:xfrm>
                <a:off x="1089753" y="520878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9AD6EF5-CFF0-B0AB-E32D-E2C53617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53" y="5208787"/>
                <a:ext cx="171995" cy="230832"/>
              </a:xfrm>
              <a:prstGeom prst="rect">
                <a:avLst/>
              </a:prstGeom>
              <a:blipFill>
                <a:blip r:embed="rId19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07099EE-B6B1-9915-8854-315BD02FEB45}"/>
                  </a:ext>
                </a:extLst>
              </p:cNvPr>
              <p:cNvSpPr txBox="1"/>
              <p:nvPr/>
            </p:nvSpPr>
            <p:spPr>
              <a:xfrm>
                <a:off x="1144983" y="5101553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07099EE-B6B1-9915-8854-315BD02FE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83" y="5101553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6BDCC7A-4D6A-6279-7102-29E5649E26EA}"/>
              </a:ext>
            </a:extLst>
          </p:cNvPr>
          <p:cNvCxnSpPr>
            <a:cxnSpLocks/>
            <a:stCxn id="162" idx="2"/>
          </p:cNvCxnSpPr>
          <p:nvPr/>
        </p:nvCxnSpPr>
        <p:spPr>
          <a:xfrm flipH="1" flipV="1">
            <a:off x="1356675" y="5290178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Circle: Hollow 161">
            <a:extLst>
              <a:ext uri="{FF2B5EF4-FFF2-40B4-BE49-F238E27FC236}">
                <a16:creationId xmlns:a16="http://schemas.microsoft.com/office/drawing/2014/main" id="{DDB8DD45-A12B-5F29-17DE-1E5169D49140}"/>
              </a:ext>
            </a:extLst>
          </p:cNvPr>
          <p:cNvSpPr/>
          <p:nvPr/>
        </p:nvSpPr>
        <p:spPr>
          <a:xfrm>
            <a:off x="1547178" y="5152921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8F6171F-4017-6A2D-9471-53EA1B4ADB1C}"/>
                  </a:ext>
                </a:extLst>
              </p:cNvPr>
              <p:cNvSpPr txBox="1"/>
              <p:nvPr/>
            </p:nvSpPr>
            <p:spPr>
              <a:xfrm>
                <a:off x="1580728" y="5108334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8F6171F-4017-6A2D-9471-53EA1B4A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728" y="5108334"/>
                <a:ext cx="124505" cy="507831"/>
              </a:xfrm>
              <a:prstGeom prst="rect">
                <a:avLst/>
              </a:prstGeom>
              <a:blipFill>
                <a:blip r:embed="rId20"/>
                <a:stretch>
                  <a:fillRect r="-5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2A61A1A-665C-E856-67AC-78651E57037F}"/>
                  </a:ext>
                </a:extLst>
              </p:cNvPr>
              <p:cNvSpPr txBox="1"/>
              <p:nvPr/>
            </p:nvSpPr>
            <p:spPr>
              <a:xfrm>
                <a:off x="1551506" y="5220949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2A61A1A-665C-E856-67AC-78651E57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506" y="5220949"/>
                <a:ext cx="171995" cy="230832"/>
              </a:xfrm>
              <a:prstGeom prst="rect">
                <a:avLst/>
              </a:prstGeom>
              <a:blipFill>
                <a:blip r:embed="rId21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354D562-0854-B89D-5EA2-6978FEA1400D}"/>
              </a:ext>
            </a:extLst>
          </p:cNvPr>
          <p:cNvCxnSpPr>
            <a:cxnSpLocks/>
          </p:cNvCxnSpPr>
          <p:nvPr/>
        </p:nvCxnSpPr>
        <p:spPr>
          <a:xfrm>
            <a:off x="1226834" y="5420435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Circle: Hollow 165">
            <a:extLst>
              <a:ext uri="{FF2B5EF4-FFF2-40B4-BE49-F238E27FC236}">
                <a16:creationId xmlns:a16="http://schemas.microsoft.com/office/drawing/2014/main" id="{4AECBF04-6896-20D8-FAF3-79F3D9F93C4F}"/>
              </a:ext>
            </a:extLst>
          </p:cNvPr>
          <p:cNvSpPr/>
          <p:nvPr/>
        </p:nvSpPr>
        <p:spPr>
          <a:xfrm>
            <a:off x="1083991" y="554440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B639C74-51D2-7C22-97EC-885B6FFD8FEE}"/>
                  </a:ext>
                </a:extLst>
              </p:cNvPr>
              <p:cNvSpPr txBox="1"/>
              <p:nvPr/>
            </p:nvSpPr>
            <p:spPr>
              <a:xfrm>
                <a:off x="1086360" y="5604003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B639C74-51D2-7C22-97EC-885B6FFD8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60" y="5604003"/>
                <a:ext cx="171995" cy="230832"/>
              </a:xfrm>
              <a:prstGeom prst="rect">
                <a:avLst/>
              </a:prstGeom>
              <a:blipFill>
                <a:blip r:embed="rId22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983F7A-2C81-B023-E482-036B0AF4B581}"/>
                  </a:ext>
                </a:extLst>
              </p:cNvPr>
              <p:cNvSpPr txBox="1"/>
              <p:nvPr/>
            </p:nvSpPr>
            <p:spPr>
              <a:xfrm>
                <a:off x="1141590" y="5496769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983F7A-2C81-B023-E482-036B0AF4B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590" y="5496769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8DCC471-DBA6-DAF9-2621-2C7B7649EE40}"/>
              </a:ext>
            </a:extLst>
          </p:cNvPr>
          <p:cNvCxnSpPr>
            <a:cxnSpLocks/>
            <a:stCxn id="170" idx="2"/>
          </p:cNvCxnSpPr>
          <p:nvPr/>
        </p:nvCxnSpPr>
        <p:spPr>
          <a:xfrm flipH="1" flipV="1">
            <a:off x="1353282" y="5685394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Circle: Hollow 169">
            <a:extLst>
              <a:ext uri="{FF2B5EF4-FFF2-40B4-BE49-F238E27FC236}">
                <a16:creationId xmlns:a16="http://schemas.microsoft.com/office/drawing/2014/main" id="{B249378A-9AC9-4E51-95BA-0FDA73092EE3}"/>
              </a:ext>
            </a:extLst>
          </p:cNvPr>
          <p:cNvSpPr/>
          <p:nvPr/>
        </p:nvSpPr>
        <p:spPr>
          <a:xfrm>
            <a:off x="1543785" y="554813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D844391-4942-B400-7BA1-E4D4AEC732DC}"/>
                  </a:ext>
                </a:extLst>
              </p:cNvPr>
              <p:cNvSpPr txBox="1"/>
              <p:nvPr/>
            </p:nvSpPr>
            <p:spPr>
              <a:xfrm>
                <a:off x="1587169" y="5493177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D844391-4942-B400-7BA1-E4D4AEC7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69" y="5493177"/>
                <a:ext cx="124505" cy="507831"/>
              </a:xfrm>
              <a:prstGeom prst="rect">
                <a:avLst/>
              </a:prstGeom>
              <a:blipFill>
                <a:blip r:embed="rId23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86C6D42-68CF-7CC8-CA24-7F24AE86C88F}"/>
                  </a:ext>
                </a:extLst>
              </p:cNvPr>
              <p:cNvSpPr txBox="1"/>
              <p:nvPr/>
            </p:nvSpPr>
            <p:spPr>
              <a:xfrm>
                <a:off x="1548113" y="561616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86C6D42-68CF-7CC8-CA24-7F24AE86C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113" y="5616165"/>
                <a:ext cx="171995" cy="230832"/>
              </a:xfrm>
              <a:prstGeom prst="rect">
                <a:avLst/>
              </a:prstGeom>
              <a:blipFill>
                <a:blip r:embed="rId18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7C3FEE1-13EE-6884-E2D5-22A7E7295B06}"/>
              </a:ext>
            </a:extLst>
          </p:cNvPr>
          <p:cNvCxnSpPr>
            <a:cxnSpLocks/>
          </p:cNvCxnSpPr>
          <p:nvPr/>
        </p:nvCxnSpPr>
        <p:spPr>
          <a:xfrm>
            <a:off x="1215939" y="5823956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Circle: Hollow 181">
            <a:extLst>
              <a:ext uri="{FF2B5EF4-FFF2-40B4-BE49-F238E27FC236}">
                <a16:creationId xmlns:a16="http://schemas.microsoft.com/office/drawing/2014/main" id="{2BB89353-6401-59AD-AF94-448D08EC8F0E}"/>
              </a:ext>
            </a:extLst>
          </p:cNvPr>
          <p:cNvSpPr/>
          <p:nvPr/>
        </p:nvSpPr>
        <p:spPr>
          <a:xfrm>
            <a:off x="1073096" y="594792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30D9DB7-7150-1BA5-DDC0-21F1A9796845}"/>
                  </a:ext>
                </a:extLst>
              </p:cNvPr>
              <p:cNvSpPr txBox="1"/>
              <p:nvPr/>
            </p:nvSpPr>
            <p:spPr>
              <a:xfrm>
                <a:off x="1075465" y="6007524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30D9DB7-7150-1BA5-DDC0-21F1A9796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65" y="6007524"/>
                <a:ext cx="171995" cy="230832"/>
              </a:xfrm>
              <a:prstGeom prst="rect">
                <a:avLst/>
              </a:prstGeom>
              <a:blipFill>
                <a:blip r:embed="rId24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F679B05-7C0C-2562-78FC-500F20C4FFC2}"/>
                  </a:ext>
                </a:extLst>
              </p:cNvPr>
              <p:cNvSpPr txBox="1"/>
              <p:nvPr/>
            </p:nvSpPr>
            <p:spPr>
              <a:xfrm>
                <a:off x="1130695" y="5900290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F679B05-7C0C-2562-78FC-500F20C4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95" y="5900290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2EE3850-F417-8940-357C-9F9DE967D3B2}"/>
              </a:ext>
            </a:extLst>
          </p:cNvPr>
          <p:cNvCxnSpPr>
            <a:cxnSpLocks/>
            <a:stCxn id="186" idx="2"/>
          </p:cNvCxnSpPr>
          <p:nvPr/>
        </p:nvCxnSpPr>
        <p:spPr>
          <a:xfrm flipH="1" flipV="1">
            <a:off x="1342387" y="6088915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ircle: Hollow 185">
            <a:extLst>
              <a:ext uri="{FF2B5EF4-FFF2-40B4-BE49-F238E27FC236}">
                <a16:creationId xmlns:a16="http://schemas.microsoft.com/office/drawing/2014/main" id="{3E060903-9EFB-3306-08A3-1A1A4E75780F}"/>
              </a:ext>
            </a:extLst>
          </p:cNvPr>
          <p:cNvSpPr/>
          <p:nvPr/>
        </p:nvSpPr>
        <p:spPr>
          <a:xfrm>
            <a:off x="1532890" y="5951658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1275D35-A09A-B6EF-7407-C50CD2343D8B}"/>
                  </a:ext>
                </a:extLst>
              </p:cNvPr>
              <p:cNvSpPr txBox="1"/>
              <p:nvPr/>
            </p:nvSpPr>
            <p:spPr>
              <a:xfrm>
                <a:off x="1345439" y="5907563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1275D35-A09A-B6EF-7407-C50CD2343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39" y="5907563"/>
                <a:ext cx="124505" cy="507831"/>
              </a:xfrm>
              <a:prstGeom prst="rect">
                <a:avLst/>
              </a:prstGeom>
              <a:blipFill>
                <a:blip r:embed="rId25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A255876-CF1F-0C32-9203-128DEB5D1079}"/>
                  </a:ext>
                </a:extLst>
              </p:cNvPr>
              <p:cNvSpPr txBox="1"/>
              <p:nvPr/>
            </p:nvSpPr>
            <p:spPr>
              <a:xfrm>
                <a:off x="1537218" y="6019686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A255876-CF1F-0C32-9203-128DEB5D1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18" y="6019686"/>
                <a:ext cx="171995" cy="230832"/>
              </a:xfrm>
              <a:prstGeom prst="rect">
                <a:avLst/>
              </a:prstGeom>
              <a:blipFill>
                <a:blip r:embed="rId26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30A9146-393A-8665-B175-2B27784D862C}"/>
              </a:ext>
            </a:extLst>
          </p:cNvPr>
          <p:cNvCxnSpPr>
            <a:cxnSpLocks/>
          </p:cNvCxnSpPr>
          <p:nvPr/>
        </p:nvCxnSpPr>
        <p:spPr>
          <a:xfrm>
            <a:off x="1215939" y="6231189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Circle: Hollow 189">
            <a:extLst>
              <a:ext uri="{FF2B5EF4-FFF2-40B4-BE49-F238E27FC236}">
                <a16:creationId xmlns:a16="http://schemas.microsoft.com/office/drawing/2014/main" id="{FA9BFD9E-E307-CB4D-0E27-1B7A593742A8}"/>
              </a:ext>
            </a:extLst>
          </p:cNvPr>
          <p:cNvSpPr/>
          <p:nvPr/>
        </p:nvSpPr>
        <p:spPr>
          <a:xfrm>
            <a:off x="1073096" y="635515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A4E9B00-2B9F-287F-7E79-4FDC2A78DF4C}"/>
                  </a:ext>
                </a:extLst>
              </p:cNvPr>
              <p:cNvSpPr txBox="1"/>
              <p:nvPr/>
            </p:nvSpPr>
            <p:spPr>
              <a:xfrm>
                <a:off x="1075465" y="641475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A4E9B00-2B9F-287F-7E79-4FDC2A78D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65" y="6414757"/>
                <a:ext cx="171995" cy="230832"/>
              </a:xfrm>
              <a:prstGeom prst="rect">
                <a:avLst/>
              </a:prstGeom>
              <a:blipFill>
                <a:blip r:embed="rId27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415FF6A-3CFE-6C51-9B97-1DB510F56C7B}"/>
                  </a:ext>
                </a:extLst>
              </p:cNvPr>
              <p:cNvSpPr txBox="1"/>
              <p:nvPr/>
            </p:nvSpPr>
            <p:spPr>
              <a:xfrm>
                <a:off x="1127670" y="6316455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415FF6A-3CFE-6C51-9B97-1DB510F56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70" y="6316455"/>
                <a:ext cx="108918" cy="369332"/>
              </a:xfrm>
              <a:prstGeom prst="rect">
                <a:avLst/>
              </a:prstGeom>
              <a:blipFill>
                <a:blip r:embed="rId28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0A415B5-DCCC-DB2F-A6E4-D9AFB75DA485}"/>
              </a:ext>
            </a:extLst>
          </p:cNvPr>
          <p:cNvCxnSpPr>
            <a:cxnSpLocks/>
            <a:stCxn id="194" idx="2"/>
          </p:cNvCxnSpPr>
          <p:nvPr/>
        </p:nvCxnSpPr>
        <p:spPr>
          <a:xfrm flipH="1" flipV="1">
            <a:off x="1342387" y="6496148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Circle: Hollow 193">
            <a:extLst>
              <a:ext uri="{FF2B5EF4-FFF2-40B4-BE49-F238E27FC236}">
                <a16:creationId xmlns:a16="http://schemas.microsoft.com/office/drawing/2014/main" id="{002625EC-6169-1E77-983B-C0E8FDA8D1E8}"/>
              </a:ext>
            </a:extLst>
          </p:cNvPr>
          <p:cNvSpPr/>
          <p:nvPr/>
        </p:nvSpPr>
        <p:spPr>
          <a:xfrm>
            <a:off x="1532890" y="6358891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157BEED-D3EA-CDE2-BCF8-0E68A88FA8AD}"/>
                  </a:ext>
                </a:extLst>
              </p:cNvPr>
              <p:cNvSpPr txBox="1"/>
              <p:nvPr/>
            </p:nvSpPr>
            <p:spPr>
              <a:xfrm>
                <a:off x="1571154" y="6318546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157BEED-D3EA-CDE2-BCF8-0E68A88FA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54" y="6318546"/>
                <a:ext cx="124505" cy="507831"/>
              </a:xfrm>
              <a:prstGeom prst="rect">
                <a:avLst/>
              </a:prstGeom>
              <a:blipFill>
                <a:blip r:embed="rId29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5D83A4B-1E94-0C28-48EE-12088A1F86E5}"/>
                  </a:ext>
                </a:extLst>
              </p:cNvPr>
              <p:cNvSpPr txBox="1"/>
              <p:nvPr/>
            </p:nvSpPr>
            <p:spPr>
              <a:xfrm>
                <a:off x="1537218" y="6426919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5D83A4B-1E94-0C28-48EE-12088A1F8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18" y="6426919"/>
                <a:ext cx="171995" cy="230832"/>
              </a:xfrm>
              <a:prstGeom prst="rect">
                <a:avLst/>
              </a:prstGeom>
              <a:blipFill>
                <a:blip r:embed="rId18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C480306-D0CA-E137-7D99-247415883D05}"/>
              </a:ext>
            </a:extLst>
          </p:cNvPr>
          <p:cNvCxnSpPr>
            <a:cxnSpLocks/>
            <a:stCxn id="202" idx="0"/>
            <a:endCxn id="190" idx="4"/>
          </p:cNvCxnSpPr>
          <p:nvPr/>
        </p:nvCxnSpPr>
        <p:spPr>
          <a:xfrm flipV="1">
            <a:off x="1211694" y="6630021"/>
            <a:ext cx="195" cy="1237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Circle: Hollow 201">
            <a:extLst>
              <a:ext uri="{FF2B5EF4-FFF2-40B4-BE49-F238E27FC236}">
                <a16:creationId xmlns:a16="http://schemas.microsoft.com/office/drawing/2014/main" id="{E9AF0A2B-50B4-AB35-7DEA-07711F53499A}"/>
              </a:ext>
            </a:extLst>
          </p:cNvPr>
          <p:cNvSpPr/>
          <p:nvPr/>
        </p:nvSpPr>
        <p:spPr>
          <a:xfrm>
            <a:off x="1072901" y="675378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06B50999-5C17-B5B0-2D77-8EBCCDB41700}"/>
                  </a:ext>
                </a:extLst>
              </p:cNvPr>
              <p:cNvSpPr txBox="1"/>
              <p:nvPr/>
            </p:nvSpPr>
            <p:spPr>
              <a:xfrm>
                <a:off x="1105389" y="6718441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06B50999-5C17-B5B0-2D77-8EBCCDB41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89" y="6718441"/>
                <a:ext cx="124505" cy="507831"/>
              </a:xfrm>
              <a:prstGeom prst="rect">
                <a:avLst/>
              </a:prstGeom>
              <a:blipFill>
                <a:blip r:embed="rId30"/>
                <a:stretch>
                  <a:fillRect r="-5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A307CFFD-88EE-0EA9-40AD-482DF5F61CD4}"/>
                  </a:ext>
                </a:extLst>
              </p:cNvPr>
              <p:cNvSpPr txBox="1"/>
              <p:nvPr/>
            </p:nvSpPr>
            <p:spPr>
              <a:xfrm>
                <a:off x="1077229" y="682181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A307CFFD-88EE-0EA9-40AD-482DF5F61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29" y="6821815"/>
                <a:ext cx="171995" cy="230832"/>
              </a:xfrm>
              <a:prstGeom prst="rect">
                <a:avLst/>
              </a:prstGeom>
              <a:blipFill>
                <a:blip r:embed="rId21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BCE34FA-20DD-0948-5554-9FDE7EE0B7AB}"/>
                  </a:ext>
                </a:extLst>
              </p:cNvPr>
              <p:cNvSpPr txBox="1"/>
              <p:nvPr/>
            </p:nvSpPr>
            <p:spPr>
              <a:xfrm>
                <a:off x="1565564" y="5912698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BCE34FA-20DD-0948-5554-9FDE7EE0B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64" y="5912698"/>
                <a:ext cx="124505" cy="369332"/>
              </a:xfrm>
              <a:prstGeom prst="rect">
                <a:avLst/>
              </a:prstGeom>
              <a:blipFill>
                <a:blip r:embed="rId31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1977B824-A3A8-9ED8-6123-29140B6B935F}"/>
              </a:ext>
            </a:extLst>
          </p:cNvPr>
          <p:cNvCxnSpPr>
            <a:cxnSpLocks/>
            <a:stCxn id="332" idx="1"/>
            <a:endCxn id="186" idx="7"/>
          </p:cNvCxnSpPr>
          <p:nvPr/>
        </p:nvCxnSpPr>
        <p:spPr>
          <a:xfrm flipH="1">
            <a:off x="1769824" y="5815663"/>
            <a:ext cx="116633" cy="1762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Circle: Hollow 330">
            <a:extLst>
              <a:ext uri="{FF2B5EF4-FFF2-40B4-BE49-F238E27FC236}">
                <a16:creationId xmlns:a16="http://schemas.microsoft.com/office/drawing/2014/main" id="{E7B4C320-7471-29A0-8352-43907402FA1D}"/>
              </a:ext>
            </a:extLst>
          </p:cNvPr>
          <p:cNvSpPr/>
          <p:nvPr/>
        </p:nvSpPr>
        <p:spPr>
          <a:xfrm>
            <a:off x="1882129" y="563221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532764F-8C07-17FA-3456-05179410A62B}"/>
                  </a:ext>
                </a:extLst>
              </p:cNvPr>
              <p:cNvSpPr txBox="1"/>
              <p:nvPr/>
            </p:nvSpPr>
            <p:spPr>
              <a:xfrm>
                <a:off x="1886457" y="570024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532764F-8C07-17FA-3456-05179410A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57" y="5700247"/>
                <a:ext cx="171995" cy="230832"/>
              </a:xfrm>
              <a:prstGeom prst="rect">
                <a:avLst/>
              </a:prstGeom>
              <a:blipFill>
                <a:blip r:embed="rId27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ADAB769-D7D0-AAA3-62FA-99AAC71A6A73}"/>
              </a:ext>
            </a:extLst>
          </p:cNvPr>
          <p:cNvCxnSpPr>
            <a:cxnSpLocks/>
            <a:stCxn id="360" idx="2"/>
            <a:endCxn id="186" idx="5"/>
          </p:cNvCxnSpPr>
          <p:nvPr/>
        </p:nvCxnSpPr>
        <p:spPr>
          <a:xfrm flipH="1" flipV="1">
            <a:off x="1769824" y="6186269"/>
            <a:ext cx="112305" cy="200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F0F05816-729B-179B-3F6C-7143B592B8F0}"/>
                  </a:ext>
                </a:extLst>
              </p:cNvPr>
              <p:cNvSpPr txBox="1"/>
              <p:nvPr/>
            </p:nvSpPr>
            <p:spPr>
              <a:xfrm>
                <a:off x="1943464" y="5595276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F0F05816-729B-179B-3F6C-7143B592B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64" y="5595276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17180432-C98C-4988-8810-47C034F5AA9B}"/>
              </a:ext>
            </a:extLst>
          </p:cNvPr>
          <p:cNvCxnSpPr>
            <a:cxnSpLocks/>
            <a:stCxn id="351" idx="1"/>
          </p:cNvCxnSpPr>
          <p:nvPr/>
        </p:nvCxnSpPr>
        <p:spPr>
          <a:xfrm flipH="1">
            <a:off x="2132339" y="5643102"/>
            <a:ext cx="128925" cy="66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Circle: Hollow 349">
            <a:extLst>
              <a:ext uri="{FF2B5EF4-FFF2-40B4-BE49-F238E27FC236}">
                <a16:creationId xmlns:a16="http://schemas.microsoft.com/office/drawing/2014/main" id="{01B04E95-6224-ACAF-8350-0CAC3C74249A}"/>
              </a:ext>
            </a:extLst>
          </p:cNvPr>
          <p:cNvSpPr/>
          <p:nvPr/>
        </p:nvSpPr>
        <p:spPr>
          <a:xfrm>
            <a:off x="2256936" y="5459658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6CFF54C-2ED8-53EE-1E24-9D0AC242199B}"/>
                  </a:ext>
                </a:extLst>
              </p:cNvPr>
              <p:cNvSpPr txBox="1"/>
              <p:nvPr/>
            </p:nvSpPr>
            <p:spPr>
              <a:xfrm>
                <a:off x="2261264" y="5527686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6CFF54C-2ED8-53EE-1E24-9D0AC2421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64" y="5527686"/>
                <a:ext cx="171995" cy="230832"/>
              </a:xfrm>
              <a:prstGeom prst="rect">
                <a:avLst/>
              </a:prstGeom>
              <a:blipFill>
                <a:blip r:embed="rId32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B43EDC4E-F5EB-70D6-2F8B-16BC62CB2683}"/>
                  </a:ext>
                </a:extLst>
              </p:cNvPr>
              <p:cNvSpPr txBox="1"/>
              <p:nvPr/>
            </p:nvSpPr>
            <p:spPr>
              <a:xfrm>
                <a:off x="2292802" y="5421560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B43EDC4E-F5EB-70D6-2F8B-16BC62CB2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02" y="5421560"/>
                <a:ext cx="108918" cy="369332"/>
              </a:xfrm>
              <a:prstGeom prst="rect">
                <a:avLst/>
              </a:prstGeom>
              <a:blipFill>
                <a:blip r:embed="rId33"/>
                <a:stretch>
                  <a:fillRect r="-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Circle: Hollow 352">
            <a:extLst>
              <a:ext uri="{FF2B5EF4-FFF2-40B4-BE49-F238E27FC236}">
                <a16:creationId xmlns:a16="http://schemas.microsoft.com/office/drawing/2014/main" id="{0D0C332B-759B-BD64-8306-A8FFC7CBE0BB}"/>
              </a:ext>
            </a:extLst>
          </p:cNvPr>
          <p:cNvSpPr/>
          <p:nvPr/>
        </p:nvSpPr>
        <p:spPr>
          <a:xfrm>
            <a:off x="2256936" y="5774775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CA6EA734-4908-7732-03D7-047EBD117507}"/>
                  </a:ext>
                </a:extLst>
              </p:cNvPr>
              <p:cNvSpPr txBox="1"/>
              <p:nvPr/>
            </p:nvSpPr>
            <p:spPr>
              <a:xfrm>
                <a:off x="2261264" y="5842803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CA6EA734-4908-7732-03D7-047EBD11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64" y="5842803"/>
                <a:ext cx="171995" cy="230832"/>
              </a:xfrm>
              <a:prstGeom prst="rect">
                <a:avLst/>
              </a:prstGeom>
              <a:blipFill>
                <a:blip r:embed="rId18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C2ADCF2E-1BB3-896A-A07F-9B6968EF6F75}"/>
              </a:ext>
            </a:extLst>
          </p:cNvPr>
          <p:cNvCxnSpPr>
            <a:cxnSpLocks/>
            <a:stCxn id="353" idx="2"/>
            <a:endCxn id="331" idx="5"/>
          </p:cNvCxnSpPr>
          <p:nvPr/>
        </p:nvCxnSpPr>
        <p:spPr>
          <a:xfrm flipH="1" flipV="1">
            <a:off x="2119063" y="5866830"/>
            <a:ext cx="137873" cy="45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353D8F8F-F8AD-2DD5-B11A-E97F2697FFB1}"/>
                  </a:ext>
                </a:extLst>
              </p:cNvPr>
              <p:cNvSpPr txBox="1"/>
              <p:nvPr/>
            </p:nvSpPr>
            <p:spPr>
              <a:xfrm>
                <a:off x="2307806" y="5736602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353D8F8F-F8AD-2DD5-B11A-E97F2697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806" y="5736602"/>
                <a:ext cx="108918" cy="369332"/>
              </a:xfrm>
              <a:prstGeom prst="rect">
                <a:avLst/>
              </a:prstGeom>
              <a:blipFill>
                <a:blip r:embed="rId34"/>
                <a:stretch>
                  <a:fillRect r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Circle: Hollow 359">
            <a:extLst>
              <a:ext uri="{FF2B5EF4-FFF2-40B4-BE49-F238E27FC236}">
                <a16:creationId xmlns:a16="http://schemas.microsoft.com/office/drawing/2014/main" id="{C1AC2292-E4A1-26B5-16D3-6E577465C1A7}"/>
              </a:ext>
            </a:extLst>
          </p:cNvPr>
          <p:cNvSpPr/>
          <p:nvPr/>
        </p:nvSpPr>
        <p:spPr>
          <a:xfrm>
            <a:off x="1882129" y="6249198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CDBEE5B0-A1E5-0676-8143-124A496F1B75}"/>
                  </a:ext>
                </a:extLst>
              </p:cNvPr>
              <p:cNvSpPr txBox="1"/>
              <p:nvPr/>
            </p:nvSpPr>
            <p:spPr>
              <a:xfrm>
                <a:off x="1886457" y="6317226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CDBEE5B0-A1E5-0676-8143-124A496F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57" y="6317226"/>
                <a:ext cx="171995" cy="230832"/>
              </a:xfrm>
              <a:prstGeom prst="rect">
                <a:avLst/>
              </a:prstGeom>
              <a:blipFill>
                <a:blip r:embed="rId27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2C3D3A99-A39F-DB41-38CC-9F44F8271656}"/>
                  </a:ext>
                </a:extLst>
              </p:cNvPr>
              <p:cNvSpPr txBox="1"/>
              <p:nvPr/>
            </p:nvSpPr>
            <p:spPr>
              <a:xfrm>
                <a:off x="1943464" y="6212255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2C3D3A99-A39F-DB41-38CC-9F44F8271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64" y="6212255"/>
                <a:ext cx="108918" cy="369332"/>
              </a:xfrm>
              <a:prstGeom prst="rect">
                <a:avLst/>
              </a:prstGeom>
              <a:blipFill>
                <a:blip r:embed="rId28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9DA66DC-6686-4BB9-8D51-BFBB5BD9F08D}"/>
              </a:ext>
            </a:extLst>
          </p:cNvPr>
          <p:cNvCxnSpPr>
            <a:cxnSpLocks/>
            <a:stCxn id="365" idx="1"/>
          </p:cNvCxnSpPr>
          <p:nvPr/>
        </p:nvCxnSpPr>
        <p:spPr>
          <a:xfrm flipH="1">
            <a:off x="2132339" y="6260081"/>
            <a:ext cx="128925" cy="66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Circle: Hollow 363">
            <a:extLst>
              <a:ext uri="{FF2B5EF4-FFF2-40B4-BE49-F238E27FC236}">
                <a16:creationId xmlns:a16="http://schemas.microsoft.com/office/drawing/2014/main" id="{6C12B921-FAE9-9111-1224-A7E5CAC15A7F}"/>
              </a:ext>
            </a:extLst>
          </p:cNvPr>
          <p:cNvSpPr/>
          <p:nvPr/>
        </p:nvSpPr>
        <p:spPr>
          <a:xfrm>
            <a:off x="2256936" y="607663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FD189239-891C-CC30-A70E-734244A9FEA5}"/>
                  </a:ext>
                </a:extLst>
              </p:cNvPr>
              <p:cNvSpPr txBox="1"/>
              <p:nvPr/>
            </p:nvSpPr>
            <p:spPr>
              <a:xfrm>
                <a:off x="2261264" y="614466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FD189239-891C-CC30-A70E-734244A9F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64" y="6144665"/>
                <a:ext cx="171995" cy="230832"/>
              </a:xfrm>
              <a:prstGeom prst="rect">
                <a:avLst/>
              </a:prstGeom>
              <a:blipFill>
                <a:blip r:embed="rId18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9E0D36C4-32E4-5FB2-243F-CAD9E47943D6}"/>
                  </a:ext>
                </a:extLst>
              </p:cNvPr>
              <p:cNvSpPr txBox="1"/>
              <p:nvPr/>
            </p:nvSpPr>
            <p:spPr>
              <a:xfrm>
                <a:off x="2261662" y="6050039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9E0D36C4-32E4-5FB2-243F-CAD9E479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62" y="6050039"/>
                <a:ext cx="108918" cy="369332"/>
              </a:xfrm>
              <a:prstGeom prst="rect">
                <a:avLst/>
              </a:prstGeom>
              <a:blipFill>
                <a:blip r:embed="rId35"/>
                <a:stretch>
                  <a:fillRect r="-1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" name="Circle: Hollow 366">
            <a:extLst>
              <a:ext uri="{FF2B5EF4-FFF2-40B4-BE49-F238E27FC236}">
                <a16:creationId xmlns:a16="http://schemas.microsoft.com/office/drawing/2014/main" id="{C5A1ABFA-8744-F3C1-BE9A-1BB9C6D18CA1}"/>
              </a:ext>
            </a:extLst>
          </p:cNvPr>
          <p:cNvSpPr/>
          <p:nvPr/>
        </p:nvSpPr>
        <p:spPr>
          <a:xfrm>
            <a:off x="2256936" y="639175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67DA2AAF-226C-35FB-32C1-022594A60CF9}"/>
                  </a:ext>
                </a:extLst>
              </p:cNvPr>
              <p:cNvSpPr txBox="1"/>
              <p:nvPr/>
            </p:nvSpPr>
            <p:spPr>
              <a:xfrm>
                <a:off x="2261264" y="6459782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67DA2AAF-226C-35FB-32C1-022594A60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64" y="6459782"/>
                <a:ext cx="171995" cy="230832"/>
              </a:xfrm>
              <a:prstGeom prst="rect">
                <a:avLst/>
              </a:prstGeom>
              <a:blipFill>
                <a:blip r:embed="rId32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F6179155-FAD8-1FDE-A3B0-0CC561FB4D5E}"/>
              </a:ext>
            </a:extLst>
          </p:cNvPr>
          <p:cNvCxnSpPr>
            <a:cxnSpLocks/>
            <a:stCxn id="367" idx="2"/>
            <a:endCxn id="360" idx="5"/>
          </p:cNvCxnSpPr>
          <p:nvPr/>
        </p:nvCxnSpPr>
        <p:spPr>
          <a:xfrm flipH="1" flipV="1">
            <a:off x="2119063" y="6483809"/>
            <a:ext cx="137873" cy="45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6DB0D8B2-7470-6C36-17DE-901335F7D752}"/>
                  </a:ext>
                </a:extLst>
              </p:cNvPr>
              <p:cNvSpPr txBox="1"/>
              <p:nvPr/>
            </p:nvSpPr>
            <p:spPr>
              <a:xfrm>
                <a:off x="2307806" y="6353581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6DB0D8B2-7470-6C36-17DE-901335F7D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806" y="6353581"/>
                <a:ext cx="108918" cy="369332"/>
              </a:xfrm>
              <a:prstGeom prst="rect">
                <a:avLst/>
              </a:prstGeom>
              <a:blipFill>
                <a:blip r:embed="rId36"/>
                <a:stretch>
                  <a:fillRect r="-8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CAD34D7A-B211-B5C4-CE14-45E698EC8A84}"/>
                  </a:ext>
                </a:extLst>
              </p:cNvPr>
              <p:cNvSpPr txBox="1"/>
              <p:nvPr/>
            </p:nvSpPr>
            <p:spPr>
              <a:xfrm>
                <a:off x="960644" y="4561915"/>
                <a:ext cx="124505" cy="51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CAD34D7A-B211-B5C4-CE14-45E698EC8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44" y="4561915"/>
                <a:ext cx="124505" cy="511615"/>
              </a:xfrm>
              <a:prstGeom prst="rect">
                <a:avLst/>
              </a:prstGeom>
              <a:blipFill>
                <a:blip r:embed="rId37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4916B80B-6051-2AF1-A996-FB08B6968EF5}"/>
                  </a:ext>
                </a:extLst>
              </p:cNvPr>
              <p:cNvSpPr txBox="1"/>
              <p:nvPr/>
            </p:nvSpPr>
            <p:spPr>
              <a:xfrm>
                <a:off x="675102" y="3921611"/>
                <a:ext cx="108918" cy="234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4916B80B-6051-2AF1-A996-FB08B6968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02" y="3921611"/>
                <a:ext cx="108918" cy="234616"/>
              </a:xfrm>
              <a:prstGeom prst="rect">
                <a:avLst/>
              </a:prstGeom>
              <a:blipFill>
                <a:blip r:embed="rId38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1" name="Circle: Hollow 380">
            <a:extLst>
              <a:ext uri="{FF2B5EF4-FFF2-40B4-BE49-F238E27FC236}">
                <a16:creationId xmlns:a16="http://schemas.microsoft.com/office/drawing/2014/main" id="{46457F81-A2ED-C924-0A3F-D78AD0C4229C}"/>
              </a:ext>
            </a:extLst>
          </p:cNvPr>
          <p:cNvSpPr/>
          <p:nvPr/>
        </p:nvSpPr>
        <p:spPr>
          <a:xfrm>
            <a:off x="1094151" y="394726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2F386074-CE2D-F71A-6CEF-CA88D8516E8B}"/>
                  </a:ext>
                </a:extLst>
              </p:cNvPr>
              <p:cNvSpPr txBox="1"/>
              <p:nvPr/>
            </p:nvSpPr>
            <p:spPr>
              <a:xfrm>
                <a:off x="1130062" y="3917767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2F386074-CE2D-F71A-6CEF-CA88D8516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62" y="3917767"/>
                <a:ext cx="124505" cy="369332"/>
              </a:xfrm>
              <a:prstGeom prst="rect">
                <a:avLst/>
              </a:prstGeom>
              <a:blipFill>
                <a:blip r:embed="rId39"/>
                <a:stretch>
                  <a:fillRect r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899686D-CF5A-6179-F86D-87B2B58396FC}"/>
                  </a:ext>
                </a:extLst>
              </p:cNvPr>
              <p:cNvSpPr txBox="1"/>
              <p:nvPr/>
            </p:nvSpPr>
            <p:spPr>
              <a:xfrm>
                <a:off x="1105683" y="400667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899686D-CF5A-6179-F86D-87B2B5839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83" y="4006675"/>
                <a:ext cx="171995" cy="230832"/>
              </a:xfrm>
              <a:prstGeom prst="rect">
                <a:avLst/>
              </a:prstGeom>
              <a:blipFill>
                <a:blip r:embed="rId40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B8FDA249-DBC9-1B0A-F5FB-1A37AA0C332B}"/>
              </a:ext>
            </a:extLst>
          </p:cNvPr>
          <p:cNvCxnSpPr>
            <a:cxnSpLocks/>
          </p:cNvCxnSpPr>
          <p:nvPr/>
        </p:nvCxnSpPr>
        <p:spPr>
          <a:xfrm>
            <a:off x="1229894" y="3776058"/>
            <a:ext cx="0" cy="1828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Circle: Hollow 467">
            <a:extLst>
              <a:ext uri="{FF2B5EF4-FFF2-40B4-BE49-F238E27FC236}">
                <a16:creationId xmlns:a16="http://schemas.microsoft.com/office/drawing/2014/main" id="{C3DAAD19-2C71-90A2-9C14-FE2DF304C958}"/>
              </a:ext>
            </a:extLst>
          </p:cNvPr>
          <p:cNvSpPr/>
          <p:nvPr/>
        </p:nvSpPr>
        <p:spPr>
          <a:xfrm>
            <a:off x="639236" y="3954905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76AF53DD-084F-C922-1667-2FA60B06B7E3}"/>
                  </a:ext>
                </a:extLst>
              </p:cNvPr>
              <p:cNvSpPr txBox="1"/>
              <p:nvPr/>
            </p:nvSpPr>
            <p:spPr>
              <a:xfrm>
                <a:off x="643564" y="4022933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76AF53DD-084F-C922-1667-2FA60B06B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64" y="4022933"/>
                <a:ext cx="171995" cy="230832"/>
              </a:xfrm>
              <a:prstGeom prst="rect">
                <a:avLst/>
              </a:prstGeom>
              <a:blipFill>
                <a:blip r:embed="rId41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F2BB4277-3C8C-354D-F21B-30824E4BC672}"/>
              </a:ext>
            </a:extLst>
          </p:cNvPr>
          <p:cNvCxnSpPr>
            <a:cxnSpLocks/>
          </p:cNvCxnSpPr>
          <p:nvPr/>
        </p:nvCxnSpPr>
        <p:spPr>
          <a:xfrm flipH="1">
            <a:off x="778029" y="3862084"/>
            <a:ext cx="44626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FD80E69-1BE2-C6A9-90FB-EC7565911932}"/>
              </a:ext>
            </a:extLst>
          </p:cNvPr>
          <p:cNvCxnSpPr>
            <a:cxnSpLocks/>
            <a:endCxn id="468" idx="0"/>
          </p:cNvCxnSpPr>
          <p:nvPr/>
        </p:nvCxnSpPr>
        <p:spPr>
          <a:xfrm>
            <a:off x="778029" y="3862084"/>
            <a:ext cx="0" cy="928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A431A1E-3EF4-8086-56A7-4270F968B434}"/>
              </a:ext>
            </a:extLst>
          </p:cNvPr>
          <p:cNvCxnSpPr>
            <a:cxnSpLocks/>
            <a:stCxn id="468" idx="6"/>
            <a:endCxn id="381" idx="2"/>
          </p:cNvCxnSpPr>
          <p:nvPr/>
        </p:nvCxnSpPr>
        <p:spPr>
          <a:xfrm flipV="1">
            <a:off x="916822" y="4084699"/>
            <a:ext cx="17732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Circle: Hollow 482">
            <a:extLst>
              <a:ext uri="{FF2B5EF4-FFF2-40B4-BE49-F238E27FC236}">
                <a16:creationId xmlns:a16="http://schemas.microsoft.com/office/drawing/2014/main" id="{D438016C-5029-7E68-3CB5-9EA3C1D4AFA3}"/>
              </a:ext>
            </a:extLst>
          </p:cNvPr>
          <p:cNvSpPr/>
          <p:nvPr/>
        </p:nvSpPr>
        <p:spPr>
          <a:xfrm>
            <a:off x="2728862" y="346245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00FC6B60-FB5E-9E9E-F1C7-297CD374C5C1}"/>
                  </a:ext>
                </a:extLst>
              </p:cNvPr>
              <p:cNvSpPr txBox="1"/>
              <p:nvPr/>
            </p:nvSpPr>
            <p:spPr>
              <a:xfrm>
                <a:off x="2776955" y="3419499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00FC6B60-FB5E-9E9E-F1C7-297CD374C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55" y="3419499"/>
                <a:ext cx="124505" cy="369332"/>
              </a:xfrm>
              <a:prstGeom prst="rect">
                <a:avLst/>
              </a:prstGeom>
              <a:blipFill>
                <a:blip r:embed="rId42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6C5004E3-FB7D-BFF3-5BB9-F6FC8460F83D}"/>
                  </a:ext>
                </a:extLst>
              </p:cNvPr>
              <p:cNvSpPr txBox="1"/>
              <p:nvPr/>
            </p:nvSpPr>
            <p:spPr>
              <a:xfrm>
                <a:off x="2762155" y="3519640"/>
                <a:ext cx="99311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6C5004E3-FB7D-BFF3-5BB9-F6FC8460F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55" y="3519640"/>
                <a:ext cx="99311" cy="230832"/>
              </a:xfrm>
              <a:prstGeom prst="rect">
                <a:avLst/>
              </a:prstGeom>
              <a:blipFill>
                <a:blip r:embed="rId43"/>
                <a:stretch>
                  <a:fillRect r="-1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38ADC6F4-73B9-6AC0-AE12-88FD7B121F44}"/>
              </a:ext>
            </a:extLst>
          </p:cNvPr>
          <p:cNvCxnSpPr>
            <a:cxnSpLocks/>
            <a:stCxn id="488" idx="2"/>
            <a:endCxn id="483" idx="6"/>
          </p:cNvCxnSpPr>
          <p:nvPr/>
        </p:nvCxnSpPr>
        <p:spPr>
          <a:xfrm flipH="1" flipV="1">
            <a:off x="3006448" y="3599888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05DC68C5-8959-A859-E67D-F0F8BCC84BDC}"/>
              </a:ext>
            </a:extLst>
          </p:cNvPr>
          <p:cNvCxnSpPr>
            <a:cxnSpLocks/>
          </p:cNvCxnSpPr>
          <p:nvPr/>
        </p:nvCxnSpPr>
        <p:spPr>
          <a:xfrm>
            <a:off x="2865598" y="4191031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8" name="Circle: Hollow 487">
            <a:extLst>
              <a:ext uri="{FF2B5EF4-FFF2-40B4-BE49-F238E27FC236}">
                <a16:creationId xmlns:a16="http://schemas.microsoft.com/office/drawing/2014/main" id="{FB42927C-3D58-7B02-D60F-F867287A2E2B}"/>
              </a:ext>
            </a:extLst>
          </p:cNvPr>
          <p:cNvSpPr/>
          <p:nvPr/>
        </p:nvSpPr>
        <p:spPr>
          <a:xfrm>
            <a:off x="3196951" y="3462631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85432BE3-A8A9-340B-8058-6CCECD51EF36}"/>
                  </a:ext>
                </a:extLst>
              </p:cNvPr>
              <p:cNvSpPr txBox="1"/>
              <p:nvPr/>
            </p:nvSpPr>
            <p:spPr>
              <a:xfrm>
                <a:off x="3239327" y="3409849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85432BE3-A8A9-340B-8058-6CCECD51E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27" y="3409849"/>
                <a:ext cx="124505" cy="369332"/>
              </a:xfrm>
              <a:prstGeom prst="rect">
                <a:avLst/>
              </a:prstGeom>
              <a:blipFill>
                <a:blip r:embed="rId44"/>
                <a:stretch>
                  <a:fillRect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70CA1FB3-578B-4F4B-E102-3EFCB006AF9B}"/>
                  </a:ext>
                </a:extLst>
              </p:cNvPr>
              <p:cNvSpPr txBox="1"/>
              <p:nvPr/>
            </p:nvSpPr>
            <p:spPr>
              <a:xfrm>
                <a:off x="3208730" y="3517184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70CA1FB3-578B-4F4B-E102-3EFCB006A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730" y="3517184"/>
                <a:ext cx="171995" cy="230832"/>
              </a:xfrm>
              <a:prstGeom prst="rect">
                <a:avLst/>
              </a:prstGeom>
              <a:blipFill>
                <a:blip r:embed="rId45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" name="Circle: Hollow 490">
            <a:extLst>
              <a:ext uri="{FF2B5EF4-FFF2-40B4-BE49-F238E27FC236}">
                <a16:creationId xmlns:a16="http://schemas.microsoft.com/office/drawing/2014/main" id="{25F56F66-1687-C89C-3ABA-333B5E874720}"/>
              </a:ext>
            </a:extLst>
          </p:cNvPr>
          <p:cNvSpPr/>
          <p:nvPr/>
        </p:nvSpPr>
        <p:spPr>
          <a:xfrm>
            <a:off x="2730370" y="430869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BB998179-4C37-61E1-0541-EAB7667877E9}"/>
                  </a:ext>
                </a:extLst>
              </p:cNvPr>
              <p:cNvSpPr txBox="1"/>
              <p:nvPr/>
            </p:nvSpPr>
            <p:spPr>
              <a:xfrm>
                <a:off x="2732739" y="4368293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BB998179-4C37-61E1-0541-EAB766787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39" y="4368293"/>
                <a:ext cx="171995" cy="230832"/>
              </a:xfrm>
              <a:prstGeom prst="rect">
                <a:avLst/>
              </a:prstGeom>
              <a:blipFill>
                <a:blip r:embed="rId46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7AC008CC-D916-98E1-EBD9-787C886181E4}"/>
                  </a:ext>
                </a:extLst>
              </p:cNvPr>
              <p:cNvSpPr txBox="1"/>
              <p:nvPr/>
            </p:nvSpPr>
            <p:spPr>
              <a:xfrm>
                <a:off x="2778286" y="4258398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7AC008CC-D916-98E1-EBD9-787C88618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86" y="4258398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24393BDE-04A8-5E0B-B944-831BF66247C0}"/>
              </a:ext>
            </a:extLst>
          </p:cNvPr>
          <p:cNvCxnSpPr>
            <a:cxnSpLocks/>
            <a:stCxn id="495" idx="2"/>
          </p:cNvCxnSpPr>
          <p:nvPr/>
        </p:nvCxnSpPr>
        <p:spPr>
          <a:xfrm flipH="1" flipV="1">
            <a:off x="3001169" y="4445950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5" name="Circle: Hollow 494">
            <a:extLst>
              <a:ext uri="{FF2B5EF4-FFF2-40B4-BE49-F238E27FC236}">
                <a16:creationId xmlns:a16="http://schemas.microsoft.com/office/drawing/2014/main" id="{6ACF729E-5926-7CF7-1E15-5593D8E28BCC}"/>
              </a:ext>
            </a:extLst>
          </p:cNvPr>
          <p:cNvSpPr/>
          <p:nvPr/>
        </p:nvSpPr>
        <p:spPr>
          <a:xfrm>
            <a:off x="3191672" y="430869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1AB841DA-BA7A-496A-C99A-97AB428F47BB}"/>
                  </a:ext>
                </a:extLst>
              </p:cNvPr>
              <p:cNvSpPr txBox="1"/>
              <p:nvPr/>
            </p:nvSpPr>
            <p:spPr>
              <a:xfrm>
                <a:off x="3205369" y="4270128"/>
                <a:ext cx="1245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1AB841DA-BA7A-496A-C99A-97AB428F4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69" y="4270128"/>
                <a:ext cx="124505" cy="230832"/>
              </a:xfrm>
              <a:prstGeom prst="rect">
                <a:avLst/>
              </a:prstGeom>
              <a:blipFill>
                <a:blip r:embed="rId47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1348393C-E67E-3318-F099-5B147E33D752}"/>
                  </a:ext>
                </a:extLst>
              </p:cNvPr>
              <p:cNvSpPr txBox="1"/>
              <p:nvPr/>
            </p:nvSpPr>
            <p:spPr>
              <a:xfrm>
                <a:off x="3196000" y="4376721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1348393C-E67E-3318-F099-5B147E33D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000" y="4376721"/>
                <a:ext cx="171995" cy="230832"/>
              </a:xfrm>
              <a:prstGeom prst="rect">
                <a:avLst/>
              </a:prstGeom>
              <a:blipFill>
                <a:blip r:embed="rId32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754F8CBF-FC82-28D2-A78F-3F26A44677BE}"/>
              </a:ext>
            </a:extLst>
          </p:cNvPr>
          <p:cNvCxnSpPr>
            <a:cxnSpLocks/>
          </p:cNvCxnSpPr>
          <p:nvPr/>
        </p:nvCxnSpPr>
        <p:spPr>
          <a:xfrm>
            <a:off x="2873213" y="4582662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9" name="Circle: Hollow 498">
            <a:extLst>
              <a:ext uri="{FF2B5EF4-FFF2-40B4-BE49-F238E27FC236}">
                <a16:creationId xmlns:a16="http://schemas.microsoft.com/office/drawing/2014/main" id="{36F2E92F-B62D-8860-E89C-6C61BE3DE00A}"/>
              </a:ext>
            </a:extLst>
          </p:cNvPr>
          <p:cNvSpPr/>
          <p:nvPr/>
        </p:nvSpPr>
        <p:spPr>
          <a:xfrm>
            <a:off x="2730370" y="470663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7C7943F3-4350-D800-B02C-66E89AA0E6D7}"/>
                  </a:ext>
                </a:extLst>
              </p:cNvPr>
              <p:cNvSpPr txBox="1"/>
              <p:nvPr/>
            </p:nvSpPr>
            <p:spPr>
              <a:xfrm>
                <a:off x="2732739" y="4766230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7C7943F3-4350-D800-B02C-66E89AA0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39" y="4766230"/>
                <a:ext cx="171995" cy="230832"/>
              </a:xfrm>
              <a:prstGeom prst="rect">
                <a:avLst/>
              </a:prstGeom>
              <a:blipFill>
                <a:blip r:embed="rId48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855BC020-3441-FF6F-5A1B-5B17A8E6D8B7}"/>
                  </a:ext>
                </a:extLst>
              </p:cNvPr>
              <p:cNvSpPr txBox="1"/>
              <p:nvPr/>
            </p:nvSpPr>
            <p:spPr>
              <a:xfrm>
                <a:off x="2787969" y="4658996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855BC020-3441-FF6F-5A1B-5B17A8E6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969" y="4658996"/>
                <a:ext cx="108918" cy="369332"/>
              </a:xfrm>
              <a:prstGeom prst="rect">
                <a:avLst/>
              </a:prstGeom>
              <a:blipFill>
                <a:blip r:embed="rId28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55E9070F-BCC6-7E6D-4629-132B2C5D4394}"/>
              </a:ext>
            </a:extLst>
          </p:cNvPr>
          <p:cNvCxnSpPr>
            <a:cxnSpLocks/>
            <a:stCxn id="503" idx="2"/>
          </p:cNvCxnSpPr>
          <p:nvPr/>
        </p:nvCxnSpPr>
        <p:spPr>
          <a:xfrm flipH="1" flipV="1">
            <a:off x="2999661" y="4847621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3" name="Circle: Hollow 502">
            <a:extLst>
              <a:ext uri="{FF2B5EF4-FFF2-40B4-BE49-F238E27FC236}">
                <a16:creationId xmlns:a16="http://schemas.microsoft.com/office/drawing/2014/main" id="{AB694FB7-DFFF-D5F3-BDFC-68DBC6C5161E}"/>
              </a:ext>
            </a:extLst>
          </p:cNvPr>
          <p:cNvSpPr/>
          <p:nvPr/>
        </p:nvSpPr>
        <p:spPr>
          <a:xfrm>
            <a:off x="3190164" y="471036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A1F71C46-F6EB-27B1-A2A3-98EE0BAB6AA5}"/>
                  </a:ext>
                </a:extLst>
              </p:cNvPr>
              <p:cNvSpPr txBox="1"/>
              <p:nvPr/>
            </p:nvSpPr>
            <p:spPr>
              <a:xfrm>
                <a:off x="3179753" y="4675581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A1F71C46-F6EB-27B1-A2A3-98EE0BAB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53" y="4675581"/>
                <a:ext cx="124505" cy="507831"/>
              </a:xfrm>
              <a:prstGeom prst="rect">
                <a:avLst/>
              </a:prstGeom>
              <a:blipFill>
                <a:blip r:embed="rId49"/>
                <a:stretch>
                  <a:fillRect r="-1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5AA9E253-859A-C2A2-5411-2D66CF884708}"/>
                  </a:ext>
                </a:extLst>
              </p:cNvPr>
              <p:cNvSpPr txBox="1"/>
              <p:nvPr/>
            </p:nvSpPr>
            <p:spPr>
              <a:xfrm>
                <a:off x="3194492" y="4778392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5AA9E253-859A-C2A2-5411-2D66CF88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492" y="4778392"/>
                <a:ext cx="171995" cy="230832"/>
              </a:xfrm>
              <a:prstGeom prst="rect">
                <a:avLst/>
              </a:prstGeom>
              <a:blipFill>
                <a:blip r:embed="rId32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0DAAA794-03B4-A065-ABE3-EF1AB463FECB}"/>
              </a:ext>
            </a:extLst>
          </p:cNvPr>
          <p:cNvCxnSpPr>
            <a:cxnSpLocks/>
          </p:cNvCxnSpPr>
          <p:nvPr/>
        </p:nvCxnSpPr>
        <p:spPr>
          <a:xfrm>
            <a:off x="2862802" y="4986481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7" name="Circle: Hollow 506">
            <a:extLst>
              <a:ext uri="{FF2B5EF4-FFF2-40B4-BE49-F238E27FC236}">
                <a16:creationId xmlns:a16="http://schemas.microsoft.com/office/drawing/2014/main" id="{072C52D0-740E-7CD9-4DF6-3CA6560117DB}"/>
              </a:ext>
            </a:extLst>
          </p:cNvPr>
          <p:cNvSpPr/>
          <p:nvPr/>
        </p:nvSpPr>
        <p:spPr>
          <a:xfrm>
            <a:off x="2719959" y="511044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A6DA75BA-D7BD-4F48-463E-5846C6E4D7E8}"/>
                  </a:ext>
                </a:extLst>
              </p:cNvPr>
              <p:cNvSpPr txBox="1"/>
              <p:nvPr/>
            </p:nvSpPr>
            <p:spPr>
              <a:xfrm>
                <a:off x="2722328" y="5170049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A6DA75BA-D7BD-4F48-463E-5846C6E4D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328" y="5170049"/>
                <a:ext cx="171995" cy="230832"/>
              </a:xfrm>
              <a:prstGeom prst="rect">
                <a:avLst/>
              </a:prstGeom>
              <a:blipFill>
                <a:blip r:embed="rId19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DD8B0901-96D6-17B0-AC4B-FBCD17D1EA6D}"/>
                  </a:ext>
                </a:extLst>
              </p:cNvPr>
              <p:cNvSpPr txBox="1"/>
              <p:nvPr/>
            </p:nvSpPr>
            <p:spPr>
              <a:xfrm>
                <a:off x="2777558" y="5062815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DD8B0901-96D6-17B0-AC4B-FBCD17D1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558" y="5062815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14D4594-DE27-4FC6-B438-AE37CECB70F6}"/>
              </a:ext>
            </a:extLst>
          </p:cNvPr>
          <p:cNvCxnSpPr>
            <a:cxnSpLocks/>
            <a:stCxn id="511" idx="2"/>
          </p:cNvCxnSpPr>
          <p:nvPr/>
        </p:nvCxnSpPr>
        <p:spPr>
          <a:xfrm flipH="1" flipV="1">
            <a:off x="2989250" y="5251440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1" name="Circle: Hollow 510">
            <a:extLst>
              <a:ext uri="{FF2B5EF4-FFF2-40B4-BE49-F238E27FC236}">
                <a16:creationId xmlns:a16="http://schemas.microsoft.com/office/drawing/2014/main" id="{25F251D2-2968-BDCD-BFBF-AE1E305C4809}"/>
              </a:ext>
            </a:extLst>
          </p:cNvPr>
          <p:cNvSpPr/>
          <p:nvPr/>
        </p:nvSpPr>
        <p:spPr>
          <a:xfrm>
            <a:off x="3179753" y="511418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F53484F1-04C3-6978-4075-78BF08540D50}"/>
                  </a:ext>
                </a:extLst>
              </p:cNvPr>
              <p:cNvSpPr txBox="1"/>
              <p:nvPr/>
            </p:nvSpPr>
            <p:spPr>
              <a:xfrm>
                <a:off x="3213303" y="5069596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F53484F1-04C3-6978-4075-78BF0854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03" y="5069596"/>
                <a:ext cx="124505" cy="507831"/>
              </a:xfrm>
              <a:prstGeom prst="rect">
                <a:avLst/>
              </a:prstGeom>
              <a:blipFill>
                <a:blip r:embed="rId50"/>
                <a:stretch>
                  <a:fillRect r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8DB4F98-D9C2-9A35-0D22-99384D6382AC}"/>
                  </a:ext>
                </a:extLst>
              </p:cNvPr>
              <p:cNvSpPr txBox="1"/>
              <p:nvPr/>
            </p:nvSpPr>
            <p:spPr>
              <a:xfrm>
                <a:off x="3184081" y="5182211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8DB4F98-D9C2-9A35-0D22-99384D638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81" y="5182211"/>
                <a:ext cx="171995" cy="230832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5B3E1CDB-CC6A-8595-5488-26CDD46FA823}"/>
              </a:ext>
            </a:extLst>
          </p:cNvPr>
          <p:cNvCxnSpPr>
            <a:cxnSpLocks/>
          </p:cNvCxnSpPr>
          <p:nvPr/>
        </p:nvCxnSpPr>
        <p:spPr>
          <a:xfrm>
            <a:off x="2859409" y="5381697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Circle: Hollow 514">
            <a:extLst>
              <a:ext uri="{FF2B5EF4-FFF2-40B4-BE49-F238E27FC236}">
                <a16:creationId xmlns:a16="http://schemas.microsoft.com/office/drawing/2014/main" id="{53433B92-4026-8B62-6BBB-D16A0A87529E}"/>
              </a:ext>
            </a:extLst>
          </p:cNvPr>
          <p:cNvSpPr/>
          <p:nvPr/>
        </p:nvSpPr>
        <p:spPr>
          <a:xfrm>
            <a:off x="2716566" y="5505665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567DE9A9-E852-4893-5BDE-9C39AFAA7457}"/>
                  </a:ext>
                </a:extLst>
              </p:cNvPr>
              <p:cNvSpPr txBox="1"/>
              <p:nvPr/>
            </p:nvSpPr>
            <p:spPr>
              <a:xfrm>
                <a:off x="2718935" y="556526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567DE9A9-E852-4893-5BDE-9C39AFAA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935" y="5565265"/>
                <a:ext cx="171995" cy="230832"/>
              </a:xfrm>
              <a:prstGeom prst="rect">
                <a:avLst/>
              </a:prstGeom>
              <a:blipFill>
                <a:blip r:embed="rId51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6953C877-2B7D-5B90-072B-F694DEFEF387}"/>
                  </a:ext>
                </a:extLst>
              </p:cNvPr>
              <p:cNvSpPr txBox="1"/>
              <p:nvPr/>
            </p:nvSpPr>
            <p:spPr>
              <a:xfrm>
                <a:off x="2774165" y="5458031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6953C877-2B7D-5B90-072B-F694DEFEF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165" y="5458031"/>
                <a:ext cx="108918" cy="369332"/>
              </a:xfrm>
              <a:prstGeom prst="rect">
                <a:avLst/>
              </a:prstGeom>
              <a:blipFill>
                <a:blip r:embed="rId28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76066AE3-582B-FF90-E1DB-44B64EB49E7C}"/>
              </a:ext>
            </a:extLst>
          </p:cNvPr>
          <p:cNvCxnSpPr>
            <a:cxnSpLocks/>
            <a:stCxn id="519" idx="2"/>
          </p:cNvCxnSpPr>
          <p:nvPr/>
        </p:nvCxnSpPr>
        <p:spPr>
          <a:xfrm flipH="1" flipV="1">
            <a:off x="2985857" y="5646656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9" name="Circle: Hollow 518">
            <a:extLst>
              <a:ext uri="{FF2B5EF4-FFF2-40B4-BE49-F238E27FC236}">
                <a16:creationId xmlns:a16="http://schemas.microsoft.com/office/drawing/2014/main" id="{131CD214-1174-71F4-87A6-C08BB2C2FCBF}"/>
              </a:ext>
            </a:extLst>
          </p:cNvPr>
          <p:cNvSpPr/>
          <p:nvPr/>
        </p:nvSpPr>
        <p:spPr>
          <a:xfrm>
            <a:off x="3176360" y="550939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C64021EA-D607-EF9A-22BB-A35E84B19B47}"/>
                  </a:ext>
                </a:extLst>
              </p:cNvPr>
              <p:cNvSpPr txBox="1"/>
              <p:nvPr/>
            </p:nvSpPr>
            <p:spPr>
              <a:xfrm>
                <a:off x="3219744" y="5454439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C64021EA-D607-EF9A-22BB-A35E84B1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44" y="5454439"/>
                <a:ext cx="124505" cy="507831"/>
              </a:xfrm>
              <a:prstGeom prst="rect">
                <a:avLst/>
              </a:prstGeom>
              <a:blipFill>
                <a:blip r:embed="rId52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6D2E8CB0-06E6-8214-B4BB-DA05427CDAE5}"/>
                  </a:ext>
                </a:extLst>
              </p:cNvPr>
              <p:cNvSpPr txBox="1"/>
              <p:nvPr/>
            </p:nvSpPr>
            <p:spPr>
              <a:xfrm>
                <a:off x="3180688" y="557742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6D2E8CB0-06E6-8214-B4BB-DA05427CD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88" y="5577427"/>
                <a:ext cx="171995" cy="230832"/>
              </a:xfrm>
              <a:prstGeom prst="rect">
                <a:avLst/>
              </a:prstGeom>
              <a:blipFill>
                <a:blip r:embed="rId53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C3FA85D8-D72A-E5E0-5949-52B4906E1CD3}"/>
              </a:ext>
            </a:extLst>
          </p:cNvPr>
          <p:cNvCxnSpPr>
            <a:cxnSpLocks/>
          </p:cNvCxnSpPr>
          <p:nvPr/>
        </p:nvCxnSpPr>
        <p:spPr>
          <a:xfrm>
            <a:off x="2848514" y="5785218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3" name="Circle: Hollow 522">
            <a:extLst>
              <a:ext uri="{FF2B5EF4-FFF2-40B4-BE49-F238E27FC236}">
                <a16:creationId xmlns:a16="http://schemas.microsoft.com/office/drawing/2014/main" id="{DA304B9A-0047-AAF9-AA86-40403D50EE64}"/>
              </a:ext>
            </a:extLst>
          </p:cNvPr>
          <p:cNvSpPr/>
          <p:nvPr/>
        </p:nvSpPr>
        <p:spPr>
          <a:xfrm>
            <a:off x="2705671" y="590918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05732CEB-013A-7E9F-6B6E-722319F94A38}"/>
                  </a:ext>
                </a:extLst>
              </p:cNvPr>
              <p:cNvSpPr txBox="1"/>
              <p:nvPr/>
            </p:nvSpPr>
            <p:spPr>
              <a:xfrm>
                <a:off x="2708040" y="5968786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05732CEB-013A-7E9F-6B6E-722319F9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40" y="5968786"/>
                <a:ext cx="171995" cy="230832"/>
              </a:xfrm>
              <a:prstGeom prst="rect">
                <a:avLst/>
              </a:prstGeom>
              <a:blipFill>
                <a:blip r:embed="rId54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AAE41FD-87A2-BB61-9DFF-344EA5326478}"/>
                  </a:ext>
                </a:extLst>
              </p:cNvPr>
              <p:cNvSpPr txBox="1"/>
              <p:nvPr/>
            </p:nvSpPr>
            <p:spPr>
              <a:xfrm>
                <a:off x="2763270" y="5861552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AAE41FD-87A2-BB61-9DFF-344EA532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270" y="5861552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14CA311C-6E6D-BF96-AE66-2EC1BA04D187}"/>
              </a:ext>
            </a:extLst>
          </p:cNvPr>
          <p:cNvCxnSpPr>
            <a:cxnSpLocks/>
            <a:stCxn id="527" idx="2"/>
          </p:cNvCxnSpPr>
          <p:nvPr/>
        </p:nvCxnSpPr>
        <p:spPr>
          <a:xfrm flipH="1" flipV="1">
            <a:off x="2974962" y="6050177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7" name="Circle: Hollow 526">
            <a:extLst>
              <a:ext uri="{FF2B5EF4-FFF2-40B4-BE49-F238E27FC236}">
                <a16:creationId xmlns:a16="http://schemas.microsoft.com/office/drawing/2014/main" id="{C026C2B7-5305-3102-4DBE-CB511A735557}"/>
              </a:ext>
            </a:extLst>
          </p:cNvPr>
          <p:cNvSpPr/>
          <p:nvPr/>
        </p:nvSpPr>
        <p:spPr>
          <a:xfrm>
            <a:off x="3165465" y="591292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CA4979E9-351F-F777-E513-971FCEF0E80F}"/>
                  </a:ext>
                </a:extLst>
              </p:cNvPr>
              <p:cNvSpPr txBox="1"/>
              <p:nvPr/>
            </p:nvSpPr>
            <p:spPr>
              <a:xfrm>
                <a:off x="2978014" y="5868825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CA4979E9-351F-F777-E513-971FCEF0E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014" y="5868825"/>
                <a:ext cx="124505" cy="507831"/>
              </a:xfrm>
              <a:prstGeom prst="rect">
                <a:avLst/>
              </a:prstGeom>
              <a:blipFill>
                <a:blip r:embed="rId55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5FC2F04D-1D6E-A264-317D-C4DCF8E2BCC5}"/>
                  </a:ext>
                </a:extLst>
              </p:cNvPr>
              <p:cNvSpPr txBox="1"/>
              <p:nvPr/>
            </p:nvSpPr>
            <p:spPr>
              <a:xfrm>
                <a:off x="3169793" y="5980948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5FC2F04D-1D6E-A264-317D-C4DCF8E2B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93" y="5980948"/>
                <a:ext cx="171995" cy="230832"/>
              </a:xfrm>
              <a:prstGeom prst="rect">
                <a:avLst/>
              </a:prstGeom>
              <a:blipFill>
                <a:blip r:embed="rId26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AB0F03B0-6E4C-F98C-30C0-C78196B92491}"/>
              </a:ext>
            </a:extLst>
          </p:cNvPr>
          <p:cNvCxnSpPr>
            <a:cxnSpLocks/>
          </p:cNvCxnSpPr>
          <p:nvPr/>
        </p:nvCxnSpPr>
        <p:spPr>
          <a:xfrm>
            <a:off x="2848514" y="6192451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1" name="Circle: Hollow 530">
            <a:extLst>
              <a:ext uri="{FF2B5EF4-FFF2-40B4-BE49-F238E27FC236}">
                <a16:creationId xmlns:a16="http://schemas.microsoft.com/office/drawing/2014/main" id="{1C4C7D7E-4284-E7E8-BECF-033B3ABA88D6}"/>
              </a:ext>
            </a:extLst>
          </p:cNvPr>
          <p:cNvSpPr/>
          <p:nvPr/>
        </p:nvSpPr>
        <p:spPr>
          <a:xfrm>
            <a:off x="2705671" y="631641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86113727-2E3A-D64F-F1CC-69C5A0A85D11}"/>
                  </a:ext>
                </a:extLst>
              </p:cNvPr>
              <p:cNvSpPr txBox="1"/>
              <p:nvPr/>
            </p:nvSpPr>
            <p:spPr>
              <a:xfrm>
                <a:off x="2708040" y="6376019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86113727-2E3A-D64F-F1CC-69C5A0A85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40" y="6376019"/>
                <a:ext cx="171995" cy="230832"/>
              </a:xfrm>
              <a:prstGeom prst="rect">
                <a:avLst/>
              </a:prstGeom>
              <a:blipFill>
                <a:blip r:embed="rId56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F0A61F4A-645D-AC75-346B-B58710EAE286}"/>
                  </a:ext>
                </a:extLst>
              </p:cNvPr>
              <p:cNvSpPr txBox="1"/>
              <p:nvPr/>
            </p:nvSpPr>
            <p:spPr>
              <a:xfrm>
                <a:off x="2760245" y="6277717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F0A61F4A-645D-AC75-346B-B58710EA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245" y="6277717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DDC3A4F9-A20F-21E5-ED04-95700F152BF6}"/>
              </a:ext>
            </a:extLst>
          </p:cNvPr>
          <p:cNvCxnSpPr>
            <a:cxnSpLocks/>
            <a:stCxn id="535" idx="2"/>
          </p:cNvCxnSpPr>
          <p:nvPr/>
        </p:nvCxnSpPr>
        <p:spPr>
          <a:xfrm flipH="1" flipV="1">
            <a:off x="2974962" y="6457410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5" name="Circle: Hollow 534">
            <a:extLst>
              <a:ext uri="{FF2B5EF4-FFF2-40B4-BE49-F238E27FC236}">
                <a16:creationId xmlns:a16="http://schemas.microsoft.com/office/drawing/2014/main" id="{D5C62199-6A3D-1A90-6DA9-6E6FF6B0ED51}"/>
              </a:ext>
            </a:extLst>
          </p:cNvPr>
          <p:cNvSpPr/>
          <p:nvPr/>
        </p:nvSpPr>
        <p:spPr>
          <a:xfrm>
            <a:off x="3165465" y="632015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3DD046CB-4EF8-B9C3-D1CD-D32FE5C162C7}"/>
                  </a:ext>
                </a:extLst>
              </p:cNvPr>
              <p:cNvSpPr txBox="1"/>
              <p:nvPr/>
            </p:nvSpPr>
            <p:spPr>
              <a:xfrm>
                <a:off x="3203729" y="6279808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3DD046CB-4EF8-B9C3-D1CD-D32FE5C16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729" y="6279808"/>
                <a:ext cx="124505" cy="507831"/>
              </a:xfrm>
              <a:prstGeom prst="rect">
                <a:avLst/>
              </a:prstGeom>
              <a:blipFill>
                <a:blip r:embed="rId57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9B84027C-3CFB-83B4-1172-72DE45630665}"/>
                  </a:ext>
                </a:extLst>
              </p:cNvPr>
              <p:cNvSpPr txBox="1"/>
              <p:nvPr/>
            </p:nvSpPr>
            <p:spPr>
              <a:xfrm>
                <a:off x="3169793" y="6388181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9B84027C-3CFB-83B4-1172-72DE45630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93" y="6388181"/>
                <a:ext cx="171995" cy="230832"/>
              </a:xfrm>
              <a:prstGeom prst="rect">
                <a:avLst/>
              </a:prstGeom>
              <a:blipFill>
                <a:blip r:embed="rId32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B936FAAB-8778-5720-1FAA-F74D52982F04}"/>
              </a:ext>
            </a:extLst>
          </p:cNvPr>
          <p:cNvCxnSpPr>
            <a:cxnSpLocks/>
            <a:stCxn id="539" idx="0"/>
            <a:endCxn id="531" idx="4"/>
          </p:cNvCxnSpPr>
          <p:nvPr/>
        </p:nvCxnSpPr>
        <p:spPr>
          <a:xfrm flipV="1">
            <a:off x="2844269" y="6591283"/>
            <a:ext cx="195" cy="1237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Circle: Hollow 538">
            <a:extLst>
              <a:ext uri="{FF2B5EF4-FFF2-40B4-BE49-F238E27FC236}">
                <a16:creationId xmlns:a16="http://schemas.microsoft.com/office/drawing/2014/main" id="{DE87897E-9B82-19E2-E6CE-EADB8B566BB3}"/>
              </a:ext>
            </a:extLst>
          </p:cNvPr>
          <p:cNvSpPr/>
          <p:nvPr/>
        </p:nvSpPr>
        <p:spPr>
          <a:xfrm>
            <a:off x="2705476" y="671504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5BADA2A1-DBCF-92F0-9C5F-CDD3DEC80B5C}"/>
                  </a:ext>
                </a:extLst>
              </p:cNvPr>
              <p:cNvSpPr txBox="1"/>
              <p:nvPr/>
            </p:nvSpPr>
            <p:spPr>
              <a:xfrm>
                <a:off x="2737964" y="6679703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5BADA2A1-DBCF-92F0-9C5F-CDD3DEC80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964" y="6679703"/>
                <a:ext cx="124505" cy="507831"/>
              </a:xfrm>
              <a:prstGeom prst="rect">
                <a:avLst/>
              </a:prstGeom>
              <a:blipFill>
                <a:blip r:embed="rId58"/>
                <a:stretch>
                  <a:fillRect r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1B24BD13-B330-D97D-E6FE-6589314922A4}"/>
                  </a:ext>
                </a:extLst>
              </p:cNvPr>
              <p:cNvSpPr txBox="1"/>
              <p:nvPr/>
            </p:nvSpPr>
            <p:spPr>
              <a:xfrm>
                <a:off x="2709804" y="678307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1B24BD13-B330-D97D-E6FE-65893149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04" y="6783077"/>
                <a:ext cx="171995" cy="230832"/>
              </a:xfrm>
              <a:prstGeom prst="rect">
                <a:avLst/>
              </a:prstGeom>
              <a:blipFill>
                <a:blip r:embed="rId53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AA4D7AEC-C1D1-5615-13E6-3F372FD0AE59}"/>
                  </a:ext>
                </a:extLst>
              </p:cNvPr>
              <p:cNvSpPr txBox="1"/>
              <p:nvPr/>
            </p:nvSpPr>
            <p:spPr>
              <a:xfrm>
                <a:off x="3198139" y="5873960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AA4D7AEC-C1D1-5615-13E6-3F372FD0A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39" y="5873960"/>
                <a:ext cx="124505" cy="369332"/>
              </a:xfrm>
              <a:prstGeom prst="rect">
                <a:avLst/>
              </a:prstGeom>
              <a:blipFill>
                <a:blip r:embed="rId59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049DCB05-498D-D604-22FB-283F73C34B7A}"/>
              </a:ext>
            </a:extLst>
          </p:cNvPr>
          <p:cNvCxnSpPr>
            <a:cxnSpLocks/>
            <a:stCxn id="545" idx="1"/>
            <a:endCxn id="527" idx="7"/>
          </p:cNvCxnSpPr>
          <p:nvPr/>
        </p:nvCxnSpPr>
        <p:spPr>
          <a:xfrm flipH="1">
            <a:off x="3402399" y="5776925"/>
            <a:ext cx="116633" cy="1762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Circle: Hollow 543">
            <a:extLst>
              <a:ext uri="{FF2B5EF4-FFF2-40B4-BE49-F238E27FC236}">
                <a16:creationId xmlns:a16="http://schemas.microsoft.com/office/drawing/2014/main" id="{345FDDFB-5839-24EC-C78D-BC17DC76C260}"/>
              </a:ext>
            </a:extLst>
          </p:cNvPr>
          <p:cNvSpPr/>
          <p:nvPr/>
        </p:nvSpPr>
        <p:spPr>
          <a:xfrm>
            <a:off x="3514704" y="5593481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1F11DE0C-911A-74C5-1B2E-90C4AF5DBD26}"/>
                  </a:ext>
                </a:extLst>
              </p:cNvPr>
              <p:cNvSpPr txBox="1"/>
              <p:nvPr/>
            </p:nvSpPr>
            <p:spPr>
              <a:xfrm>
                <a:off x="3519032" y="5661509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1F11DE0C-911A-74C5-1B2E-90C4AF5DB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32" y="5661509"/>
                <a:ext cx="171995" cy="230832"/>
              </a:xfrm>
              <a:prstGeom prst="rect">
                <a:avLst/>
              </a:prstGeom>
              <a:blipFill>
                <a:blip r:embed="rId56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C0820E9-4097-13DA-300D-D1DCCE86D235}"/>
              </a:ext>
            </a:extLst>
          </p:cNvPr>
          <p:cNvCxnSpPr>
            <a:cxnSpLocks/>
            <a:stCxn id="556" idx="2"/>
            <a:endCxn id="527" idx="5"/>
          </p:cNvCxnSpPr>
          <p:nvPr/>
        </p:nvCxnSpPr>
        <p:spPr>
          <a:xfrm flipH="1" flipV="1">
            <a:off x="3402399" y="6147531"/>
            <a:ext cx="112305" cy="200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2E95F4FC-E59F-C098-92C6-0604E495B892}"/>
                  </a:ext>
                </a:extLst>
              </p:cNvPr>
              <p:cNvSpPr txBox="1"/>
              <p:nvPr/>
            </p:nvSpPr>
            <p:spPr>
              <a:xfrm>
                <a:off x="3576039" y="5556538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2E95F4FC-E59F-C098-92C6-0604E495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039" y="5556538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FDB39CE5-1E29-D7F8-4C6D-3BC36CBF20ED}"/>
              </a:ext>
            </a:extLst>
          </p:cNvPr>
          <p:cNvCxnSpPr>
            <a:cxnSpLocks/>
            <a:stCxn id="550" idx="1"/>
          </p:cNvCxnSpPr>
          <p:nvPr/>
        </p:nvCxnSpPr>
        <p:spPr>
          <a:xfrm flipH="1">
            <a:off x="3764914" y="5604364"/>
            <a:ext cx="128925" cy="66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9" name="Circle: Hollow 548">
            <a:extLst>
              <a:ext uri="{FF2B5EF4-FFF2-40B4-BE49-F238E27FC236}">
                <a16:creationId xmlns:a16="http://schemas.microsoft.com/office/drawing/2014/main" id="{4A81A4F5-3AD7-28DF-58FF-5DC33C5F966F}"/>
              </a:ext>
            </a:extLst>
          </p:cNvPr>
          <p:cNvSpPr/>
          <p:nvPr/>
        </p:nvSpPr>
        <p:spPr>
          <a:xfrm>
            <a:off x="3889511" y="542092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22A12784-6E23-A421-9D5E-DD297DD57282}"/>
                  </a:ext>
                </a:extLst>
              </p:cNvPr>
              <p:cNvSpPr txBox="1"/>
              <p:nvPr/>
            </p:nvSpPr>
            <p:spPr>
              <a:xfrm>
                <a:off x="3893839" y="5488948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22A12784-6E23-A421-9D5E-DD297DD57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39" y="5488948"/>
                <a:ext cx="171995" cy="230832"/>
              </a:xfrm>
              <a:prstGeom prst="rect">
                <a:avLst/>
              </a:prstGeom>
              <a:blipFill>
                <a:blip r:embed="rId21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5E3A873-5283-9DC8-4BB3-2F88238D2B0F}"/>
                  </a:ext>
                </a:extLst>
              </p:cNvPr>
              <p:cNvSpPr txBox="1"/>
              <p:nvPr/>
            </p:nvSpPr>
            <p:spPr>
              <a:xfrm>
                <a:off x="3925377" y="5382822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5E3A873-5283-9DC8-4BB3-2F88238D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377" y="5382822"/>
                <a:ext cx="108918" cy="369332"/>
              </a:xfrm>
              <a:prstGeom prst="rect">
                <a:avLst/>
              </a:prstGeom>
              <a:blipFill>
                <a:blip r:embed="rId60"/>
                <a:stretch>
                  <a:fillRect r="-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Circle: Hollow 551">
            <a:extLst>
              <a:ext uri="{FF2B5EF4-FFF2-40B4-BE49-F238E27FC236}">
                <a16:creationId xmlns:a16="http://schemas.microsoft.com/office/drawing/2014/main" id="{E5513D8B-CD87-DF35-85F9-C2551502B0E1}"/>
              </a:ext>
            </a:extLst>
          </p:cNvPr>
          <p:cNvSpPr/>
          <p:nvPr/>
        </p:nvSpPr>
        <p:spPr>
          <a:xfrm>
            <a:off x="3889511" y="573603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B3526CBC-13B0-33DD-53E1-FE1E76379666}"/>
                  </a:ext>
                </a:extLst>
              </p:cNvPr>
              <p:cNvSpPr txBox="1"/>
              <p:nvPr/>
            </p:nvSpPr>
            <p:spPr>
              <a:xfrm>
                <a:off x="3893839" y="580406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B3526CBC-13B0-33DD-53E1-FE1E76379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39" y="5804065"/>
                <a:ext cx="171995" cy="230832"/>
              </a:xfrm>
              <a:prstGeom prst="rect">
                <a:avLst/>
              </a:prstGeom>
              <a:blipFill>
                <a:blip r:embed="rId21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CB86DCD6-DC29-9735-C80D-B00DAE0E92DB}"/>
              </a:ext>
            </a:extLst>
          </p:cNvPr>
          <p:cNvCxnSpPr>
            <a:cxnSpLocks/>
            <a:stCxn id="552" idx="2"/>
            <a:endCxn id="544" idx="5"/>
          </p:cNvCxnSpPr>
          <p:nvPr/>
        </p:nvCxnSpPr>
        <p:spPr>
          <a:xfrm flipH="1" flipV="1">
            <a:off x="3751638" y="5828092"/>
            <a:ext cx="137873" cy="45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1FF732CD-DE46-54B7-2D98-6B6ED315E8FE}"/>
                  </a:ext>
                </a:extLst>
              </p:cNvPr>
              <p:cNvSpPr txBox="1"/>
              <p:nvPr/>
            </p:nvSpPr>
            <p:spPr>
              <a:xfrm>
                <a:off x="3940381" y="5697864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1FF732CD-DE46-54B7-2D98-6B6ED315E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381" y="5697864"/>
                <a:ext cx="108918" cy="369332"/>
              </a:xfrm>
              <a:prstGeom prst="rect">
                <a:avLst/>
              </a:prstGeom>
              <a:blipFill>
                <a:blip r:embed="rId61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6" name="Circle: Hollow 555">
            <a:extLst>
              <a:ext uri="{FF2B5EF4-FFF2-40B4-BE49-F238E27FC236}">
                <a16:creationId xmlns:a16="http://schemas.microsoft.com/office/drawing/2014/main" id="{EA737C2A-9A33-7BDA-5966-6CB10786657C}"/>
              </a:ext>
            </a:extLst>
          </p:cNvPr>
          <p:cNvSpPr/>
          <p:nvPr/>
        </p:nvSpPr>
        <p:spPr>
          <a:xfrm>
            <a:off x="3514704" y="621046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E244B80F-273B-3542-76F0-F4F6410020D8}"/>
                  </a:ext>
                </a:extLst>
              </p:cNvPr>
              <p:cNvSpPr txBox="1"/>
              <p:nvPr/>
            </p:nvSpPr>
            <p:spPr>
              <a:xfrm>
                <a:off x="3519032" y="6278488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E244B80F-273B-3542-76F0-F4F64100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32" y="6278488"/>
                <a:ext cx="171995" cy="230832"/>
              </a:xfrm>
              <a:prstGeom prst="rect">
                <a:avLst/>
              </a:prstGeom>
              <a:blipFill>
                <a:blip r:embed="rId56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3AD8989A-D3D5-6089-D454-CFB836614B52}"/>
                  </a:ext>
                </a:extLst>
              </p:cNvPr>
              <p:cNvSpPr txBox="1"/>
              <p:nvPr/>
            </p:nvSpPr>
            <p:spPr>
              <a:xfrm>
                <a:off x="3576039" y="6173517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3AD8989A-D3D5-6089-D454-CFB83661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039" y="6173517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6A43DB70-A7C4-AB00-2243-08E33A381B57}"/>
              </a:ext>
            </a:extLst>
          </p:cNvPr>
          <p:cNvCxnSpPr>
            <a:cxnSpLocks/>
            <a:stCxn id="561" idx="1"/>
          </p:cNvCxnSpPr>
          <p:nvPr/>
        </p:nvCxnSpPr>
        <p:spPr>
          <a:xfrm flipH="1">
            <a:off x="3764914" y="6221343"/>
            <a:ext cx="128925" cy="66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0" name="Circle: Hollow 559">
            <a:extLst>
              <a:ext uri="{FF2B5EF4-FFF2-40B4-BE49-F238E27FC236}">
                <a16:creationId xmlns:a16="http://schemas.microsoft.com/office/drawing/2014/main" id="{76CA00B4-F1FE-3F13-51BA-5EB6888ABA72}"/>
              </a:ext>
            </a:extLst>
          </p:cNvPr>
          <p:cNvSpPr/>
          <p:nvPr/>
        </p:nvSpPr>
        <p:spPr>
          <a:xfrm>
            <a:off x="3889511" y="603789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67C89A53-36A4-C80E-40CC-F9CEAB0A8B89}"/>
                  </a:ext>
                </a:extLst>
              </p:cNvPr>
              <p:cNvSpPr txBox="1"/>
              <p:nvPr/>
            </p:nvSpPr>
            <p:spPr>
              <a:xfrm>
                <a:off x="3893839" y="610592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67C89A53-36A4-C80E-40CC-F9CEAB0A8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39" y="6105927"/>
                <a:ext cx="171995" cy="230832"/>
              </a:xfrm>
              <a:prstGeom prst="rect">
                <a:avLst/>
              </a:prstGeom>
              <a:blipFill>
                <a:blip r:embed="rId62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C9CF1F48-C282-1241-5257-0932B3665E16}"/>
                  </a:ext>
                </a:extLst>
              </p:cNvPr>
              <p:cNvSpPr txBox="1"/>
              <p:nvPr/>
            </p:nvSpPr>
            <p:spPr>
              <a:xfrm>
                <a:off x="3894237" y="6011301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C9CF1F48-C282-1241-5257-0932B3665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237" y="6011301"/>
                <a:ext cx="108918" cy="369332"/>
              </a:xfrm>
              <a:prstGeom prst="rect">
                <a:avLst/>
              </a:prstGeom>
              <a:blipFill>
                <a:blip r:embed="rId35"/>
                <a:stretch>
                  <a:fillRect r="-1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" name="Circle: Hollow 562">
            <a:extLst>
              <a:ext uri="{FF2B5EF4-FFF2-40B4-BE49-F238E27FC236}">
                <a16:creationId xmlns:a16="http://schemas.microsoft.com/office/drawing/2014/main" id="{1BA96A9C-E04B-E3C3-719B-92A15EE3B8BF}"/>
              </a:ext>
            </a:extLst>
          </p:cNvPr>
          <p:cNvSpPr/>
          <p:nvPr/>
        </p:nvSpPr>
        <p:spPr>
          <a:xfrm>
            <a:off x="3889511" y="635301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09C2C5BB-6860-B7C0-111A-8B86E2DEEE4B}"/>
                  </a:ext>
                </a:extLst>
              </p:cNvPr>
              <p:cNvSpPr txBox="1"/>
              <p:nvPr/>
            </p:nvSpPr>
            <p:spPr>
              <a:xfrm>
                <a:off x="3893839" y="6421044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09C2C5BB-6860-B7C0-111A-8B86E2DEE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39" y="6421044"/>
                <a:ext cx="171995" cy="230832"/>
              </a:xfrm>
              <a:prstGeom prst="rect">
                <a:avLst/>
              </a:prstGeom>
              <a:blipFill>
                <a:blip r:embed="rId21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DCAA9FC2-34B7-6742-F3E2-5A779EEF0A86}"/>
              </a:ext>
            </a:extLst>
          </p:cNvPr>
          <p:cNvCxnSpPr>
            <a:cxnSpLocks/>
            <a:stCxn id="563" idx="2"/>
            <a:endCxn id="556" idx="5"/>
          </p:cNvCxnSpPr>
          <p:nvPr/>
        </p:nvCxnSpPr>
        <p:spPr>
          <a:xfrm flipH="1" flipV="1">
            <a:off x="3751638" y="6445071"/>
            <a:ext cx="137873" cy="45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18BCF5EB-5580-0D5E-CA5E-B7DB7BB204BF}"/>
                  </a:ext>
                </a:extLst>
              </p:cNvPr>
              <p:cNvSpPr txBox="1"/>
              <p:nvPr/>
            </p:nvSpPr>
            <p:spPr>
              <a:xfrm>
                <a:off x="3940381" y="6314843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18BCF5EB-5580-0D5E-CA5E-B7DB7BB20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381" y="6314843"/>
                <a:ext cx="108918" cy="369332"/>
              </a:xfrm>
              <a:prstGeom prst="rect">
                <a:avLst/>
              </a:prstGeom>
              <a:blipFill>
                <a:blip r:embed="rId63"/>
                <a:stretch>
                  <a:fillRect r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96F26B0A-9001-B92B-BE73-7DB5AC6E15D5}"/>
                  </a:ext>
                </a:extLst>
              </p:cNvPr>
              <p:cNvSpPr txBox="1"/>
              <p:nvPr/>
            </p:nvSpPr>
            <p:spPr>
              <a:xfrm>
                <a:off x="2593219" y="4523177"/>
                <a:ext cx="124505" cy="518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96F26B0A-9001-B92B-BE73-7DB5AC6E1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19" y="4523177"/>
                <a:ext cx="124505" cy="518283"/>
              </a:xfrm>
              <a:prstGeom prst="rect">
                <a:avLst/>
              </a:prstGeom>
              <a:blipFill>
                <a:blip r:embed="rId64"/>
                <a:stretch>
                  <a:fillRect r="-9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DC0C914F-649F-C630-74A7-9803B6338AC2}"/>
                  </a:ext>
                </a:extLst>
              </p:cNvPr>
              <p:cNvSpPr txBox="1"/>
              <p:nvPr/>
            </p:nvSpPr>
            <p:spPr>
              <a:xfrm>
                <a:off x="2307677" y="3882873"/>
                <a:ext cx="108918" cy="234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DC0C914F-649F-C630-74A7-9803B633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677" y="3882873"/>
                <a:ext cx="108918" cy="234616"/>
              </a:xfrm>
              <a:prstGeom prst="rect">
                <a:avLst/>
              </a:prstGeom>
              <a:blipFill>
                <a:blip r:embed="rId65"/>
                <a:stretch>
                  <a:fillRect r="-10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9" name="Circle: Hollow 568">
            <a:extLst>
              <a:ext uri="{FF2B5EF4-FFF2-40B4-BE49-F238E27FC236}">
                <a16:creationId xmlns:a16="http://schemas.microsoft.com/office/drawing/2014/main" id="{E0D6AD5F-09CF-397D-67FB-A632B0E5E4BF}"/>
              </a:ext>
            </a:extLst>
          </p:cNvPr>
          <p:cNvSpPr/>
          <p:nvPr/>
        </p:nvSpPr>
        <p:spPr>
          <a:xfrm>
            <a:off x="2726726" y="390852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483A092A-F08B-9AB3-8C0F-DE941253CD6F}"/>
                  </a:ext>
                </a:extLst>
              </p:cNvPr>
              <p:cNvSpPr txBox="1"/>
              <p:nvPr/>
            </p:nvSpPr>
            <p:spPr>
              <a:xfrm>
                <a:off x="2762637" y="3879029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483A092A-F08B-9AB3-8C0F-DE941253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37" y="3879029"/>
                <a:ext cx="124505" cy="369332"/>
              </a:xfrm>
              <a:prstGeom prst="rect">
                <a:avLst/>
              </a:prstGeom>
              <a:blipFill>
                <a:blip r:embed="rId10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CE4540A9-6FF8-A1E3-58F4-F147E0C802E1}"/>
                  </a:ext>
                </a:extLst>
              </p:cNvPr>
              <p:cNvSpPr txBox="1"/>
              <p:nvPr/>
            </p:nvSpPr>
            <p:spPr>
              <a:xfrm>
                <a:off x="2738258" y="396793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CE4540A9-6FF8-A1E3-58F4-F147E0C8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58" y="3967937"/>
                <a:ext cx="171995" cy="230832"/>
              </a:xfrm>
              <a:prstGeom prst="rect">
                <a:avLst/>
              </a:prstGeom>
              <a:blipFill>
                <a:blip r:embed="rId66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EDCA05CF-2483-F9CE-11A0-66540A60C4F9}"/>
              </a:ext>
            </a:extLst>
          </p:cNvPr>
          <p:cNvCxnSpPr>
            <a:cxnSpLocks/>
          </p:cNvCxnSpPr>
          <p:nvPr/>
        </p:nvCxnSpPr>
        <p:spPr>
          <a:xfrm>
            <a:off x="2862469" y="3737320"/>
            <a:ext cx="0" cy="1828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" name="Circle: Hollow 572">
            <a:extLst>
              <a:ext uri="{FF2B5EF4-FFF2-40B4-BE49-F238E27FC236}">
                <a16:creationId xmlns:a16="http://schemas.microsoft.com/office/drawing/2014/main" id="{FBF4ABB3-BC5C-55E2-D59E-396CBD81810A}"/>
              </a:ext>
            </a:extLst>
          </p:cNvPr>
          <p:cNvSpPr/>
          <p:nvPr/>
        </p:nvSpPr>
        <p:spPr>
          <a:xfrm>
            <a:off x="2271811" y="391616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D1D0D71-2AA6-0388-316F-F0D17260DCF7}"/>
                  </a:ext>
                </a:extLst>
              </p:cNvPr>
              <p:cNvSpPr txBox="1"/>
              <p:nvPr/>
            </p:nvSpPr>
            <p:spPr>
              <a:xfrm>
                <a:off x="2276139" y="398419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D1D0D71-2AA6-0388-316F-F0D17260D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39" y="3984195"/>
                <a:ext cx="171995" cy="230832"/>
              </a:xfrm>
              <a:prstGeom prst="rect">
                <a:avLst/>
              </a:prstGeom>
              <a:blipFill>
                <a:blip r:embed="rId67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250C3AD0-6E66-9433-AB1F-B01AA6923E73}"/>
              </a:ext>
            </a:extLst>
          </p:cNvPr>
          <p:cNvCxnSpPr>
            <a:cxnSpLocks/>
          </p:cNvCxnSpPr>
          <p:nvPr/>
        </p:nvCxnSpPr>
        <p:spPr>
          <a:xfrm flipH="1">
            <a:off x="2410604" y="3823346"/>
            <a:ext cx="44626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A9C31EE4-17E3-47E2-8C1E-AB8D2BEC7704}"/>
              </a:ext>
            </a:extLst>
          </p:cNvPr>
          <p:cNvCxnSpPr>
            <a:cxnSpLocks/>
            <a:endCxn id="573" idx="0"/>
          </p:cNvCxnSpPr>
          <p:nvPr/>
        </p:nvCxnSpPr>
        <p:spPr>
          <a:xfrm>
            <a:off x="2410604" y="3823346"/>
            <a:ext cx="0" cy="928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662F7170-AA35-16F8-843E-A4FA2D707588}"/>
              </a:ext>
            </a:extLst>
          </p:cNvPr>
          <p:cNvCxnSpPr>
            <a:cxnSpLocks/>
            <a:stCxn id="573" idx="6"/>
            <a:endCxn id="569" idx="2"/>
          </p:cNvCxnSpPr>
          <p:nvPr/>
        </p:nvCxnSpPr>
        <p:spPr>
          <a:xfrm flipV="1">
            <a:off x="2549397" y="4045961"/>
            <a:ext cx="17732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8" name="Circle: Hollow 577">
            <a:extLst>
              <a:ext uri="{FF2B5EF4-FFF2-40B4-BE49-F238E27FC236}">
                <a16:creationId xmlns:a16="http://schemas.microsoft.com/office/drawing/2014/main" id="{AC8D71E5-B5C2-3064-4A09-EA7534361BB6}"/>
              </a:ext>
            </a:extLst>
          </p:cNvPr>
          <p:cNvSpPr/>
          <p:nvPr/>
        </p:nvSpPr>
        <p:spPr>
          <a:xfrm>
            <a:off x="4341886" y="345089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EB5FF057-F4E8-BB8F-A6E4-C146A23E411E}"/>
                  </a:ext>
                </a:extLst>
              </p:cNvPr>
              <p:cNvSpPr txBox="1"/>
              <p:nvPr/>
            </p:nvSpPr>
            <p:spPr>
              <a:xfrm>
                <a:off x="4400993" y="3403520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EB5FF057-F4E8-BB8F-A6E4-C146A23E4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993" y="3403520"/>
                <a:ext cx="124505" cy="369332"/>
              </a:xfrm>
              <a:prstGeom prst="rect">
                <a:avLst/>
              </a:prstGeom>
              <a:blipFill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5A1933C0-004B-9691-C5EF-65817432CC19}"/>
                  </a:ext>
                </a:extLst>
              </p:cNvPr>
              <p:cNvSpPr txBox="1"/>
              <p:nvPr/>
            </p:nvSpPr>
            <p:spPr>
              <a:xfrm>
                <a:off x="4375179" y="3508083"/>
                <a:ext cx="99311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5A1933C0-004B-9691-C5EF-65817432C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79" y="3508083"/>
                <a:ext cx="99311" cy="230832"/>
              </a:xfrm>
              <a:prstGeom prst="rect">
                <a:avLst/>
              </a:prstGeom>
              <a:blipFill>
                <a:blip r:embed="rId68"/>
                <a:stretch>
                  <a:fillRect r="-10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9DFD8BDD-DFAF-AD49-2844-EBAB44CB2582}"/>
              </a:ext>
            </a:extLst>
          </p:cNvPr>
          <p:cNvCxnSpPr>
            <a:cxnSpLocks/>
            <a:stCxn id="583" idx="2"/>
            <a:endCxn id="578" idx="6"/>
          </p:cNvCxnSpPr>
          <p:nvPr/>
        </p:nvCxnSpPr>
        <p:spPr>
          <a:xfrm flipH="1" flipV="1">
            <a:off x="4619472" y="3588331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045C5929-CB34-CE16-2500-F253455FC3ED}"/>
              </a:ext>
            </a:extLst>
          </p:cNvPr>
          <p:cNvCxnSpPr>
            <a:cxnSpLocks/>
          </p:cNvCxnSpPr>
          <p:nvPr/>
        </p:nvCxnSpPr>
        <p:spPr>
          <a:xfrm>
            <a:off x="4478622" y="4179474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3" name="Circle: Hollow 582">
            <a:extLst>
              <a:ext uri="{FF2B5EF4-FFF2-40B4-BE49-F238E27FC236}">
                <a16:creationId xmlns:a16="http://schemas.microsoft.com/office/drawing/2014/main" id="{A4224757-78D6-C730-8F68-8FAD604C787C}"/>
              </a:ext>
            </a:extLst>
          </p:cNvPr>
          <p:cNvSpPr/>
          <p:nvPr/>
        </p:nvSpPr>
        <p:spPr>
          <a:xfrm>
            <a:off x="4809975" y="345107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54F04042-1B10-4E32-7A26-F75B95D637A5}"/>
                  </a:ext>
                </a:extLst>
              </p:cNvPr>
              <p:cNvSpPr txBox="1"/>
              <p:nvPr/>
            </p:nvSpPr>
            <p:spPr>
              <a:xfrm>
                <a:off x="4850627" y="3409849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54F04042-1B10-4E32-7A26-F75B95D63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27" y="3409849"/>
                <a:ext cx="124505" cy="369332"/>
              </a:xfrm>
              <a:prstGeom prst="rect">
                <a:avLst/>
              </a:prstGeom>
              <a:blipFill>
                <a:blip r:embed="rId69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EB6331D8-B4D4-B8EB-46F2-E4A39702571D}"/>
                  </a:ext>
                </a:extLst>
              </p:cNvPr>
              <p:cNvSpPr txBox="1"/>
              <p:nvPr/>
            </p:nvSpPr>
            <p:spPr>
              <a:xfrm>
                <a:off x="4814303" y="3519102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EB6331D8-B4D4-B8EB-46F2-E4A397025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303" y="3519102"/>
                <a:ext cx="171995" cy="230832"/>
              </a:xfrm>
              <a:prstGeom prst="rect">
                <a:avLst/>
              </a:prstGeom>
              <a:blipFill>
                <a:blip r:embed="rId21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6" name="Circle: Hollow 585">
            <a:extLst>
              <a:ext uri="{FF2B5EF4-FFF2-40B4-BE49-F238E27FC236}">
                <a16:creationId xmlns:a16="http://schemas.microsoft.com/office/drawing/2014/main" id="{2754C674-71BE-2326-5E5B-A3C85810DAA5}"/>
              </a:ext>
            </a:extLst>
          </p:cNvPr>
          <p:cNvSpPr/>
          <p:nvPr/>
        </p:nvSpPr>
        <p:spPr>
          <a:xfrm>
            <a:off x="4343394" y="429713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731B6ACA-93A3-1B22-AB2D-16BACB65CA03}"/>
                  </a:ext>
                </a:extLst>
              </p:cNvPr>
              <p:cNvSpPr txBox="1"/>
              <p:nvPr/>
            </p:nvSpPr>
            <p:spPr>
              <a:xfrm>
                <a:off x="4345763" y="4356736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731B6ACA-93A3-1B22-AB2D-16BACB65C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763" y="4356736"/>
                <a:ext cx="171995" cy="230832"/>
              </a:xfrm>
              <a:prstGeom prst="rect">
                <a:avLst/>
              </a:prstGeom>
              <a:blipFill>
                <a:blip r:embed="rId41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51580830-109C-5D24-3B80-2B7A8177F8F2}"/>
                  </a:ext>
                </a:extLst>
              </p:cNvPr>
              <p:cNvSpPr txBox="1"/>
              <p:nvPr/>
            </p:nvSpPr>
            <p:spPr>
              <a:xfrm>
                <a:off x="4391310" y="4246841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51580830-109C-5D24-3B80-2B7A8177F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310" y="4246841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F8E3A5CE-3230-CCFD-80D0-7DF08B26D66F}"/>
              </a:ext>
            </a:extLst>
          </p:cNvPr>
          <p:cNvCxnSpPr>
            <a:cxnSpLocks/>
            <a:stCxn id="590" idx="2"/>
          </p:cNvCxnSpPr>
          <p:nvPr/>
        </p:nvCxnSpPr>
        <p:spPr>
          <a:xfrm flipH="1" flipV="1">
            <a:off x="4614193" y="4434393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0" name="Circle: Hollow 589">
            <a:extLst>
              <a:ext uri="{FF2B5EF4-FFF2-40B4-BE49-F238E27FC236}">
                <a16:creationId xmlns:a16="http://schemas.microsoft.com/office/drawing/2014/main" id="{BBA86B23-8642-873E-6703-5AB5A388C1D8}"/>
              </a:ext>
            </a:extLst>
          </p:cNvPr>
          <p:cNvSpPr/>
          <p:nvPr/>
        </p:nvSpPr>
        <p:spPr>
          <a:xfrm>
            <a:off x="4804696" y="429713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02FEF559-7D3F-9BFC-A1C1-1D8EEC87CD99}"/>
                  </a:ext>
                </a:extLst>
              </p:cNvPr>
              <p:cNvSpPr txBox="1"/>
              <p:nvPr/>
            </p:nvSpPr>
            <p:spPr>
              <a:xfrm>
                <a:off x="4818393" y="4258571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02FEF559-7D3F-9BFC-A1C1-1D8EEC87C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93" y="4258571"/>
                <a:ext cx="124505" cy="507831"/>
              </a:xfrm>
              <a:prstGeom prst="rect">
                <a:avLst/>
              </a:prstGeom>
              <a:blipFill>
                <a:blip r:embed="rId70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30C68AB6-3EB5-6B04-8387-57BEA6153D97}"/>
                  </a:ext>
                </a:extLst>
              </p:cNvPr>
              <p:cNvSpPr txBox="1"/>
              <p:nvPr/>
            </p:nvSpPr>
            <p:spPr>
              <a:xfrm>
                <a:off x="4809024" y="4365164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30C68AB6-3EB5-6B04-8387-57BEA6153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024" y="4365164"/>
                <a:ext cx="171995" cy="230832"/>
              </a:xfrm>
              <a:prstGeom prst="rect">
                <a:avLst/>
              </a:prstGeom>
              <a:blipFill>
                <a:blip r:embed="rId21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33AE726F-DD78-C999-F285-B0A79905C21E}"/>
              </a:ext>
            </a:extLst>
          </p:cNvPr>
          <p:cNvCxnSpPr>
            <a:cxnSpLocks/>
          </p:cNvCxnSpPr>
          <p:nvPr/>
        </p:nvCxnSpPr>
        <p:spPr>
          <a:xfrm>
            <a:off x="4486237" y="4571105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" name="Circle: Hollow 593">
            <a:extLst>
              <a:ext uri="{FF2B5EF4-FFF2-40B4-BE49-F238E27FC236}">
                <a16:creationId xmlns:a16="http://schemas.microsoft.com/office/drawing/2014/main" id="{C2F09952-288C-6C47-BB3F-CB9726648133}"/>
              </a:ext>
            </a:extLst>
          </p:cNvPr>
          <p:cNvSpPr/>
          <p:nvPr/>
        </p:nvSpPr>
        <p:spPr>
          <a:xfrm>
            <a:off x="4343394" y="469507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B93F2936-D598-15C9-B98C-20993D09B7A4}"/>
                  </a:ext>
                </a:extLst>
              </p:cNvPr>
              <p:cNvSpPr txBox="1"/>
              <p:nvPr/>
            </p:nvSpPr>
            <p:spPr>
              <a:xfrm>
                <a:off x="4345763" y="4754673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B93F2936-D598-15C9-B98C-20993D09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763" y="4754673"/>
                <a:ext cx="171995" cy="230832"/>
              </a:xfrm>
              <a:prstGeom prst="rect">
                <a:avLst/>
              </a:prstGeom>
              <a:blipFill>
                <a:blip r:embed="rId71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253DD115-CD7A-40E7-E843-C9F81833C1FB}"/>
                  </a:ext>
                </a:extLst>
              </p:cNvPr>
              <p:cNvSpPr txBox="1"/>
              <p:nvPr/>
            </p:nvSpPr>
            <p:spPr>
              <a:xfrm>
                <a:off x="4400993" y="4647439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253DD115-CD7A-40E7-E843-C9F81833C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993" y="4647439"/>
                <a:ext cx="108918" cy="369332"/>
              </a:xfrm>
              <a:prstGeom prst="rect">
                <a:avLst/>
              </a:prstGeom>
              <a:blipFill>
                <a:blip r:embed="rId28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67976C12-9D06-AC43-3040-DC15F24EEB7A}"/>
              </a:ext>
            </a:extLst>
          </p:cNvPr>
          <p:cNvCxnSpPr>
            <a:cxnSpLocks/>
            <a:stCxn id="598" idx="2"/>
          </p:cNvCxnSpPr>
          <p:nvPr/>
        </p:nvCxnSpPr>
        <p:spPr>
          <a:xfrm flipH="1" flipV="1">
            <a:off x="4612685" y="4836064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8" name="Circle: Hollow 597">
            <a:extLst>
              <a:ext uri="{FF2B5EF4-FFF2-40B4-BE49-F238E27FC236}">
                <a16:creationId xmlns:a16="http://schemas.microsoft.com/office/drawing/2014/main" id="{D995C2D4-76D5-1F4E-8030-0275902E6A55}"/>
              </a:ext>
            </a:extLst>
          </p:cNvPr>
          <p:cNvSpPr/>
          <p:nvPr/>
        </p:nvSpPr>
        <p:spPr>
          <a:xfrm>
            <a:off x="4803188" y="4698807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009252DE-0DBD-199B-D805-8D0407C10142}"/>
                  </a:ext>
                </a:extLst>
              </p:cNvPr>
              <p:cNvSpPr txBox="1"/>
              <p:nvPr/>
            </p:nvSpPr>
            <p:spPr>
              <a:xfrm>
                <a:off x="4792777" y="4664024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009252DE-0DBD-199B-D805-8D0407C10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77" y="4664024"/>
                <a:ext cx="124505" cy="507831"/>
              </a:xfrm>
              <a:prstGeom prst="rect">
                <a:avLst/>
              </a:prstGeom>
              <a:blipFill>
                <a:blip r:embed="rId49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01D7577D-1535-081F-9BE8-B02D98C48C16}"/>
                  </a:ext>
                </a:extLst>
              </p:cNvPr>
              <p:cNvSpPr txBox="1"/>
              <p:nvPr/>
            </p:nvSpPr>
            <p:spPr>
              <a:xfrm>
                <a:off x="4807516" y="4766835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01D7577D-1535-081F-9BE8-B02D98C4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516" y="4766835"/>
                <a:ext cx="171995" cy="230832"/>
              </a:xfrm>
              <a:prstGeom prst="rect">
                <a:avLst/>
              </a:prstGeom>
              <a:blipFill>
                <a:blip r:embed="rId53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AD215CEE-8883-A1AA-CBAE-26CB33E7719A}"/>
              </a:ext>
            </a:extLst>
          </p:cNvPr>
          <p:cNvCxnSpPr>
            <a:cxnSpLocks/>
          </p:cNvCxnSpPr>
          <p:nvPr/>
        </p:nvCxnSpPr>
        <p:spPr>
          <a:xfrm>
            <a:off x="4475826" y="4974924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2" name="Circle: Hollow 601">
            <a:extLst>
              <a:ext uri="{FF2B5EF4-FFF2-40B4-BE49-F238E27FC236}">
                <a16:creationId xmlns:a16="http://schemas.microsoft.com/office/drawing/2014/main" id="{76DA768A-2B35-C8B7-366C-7C085774750C}"/>
              </a:ext>
            </a:extLst>
          </p:cNvPr>
          <p:cNvSpPr/>
          <p:nvPr/>
        </p:nvSpPr>
        <p:spPr>
          <a:xfrm>
            <a:off x="4332983" y="5098892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C36DEE00-948A-6D61-81AD-DABB41306FA6}"/>
                  </a:ext>
                </a:extLst>
              </p:cNvPr>
              <p:cNvSpPr txBox="1"/>
              <p:nvPr/>
            </p:nvSpPr>
            <p:spPr>
              <a:xfrm>
                <a:off x="4335352" y="5158492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C36DEE00-948A-6D61-81AD-DABB41306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52" y="5158492"/>
                <a:ext cx="171995" cy="230832"/>
              </a:xfrm>
              <a:prstGeom prst="rect">
                <a:avLst/>
              </a:prstGeom>
              <a:blipFill>
                <a:blip r:embed="rId72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CD560423-8501-8925-568F-9B39AD011412}"/>
                  </a:ext>
                </a:extLst>
              </p:cNvPr>
              <p:cNvSpPr txBox="1"/>
              <p:nvPr/>
            </p:nvSpPr>
            <p:spPr>
              <a:xfrm>
                <a:off x="4390582" y="5051258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CD560423-8501-8925-568F-9B39AD011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82" y="5051258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EB8C53E4-1562-480C-6B80-7A97BE384BDF}"/>
              </a:ext>
            </a:extLst>
          </p:cNvPr>
          <p:cNvCxnSpPr>
            <a:cxnSpLocks/>
            <a:stCxn id="606" idx="2"/>
          </p:cNvCxnSpPr>
          <p:nvPr/>
        </p:nvCxnSpPr>
        <p:spPr>
          <a:xfrm flipH="1" flipV="1">
            <a:off x="4602274" y="5239883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6" name="Circle: Hollow 605">
            <a:extLst>
              <a:ext uri="{FF2B5EF4-FFF2-40B4-BE49-F238E27FC236}">
                <a16:creationId xmlns:a16="http://schemas.microsoft.com/office/drawing/2014/main" id="{E400FFDF-F693-DA55-CE45-CCC143254A6F}"/>
              </a:ext>
            </a:extLst>
          </p:cNvPr>
          <p:cNvSpPr/>
          <p:nvPr/>
        </p:nvSpPr>
        <p:spPr>
          <a:xfrm>
            <a:off x="4792777" y="510262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E038CB73-B0DB-732B-73A9-6BF365471C3F}"/>
                  </a:ext>
                </a:extLst>
              </p:cNvPr>
              <p:cNvSpPr txBox="1"/>
              <p:nvPr/>
            </p:nvSpPr>
            <p:spPr>
              <a:xfrm>
                <a:off x="4826327" y="5058039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E038CB73-B0DB-732B-73A9-6BF365471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327" y="5058039"/>
                <a:ext cx="124505" cy="507831"/>
              </a:xfrm>
              <a:prstGeom prst="rect">
                <a:avLst/>
              </a:prstGeom>
              <a:blipFill>
                <a:blip r:embed="rId73"/>
                <a:stretch>
                  <a:fillRect r="-6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8659D9C2-7A3F-76B8-C666-6C2BF777DA2E}"/>
                  </a:ext>
                </a:extLst>
              </p:cNvPr>
              <p:cNvSpPr txBox="1"/>
              <p:nvPr/>
            </p:nvSpPr>
            <p:spPr>
              <a:xfrm>
                <a:off x="4797105" y="5170654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8659D9C2-7A3F-76B8-C666-6C2BF777D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105" y="5170654"/>
                <a:ext cx="171995" cy="230832"/>
              </a:xfrm>
              <a:prstGeom prst="rect">
                <a:avLst/>
              </a:prstGeom>
              <a:blipFill>
                <a:blip r:embed="rId18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EF6554EB-DAC8-4460-D948-AD82F5814B85}"/>
              </a:ext>
            </a:extLst>
          </p:cNvPr>
          <p:cNvCxnSpPr>
            <a:cxnSpLocks/>
          </p:cNvCxnSpPr>
          <p:nvPr/>
        </p:nvCxnSpPr>
        <p:spPr>
          <a:xfrm>
            <a:off x="4472433" y="5370140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0" name="Circle: Hollow 609">
            <a:extLst>
              <a:ext uri="{FF2B5EF4-FFF2-40B4-BE49-F238E27FC236}">
                <a16:creationId xmlns:a16="http://schemas.microsoft.com/office/drawing/2014/main" id="{9A005903-A378-A3E8-3212-CD8F696B4F7F}"/>
              </a:ext>
            </a:extLst>
          </p:cNvPr>
          <p:cNvSpPr/>
          <p:nvPr/>
        </p:nvSpPr>
        <p:spPr>
          <a:xfrm>
            <a:off x="4329590" y="5494108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7452EBF5-79E6-1AE5-8B29-B76D94967CD9}"/>
                  </a:ext>
                </a:extLst>
              </p:cNvPr>
              <p:cNvSpPr txBox="1"/>
              <p:nvPr/>
            </p:nvSpPr>
            <p:spPr>
              <a:xfrm>
                <a:off x="4331959" y="5553708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7452EBF5-79E6-1AE5-8B29-B76D94967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59" y="5553708"/>
                <a:ext cx="171995" cy="230832"/>
              </a:xfrm>
              <a:prstGeom prst="rect">
                <a:avLst/>
              </a:prstGeom>
              <a:blipFill>
                <a:blip r:embed="rId74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B8F8D739-FE13-062A-713C-60322086D680}"/>
                  </a:ext>
                </a:extLst>
              </p:cNvPr>
              <p:cNvSpPr txBox="1"/>
              <p:nvPr/>
            </p:nvSpPr>
            <p:spPr>
              <a:xfrm>
                <a:off x="4387189" y="5446474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B8F8D739-FE13-062A-713C-60322086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189" y="5446474"/>
                <a:ext cx="108918" cy="369332"/>
              </a:xfrm>
              <a:prstGeom prst="rect">
                <a:avLst/>
              </a:prstGeom>
              <a:blipFill>
                <a:blip r:embed="rId28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6138CA92-82AD-84EA-786C-011784785591}"/>
              </a:ext>
            </a:extLst>
          </p:cNvPr>
          <p:cNvCxnSpPr>
            <a:cxnSpLocks/>
            <a:stCxn id="614" idx="2"/>
          </p:cNvCxnSpPr>
          <p:nvPr/>
        </p:nvCxnSpPr>
        <p:spPr>
          <a:xfrm flipH="1" flipV="1">
            <a:off x="4598881" y="5635099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4" name="Circle: Hollow 613">
            <a:extLst>
              <a:ext uri="{FF2B5EF4-FFF2-40B4-BE49-F238E27FC236}">
                <a16:creationId xmlns:a16="http://schemas.microsoft.com/office/drawing/2014/main" id="{022FD940-F8AD-13FD-5B84-1FCF48069BDB}"/>
              </a:ext>
            </a:extLst>
          </p:cNvPr>
          <p:cNvSpPr/>
          <p:nvPr/>
        </p:nvSpPr>
        <p:spPr>
          <a:xfrm>
            <a:off x="4789384" y="5497842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3228330B-40F8-E81D-7BFA-B1E97CB691A7}"/>
                  </a:ext>
                </a:extLst>
              </p:cNvPr>
              <p:cNvSpPr txBox="1"/>
              <p:nvPr/>
            </p:nvSpPr>
            <p:spPr>
              <a:xfrm>
                <a:off x="4832768" y="5442882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3228330B-40F8-E81D-7BFA-B1E97CB6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768" y="5442882"/>
                <a:ext cx="124505" cy="507831"/>
              </a:xfrm>
              <a:prstGeom prst="rect">
                <a:avLst/>
              </a:prstGeom>
              <a:blipFill>
                <a:blip r:embed="rId75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18E70AA9-BF78-BE07-F0A4-FB2CBAD2D3B6}"/>
                  </a:ext>
                </a:extLst>
              </p:cNvPr>
              <p:cNvSpPr txBox="1"/>
              <p:nvPr/>
            </p:nvSpPr>
            <p:spPr>
              <a:xfrm>
                <a:off x="4793712" y="5565870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18E70AA9-BF78-BE07-F0A4-FB2CBAD2D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12" y="5565870"/>
                <a:ext cx="171995" cy="230832"/>
              </a:xfrm>
              <a:prstGeom prst="rect">
                <a:avLst/>
              </a:prstGeom>
              <a:blipFill>
                <a:blip r:embed="rId14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B9286623-04E3-555A-A292-42511B61A0E7}"/>
              </a:ext>
            </a:extLst>
          </p:cNvPr>
          <p:cNvCxnSpPr>
            <a:cxnSpLocks/>
          </p:cNvCxnSpPr>
          <p:nvPr/>
        </p:nvCxnSpPr>
        <p:spPr>
          <a:xfrm>
            <a:off x="4461538" y="5773661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" name="Circle: Hollow 617">
            <a:extLst>
              <a:ext uri="{FF2B5EF4-FFF2-40B4-BE49-F238E27FC236}">
                <a16:creationId xmlns:a16="http://schemas.microsoft.com/office/drawing/2014/main" id="{909254E3-5AFA-E53F-E43B-4B21F2BF475A}"/>
              </a:ext>
            </a:extLst>
          </p:cNvPr>
          <p:cNvSpPr/>
          <p:nvPr/>
        </p:nvSpPr>
        <p:spPr>
          <a:xfrm>
            <a:off x="4318695" y="589762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AA4F4556-D6FB-017F-D247-5F075374D28D}"/>
                  </a:ext>
                </a:extLst>
              </p:cNvPr>
              <p:cNvSpPr txBox="1"/>
              <p:nvPr/>
            </p:nvSpPr>
            <p:spPr>
              <a:xfrm>
                <a:off x="4321064" y="5957229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AA4F4556-D6FB-017F-D247-5F075374D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064" y="5957229"/>
                <a:ext cx="171995" cy="230832"/>
              </a:xfrm>
              <a:prstGeom prst="rect">
                <a:avLst/>
              </a:prstGeom>
              <a:blipFill>
                <a:blip r:embed="rId76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0A184200-22B6-DA2E-AE16-13A58AD0164B}"/>
                  </a:ext>
                </a:extLst>
              </p:cNvPr>
              <p:cNvSpPr txBox="1"/>
              <p:nvPr/>
            </p:nvSpPr>
            <p:spPr>
              <a:xfrm>
                <a:off x="4376294" y="5849995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0A184200-22B6-DA2E-AE16-13A58AD01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94" y="5849995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B2B379E4-6D7A-38FF-455E-EF7C9D4B3BA0}"/>
              </a:ext>
            </a:extLst>
          </p:cNvPr>
          <p:cNvCxnSpPr>
            <a:cxnSpLocks/>
            <a:stCxn id="622" idx="2"/>
          </p:cNvCxnSpPr>
          <p:nvPr/>
        </p:nvCxnSpPr>
        <p:spPr>
          <a:xfrm flipH="1" flipV="1">
            <a:off x="4587986" y="6038620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2" name="Circle: Hollow 621">
            <a:extLst>
              <a:ext uri="{FF2B5EF4-FFF2-40B4-BE49-F238E27FC236}">
                <a16:creationId xmlns:a16="http://schemas.microsoft.com/office/drawing/2014/main" id="{711A5A7B-A2F5-23FA-CC93-BA0E425ED6A2}"/>
              </a:ext>
            </a:extLst>
          </p:cNvPr>
          <p:cNvSpPr/>
          <p:nvPr/>
        </p:nvSpPr>
        <p:spPr>
          <a:xfrm>
            <a:off x="4778489" y="590136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17C5B435-B322-98A0-C6C0-BD593381108C}"/>
                  </a:ext>
                </a:extLst>
              </p:cNvPr>
              <p:cNvSpPr txBox="1"/>
              <p:nvPr/>
            </p:nvSpPr>
            <p:spPr>
              <a:xfrm>
                <a:off x="4591038" y="5857268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17C5B435-B322-98A0-C6C0-BD593381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38" y="5857268"/>
                <a:ext cx="124505" cy="507831"/>
              </a:xfrm>
              <a:prstGeom prst="rect">
                <a:avLst/>
              </a:prstGeom>
              <a:blipFill>
                <a:blip r:embed="rId77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7962A849-D83E-43FA-EDCB-212C9EE60841}"/>
                  </a:ext>
                </a:extLst>
              </p:cNvPr>
              <p:cNvSpPr txBox="1"/>
              <p:nvPr/>
            </p:nvSpPr>
            <p:spPr>
              <a:xfrm>
                <a:off x="4782817" y="5969391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7962A849-D83E-43FA-EDCB-212C9EE6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17" y="5969391"/>
                <a:ext cx="171995" cy="230832"/>
              </a:xfrm>
              <a:prstGeom prst="rect">
                <a:avLst/>
              </a:prstGeom>
              <a:blipFill>
                <a:blip r:embed="rId78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298FC802-7A4B-8E20-CE65-45A160A9F89E}"/>
              </a:ext>
            </a:extLst>
          </p:cNvPr>
          <p:cNvCxnSpPr>
            <a:cxnSpLocks/>
          </p:cNvCxnSpPr>
          <p:nvPr/>
        </p:nvCxnSpPr>
        <p:spPr>
          <a:xfrm>
            <a:off x="4461538" y="6180894"/>
            <a:ext cx="0" cy="123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6" name="Circle: Hollow 625">
            <a:extLst>
              <a:ext uri="{FF2B5EF4-FFF2-40B4-BE49-F238E27FC236}">
                <a16:creationId xmlns:a16="http://schemas.microsoft.com/office/drawing/2014/main" id="{FAFB473C-6935-0F51-BB94-078C3E0AE132}"/>
              </a:ext>
            </a:extLst>
          </p:cNvPr>
          <p:cNvSpPr/>
          <p:nvPr/>
        </p:nvSpPr>
        <p:spPr>
          <a:xfrm>
            <a:off x="4318695" y="6304862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95669E28-7AFD-0B29-7590-A8AEA28D053D}"/>
                  </a:ext>
                </a:extLst>
              </p:cNvPr>
              <p:cNvSpPr txBox="1"/>
              <p:nvPr/>
            </p:nvSpPr>
            <p:spPr>
              <a:xfrm>
                <a:off x="4321064" y="6364462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95669E28-7AFD-0B29-7590-A8AEA28D0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064" y="6364462"/>
                <a:ext cx="171995" cy="230832"/>
              </a:xfrm>
              <a:prstGeom prst="rect">
                <a:avLst/>
              </a:prstGeom>
              <a:blipFill>
                <a:blip r:embed="rId78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FC409534-64F6-B8A2-7A24-CF4C848D483C}"/>
                  </a:ext>
                </a:extLst>
              </p:cNvPr>
              <p:cNvSpPr txBox="1"/>
              <p:nvPr/>
            </p:nvSpPr>
            <p:spPr>
              <a:xfrm>
                <a:off x="4373269" y="6266160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FC409534-64F6-B8A2-7A24-CF4C848D4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69" y="6266160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8B8DF3EA-4569-D51E-7DFA-6BE4CE3B7B6A}"/>
              </a:ext>
            </a:extLst>
          </p:cNvPr>
          <p:cNvCxnSpPr>
            <a:cxnSpLocks/>
            <a:stCxn id="630" idx="2"/>
          </p:cNvCxnSpPr>
          <p:nvPr/>
        </p:nvCxnSpPr>
        <p:spPr>
          <a:xfrm flipH="1" flipV="1">
            <a:off x="4587986" y="6445853"/>
            <a:ext cx="190503" cy="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0" name="Circle: Hollow 629">
            <a:extLst>
              <a:ext uri="{FF2B5EF4-FFF2-40B4-BE49-F238E27FC236}">
                <a16:creationId xmlns:a16="http://schemas.microsoft.com/office/drawing/2014/main" id="{915897AB-0FF0-7C32-BE4E-B5CD4EB91DE0}"/>
              </a:ext>
            </a:extLst>
          </p:cNvPr>
          <p:cNvSpPr/>
          <p:nvPr/>
        </p:nvSpPr>
        <p:spPr>
          <a:xfrm>
            <a:off x="4778489" y="6308596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86928053-688F-CDD0-10CD-8509110DDB1C}"/>
                  </a:ext>
                </a:extLst>
              </p:cNvPr>
              <p:cNvSpPr txBox="1"/>
              <p:nvPr/>
            </p:nvSpPr>
            <p:spPr>
              <a:xfrm>
                <a:off x="4816753" y="6268251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86928053-688F-CDD0-10CD-8509110D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53" y="6268251"/>
                <a:ext cx="124505" cy="507831"/>
              </a:xfrm>
              <a:prstGeom prst="rect">
                <a:avLst/>
              </a:prstGeom>
              <a:blipFill>
                <a:blip r:embed="rId79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2" name="TextBox 631">
                <a:extLst>
                  <a:ext uri="{FF2B5EF4-FFF2-40B4-BE49-F238E27FC236}">
                    <a16:creationId xmlns:a16="http://schemas.microsoft.com/office/drawing/2014/main" id="{2B575153-53E7-C5C2-45F3-1B6AEBE47FB6}"/>
                  </a:ext>
                </a:extLst>
              </p:cNvPr>
              <p:cNvSpPr txBox="1"/>
              <p:nvPr/>
            </p:nvSpPr>
            <p:spPr>
              <a:xfrm>
                <a:off x="4782817" y="6376624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2" name="TextBox 631">
                <a:extLst>
                  <a:ext uri="{FF2B5EF4-FFF2-40B4-BE49-F238E27FC236}">
                    <a16:creationId xmlns:a16="http://schemas.microsoft.com/office/drawing/2014/main" id="{2B575153-53E7-C5C2-45F3-1B6AEBE47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17" y="6376624"/>
                <a:ext cx="171995" cy="230832"/>
              </a:xfrm>
              <a:prstGeom prst="rect">
                <a:avLst/>
              </a:prstGeom>
              <a:blipFill>
                <a:blip r:embed="rId21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35913601-53D1-DE2E-16CA-791EC032EE96}"/>
              </a:ext>
            </a:extLst>
          </p:cNvPr>
          <p:cNvCxnSpPr>
            <a:cxnSpLocks/>
            <a:stCxn id="634" idx="0"/>
            <a:endCxn id="626" idx="4"/>
          </p:cNvCxnSpPr>
          <p:nvPr/>
        </p:nvCxnSpPr>
        <p:spPr>
          <a:xfrm flipV="1">
            <a:off x="4457293" y="6579726"/>
            <a:ext cx="195" cy="1237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4" name="Circle: Hollow 633">
            <a:extLst>
              <a:ext uri="{FF2B5EF4-FFF2-40B4-BE49-F238E27FC236}">
                <a16:creationId xmlns:a16="http://schemas.microsoft.com/office/drawing/2014/main" id="{3AD3898C-76DA-EF1D-77E6-E6F9E84B1D8F}"/>
              </a:ext>
            </a:extLst>
          </p:cNvPr>
          <p:cNvSpPr/>
          <p:nvPr/>
        </p:nvSpPr>
        <p:spPr>
          <a:xfrm>
            <a:off x="4318500" y="6703492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FA53597C-EC00-8757-DCC9-7E508A7235BA}"/>
                  </a:ext>
                </a:extLst>
              </p:cNvPr>
              <p:cNvSpPr txBox="1"/>
              <p:nvPr/>
            </p:nvSpPr>
            <p:spPr>
              <a:xfrm>
                <a:off x="4350988" y="6668146"/>
                <a:ext cx="124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FA53597C-EC00-8757-DCC9-7E508A723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988" y="6668146"/>
                <a:ext cx="124505" cy="507831"/>
              </a:xfrm>
              <a:prstGeom prst="rect">
                <a:avLst/>
              </a:prstGeom>
              <a:blipFill>
                <a:blip r:embed="rId58"/>
                <a:stretch>
                  <a:fillRect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FE4F7712-D204-5CB6-2D60-295872B271DE}"/>
                  </a:ext>
                </a:extLst>
              </p:cNvPr>
              <p:cNvSpPr txBox="1"/>
              <p:nvPr/>
            </p:nvSpPr>
            <p:spPr>
              <a:xfrm>
                <a:off x="4322828" y="6771520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FE4F7712-D204-5CB6-2D60-295872B2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28" y="6771520"/>
                <a:ext cx="171995" cy="230832"/>
              </a:xfrm>
              <a:prstGeom prst="rect">
                <a:avLst/>
              </a:prstGeom>
              <a:blipFill>
                <a:blip r:embed="rId32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92009F9F-D617-B601-5828-1B65E9825845}"/>
                  </a:ext>
                </a:extLst>
              </p:cNvPr>
              <p:cNvSpPr txBox="1"/>
              <p:nvPr/>
            </p:nvSpPr>
            <p:spPr>
              <a:xfrm>
                <a:off x="4811163" y="5862403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92009F9F-D617-B601-5828-1B65E982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163" y="5862403"/>
                <a:ext cx="124505" cy="369332"/>
              </a:xfrm>
              <a:prstGeom prst="rect">
                <a:avLst/>
              </a:prstGeom>
              <a:blipFill>
                <a:blip r:embed="rId59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F887FEC3-8D95-7D9C-7B79-F02B2786847A}"/>
              </a:ext>
            </a:extLst>
          </p:cNvPr>
          <p:cNvCxnSpPr>
            <a:cxnSpLocks/>
            <a:stCxn id="640" idx="1"/>
            <a:endCxn id="622" idx="7"/>
          </p:cNvCxnSpPr>
          <p:nvPr/>
        </p:nvCxnSpPr>
        <p:spPr>
          <a:xfrm flipH="1">
            <a:off x="5015423" y="5765368"/>
            <a:ext cx="116633" cy="1762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9" name="Circle: Hollow 638">
            <a:extLst>
              <a:ext uri="{FF2B5EF4-FFF2-40B4-BE49-F238E27FC236}">
                <a16:creationId xmlns:a16="http://schemas.microsoft.com/office/drawing/2014/main" id="{20DB0D93-8B2F-6023-EF82-38FC2E4F4721}"/>
              </a:ext>
            </a:extLst>
          </p:cNvPr>
          <p:cNvSpPr/>
          <p:nvPr/>
        </p:nvSpPr>
        <p:spPr>
          <a:xfrm>
            <a:off x="5127728" y="5581924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68E1B11A-00BA-53E8-22C2-D400DBDA00C5}"/>
                  </a:ext>
                </a:extLst>
              </p:cNvPr>
              <p:cNvSpPr txBox="1"/>
              <p:nvPr/>
            </p:nvSpPr>
            <p:spPr>
              <a:xfrm>
                <a:off x="5132056" y="5649952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68E1B11A-00BA-53E8-22C2-D400DBD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056" y="5649952"/>
                <a:ext cx="171995" cy="230832"/>
              </a:xfrm>
              <a:prstGeom prst="rect">
                <a:avLst/>
              </a:prstGeom>
              <a:blipFill>
                <a:blip r:embed="rId80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FE140BDD-A54F-5022-118E-4F01A08C3650}"/>
              </a:ext>
            </a:extLst>
          </p:cNvPr>
          <p:cNvCxnSpPr>
            <a:cxnSpLocks/>
            <a:stCxn id="651" idx="2"/>
            <a:endCxn id="622" idx="5"/>
          </p:cNvCxnSpPr>
          <p:nvPr/>
        </p:nvCxnSpPr>
        <p:spPr>
          <a:xfrm flipH="1" flipV="1">
            <a:off x="5015423" y="6135974"/>
            <a:ext cx="112305" cy="200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025F7D72-8D49-D586-9D83-68DC2B82C7AD}"/>
                  </a:ext>
                </a:extLst>
              </p:cNvPr>
              <p:cNvSpPr txBox="1"/>
              <p:nvPr/>
            </p:nvSpPr>
            <p:spPr>
              <a:xfrm>
                <a:off x="5189063" y="5544981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025F7D72-8D49-D586-9D83-68DC2B82C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063" y="5544981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8E66A5B8-9227-EA72-6425-8D98B77F89D6}"/>
              </a:ext>
            </a:extLst>
          </p:cNvPr>
          <p:cNvCxnSpPr>
            <a:cxnSpLocks/>
            <a:stCxn id="645" idx="1"/>
          </p:cNvCxnSpPr>
          <p:nvPr/>
        </p:nvCxnSpPr>
        <p:spPr>
          <a:xfrm flipH="1">
            <a:off x="5377938" y="5592807"/>
            <a:ext cx="128925" cy="66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4" name="Circle: Hollow 643">
            <a:extLst>
              <a:ext uri="{FF2B5EF4-FFF2-40B4-BE49-F238E27FC236}">
                <a16:creationId xmlns:a16="http://schemas.microsoft.com/office/drawing/2014/main" id="{331A847E-5C68-5183-39F5-D8DF3639469B}"/>
              </a:ext>
            </a:extLst>
          </p:cNvPr>
          <p:cNvSpPr/>
          <p:nvPr/>
        </p:nvSpPr>
        <p:spPr>
          <a:xfrm>
            <a:off x="5502535" y="540936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0A81E760-C8AD-CCD2-E666-DADBC84B17A5}"/>
                  </a:ext>
                </a:extLst>
              </p:cNvPr>
              <p:cNvSpPr txBox="1"/>
              <p:nvPr/>
            </p:nvSpPr>
            <p:spPr>
              <a:xfrm>
                <a:off x="5506863" y="5477391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0A81E760-C8AD-CCD2-E666-DADBC84B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63" y="5477391"/>
                <a:ext cx="171995" cy="230832"/>
              </a:xfrm>
              <a:prstGeom prst="rect">
                <a:avLst/>
              </a:prstGeom>
              <a:blipFill>
                <a:blip r:embed="rId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6" name="TextBox 645">
                <a:extLst>
                  <a:ext uri="{FF2B5EF4-FFF2-40B4-BE49-F238E27FC236}">
                    <a16:creationId xmlns:a16="http://schemas.microsoft.com/office/drawing/2014/main" id="{E5F10876-AB39-DF45-68AC-8192AE68EE0F}"/>
                  </a:ext>
                </a:extLst>
              </p:cNvPr>
              <p:cNvSpPr txBox="1"/>
              <p:nvPr/>
            </p:nvSpPr>
            <p:spPr>
              <a:xfrm>
                <a:off x="5538401" y="5371265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6" name="TextBox 645">
                <a:extLst>
                  <a:ext uri="{FF2B5EF4-FFF2-40B4-BE49-F238E27FC236}">
                    <a16:creationId xmlns:a16="http://schemas.microsoft.com/office/drawing/2014/main" id="{E5F10876-AB39-DF45-68AC-8192AE68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401" y="5371265"/>
                <a:ext cx="108918" cy="369332"/>
              </a:xfrm>
              <a:prstGeom prst="rect">
                <a:avLst/>
              </a:prstGeom>
              <a:blipFill>
                <a:blip r:embed="rId81"/>
                <a:stretch>
                  <a:fillRect r="-9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7" name="Circle: Hollow 646">
            <a:extLst>
              <a:ext uri="{FF2B5EF4-FFF2-40B4-BE49-F238E27FC236}">
                <a16:creationId xmlns:a16="http://schemas.microsoft.com/office/drawing/2014/main" id="{4E21B9F7-1BD8-6DAF-9997-EF651AAC5C66}"/>
              </a:ext>
            </a:extLst>
          </p:cNvPr>
          <p:cNvSpPr/>
          <p:nvPr/>
        </p:nvSpPr>
        <p:spPr>
          <a:xfrm>
            <a:off x="5502535" y="572448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F6E6C629-4A53-0D99-00A1-FEB0DD05E239}"/>
                  </a:ext>
                </a:extLst>
              </p:cNvPr>
              <p:cNvSpPr txBox="1"/>
              <p:nvPr/>
            </p:nvSpPr>
            <p:spPr>
              <a:xfrm>
                <a:off x="5506863" y="5792508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F6E6C629-4A53-0D99-00A1-FEB0DD05E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63" y="5792508"/>
                <a:ext cx="171995" cy="230832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2A5861B0-E763-6438-54E0-2571F8145A64}"/>
              </a:ext>
            </a:extLst>
          </p:cNvPr>
          <p:cNvCxnSpPr>
            <a:cxnSpLocks/>
            <a:stCxn id="647" idx="2"/>
            <a:endCxn id="639" idx="5"/>
          </p:cNvCxnSpPr>
          <p:nvPr/>
        </p:nvCxnSpPr>
        <p:spPr>
          <a:xfrm flipH="1" flipV="1">
            <a:off x="5364662" y="5816535"/>
            <a:ext cx="137873" cy="45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0" name="TextBox 649">
                <a:extLst>
                  <a:ext uri="{FF2B5EF4-FFF2-40B4-BE49-F238E27FC236}">
                    <a16:creationId xmlns:a16="http://schemas.microsoft.com/office/drawing/2014/main" id="{C799CCA5-3DF3-2976-7FC6-720DB026AB8D}"/>
                  </a:ext>
                </a:extLst>
              </p:cNvPr>
              <p:cNvSpPr txBox="1"/>
              <p:nvPr/>
            </p:nvSpPr>
            <p:spPr>
              <a:xfrm>
                <a:off x="5553405" y="5686307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0" name="TextBox 649">
                <a:extLst>
                  <a:ext uri="{FF2B5EF4-FFF2-40B4-BE49-F238E27FC236}">
                    <a16:creationId xmlns:a16="http://schemas.microsoft.com/office/drawing/2014/main" id="{C799CCA5-3DF3-2976-7FC6-720DB026A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05" y="5686307"/>
                <a:ext cx="108918" cy="369332"/>
              </a:xfrm>
              <a:prstGeom prst="rect">
                <a:avLst/>
              </a:prstGeom>
              <a:blipFill>
                <a:blip r:embed="rId61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1" name="Circle: Hollow 650">
            <a:extLst>
              <a:ext uri="{FF2B5EF4-FFF2-40B4-BE49-F238E27FC236}">
                <a16:creationId xmlns:a16="http://schemas.microsoft.com/office/drawing/2014/main" id="{CF5783A2-4576-81ED-8CA1-F4F3CE726253}"/>
              </a:ext>
            </a:extLst>
          </p:cNvPr>
          <p:cNvSpPr/>
          <p:nvPr/>
        </p:nvSpPr>
        <p:spPr>
          <a:xfrm>
            <a:off x="5127728" y="6198903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2" name="TextBox 651">
                <a:extLst>
                  <a:ext uri="{FF2B5EF4-FFF2-40B4-BE49-F238E27FC236}">
                    <a16:creationId xmlns:a16="http://schemas.microsoft.com/office/drawing/2014/main" id="{AEA502EF-A737-7427-9061-276F30AC6EF3}"/>
                  </a:ext>
                </a:extLst>
              </p:cNvPr>
              <p:cNvSpPr txBox="1"/>
              <p:nvPr/>
            </p:nvSpPr>
            <p:spPr>
              <a:xfrm>
                <a:off x="5132056" y="6266931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2" name="TextBox 651">
                <a:extLst>
                  <a:ext uri="{FF2B5EF4-FFF2-40B4-BE49-F238E27FC236}">
                    <a16:creationId xmlns:a16="http://schemas.microsoft.com/office/drawing/2014/main" id="{AEA502EF-A737-7427-9061-276F30AC6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056" y="6266931"/>
                <a:ext cx="171995" cy="230832"/>
              </a:xfrm>
              <a:prstGeom prst="rect">
                <a:avLst/>
              </a:prstGeom>
              <a:blipFill>
                <a:blip r:embed="rId78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A141BEB0-1F8A-4CE1-3672-88ABEA2832A6}"/>
                  </a:ext>
                </a:extLst>
              </p:cNvPr>
              <p:cNvSpPr txBox="1"/>
              <p:nvPr/>
            </p:nvSpPr>
            <p:spPr>
              <a:xfrm>
                <a:off x="5189063" y="6161960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A141BEB0-1F8A-4CE1-3672-88ABEA283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063" y="6161960"/>
                <a:ext cx="108918" cy="369332"/>
              </a:xfrm>
              <a:prstGeom prst="rect">
                <a:avLst/>
              </a:prstGeom>
              <a:blipFill>
                <a:blip r:embed="rId12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C62DA1EF-6E0A-8FC3-306C-7A5B21877E5B}"/>
              </a:ext>
            </a:extLst>
          </p:cNvPr>
          <p:cNvCxnSpPr>
            <a:cxnSpLocks/>
            <a:stCxn id="656" idx="1"/>
          </p:cNvCxnSpPr>
          <p:nvPr/>
        </p:nvCxnSpPr>
        <p:spPr>
          <a:xfrm flipH="1">
            <a:off x="5377938" y="6209786"/>
            <a:ext cx="128925" cy="66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Circle: Hollow 654">
            <a:extLst>
              <a:ext uri="{FF2B5EF4-FFF2-40B4-BE49-F238E27FC236}">
                <a16:creationId xmlns:a16="http://schemas.microsoft.com/office/drawing/2014/main" id="{83D6C651-9CA7-70F8-50F2-3630B3CEA331}"/>
              </a:ext>
            </a:extLst>
          </p:cNvPr>
          <p:cNvSpPr/>
          <p:nvPr/>
        </p:nvSpPr>
        <p:spPr>
          <a:xfrm>
            <a:off x="5502535" y="6026342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TextBox 655">
                <a:extLst>
                  <a:ext uri="{FF2B5EF4-FFF2-40B4-BE49-F238E27FC236}">
                    <a16:creationId xmlns:a16="http://schemas.microsoft.com/office/drawing/2014/main" id="{8835291B-9575-3B78-5462-4B15B1BB7385}"/>
                  </a:ext>
                </a:extLst>
              </p:cNvPr>
              <p:cNvSpPr txBox="1"/>
              <p:nvPr/>
            </p:nvSpPr>
            <p:spPr>
              <a:xfrm>
                <a:off x="5506863" y="6094370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6" name="TextBox 655">
                <a:extLst>
                  <a:ext uri="{FF2B5EF4-FFF2-40B4-BE49-F238E27FC236}">
                    <a16:creationId xmlns:a16="http://schemas.microsoft.com/office/drawing/2014/main" id="{8835291B-9575-3B78-5462-4B15B1BB7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63" y="6094370"/>
                <a:ext cx="171995" cy="230832"/>
              </a:xfrm>
              <a:prstGeom prst="rect">
                <a:avLst/>
              </a:prstGeom>
              <a:blipFill>
                <a:blip r:embed="rId32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90C6732B-7770-CD04-D2D2-9631B71CC470}"/>
                  </a:ext>
                </a:extLst>
              </p:cNvPr>
              <p:cNvSpPr txBox="1"/>
              <p:nvPr/>
            </p:nvSpPr>
            <p:spPr>
              <a:xfrm>
                <a:off x="5507261" y="5999744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90C6732B-7770-CD04-D2D2-9631B71CC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61" y="5999744"/>
                <a:ext cx="108918" cy="369332"/>
              </a:xfrm>
              <a:prstGeom prst="rect">
                <a:avLst/>
              </a:prstGeom>
              <a:blipFill>
                <a:blip r:embed="rId35"/>
                <a:stretch>
                  <a:fillRect r="-1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8" name="Circle: Hollow 657">
            <a:extLst>
              <a:ext uri="{FF2B5EF4-FFF2-40B4-BE49-F238E27FC236}">
                <a16:creationId xmlns:a16="http://schemas.microsoft.com/office/drawing/2014/main" id="{5483C4B6-DC7E-DAF2-DDE7-4C9CBFE8DFBB}"/>
              </a:ext>
            </a:extLst>
          </p:cNvPr>
          <p:cNvSpPr/>
          <p:nvPr/>
        </p:nvSpPr>
        <p:spPr>
          <a:xfrm>
            <a:off x="5502535" y="6341459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2F4C9616-E68D-F6FF-6F5D-2827C2EC404A}"/>
                  </a:ext>
                </a:extLst>
              </p:cNvPr>
              <p:cNvSpPr txBox="1"/>
              <p:nvPr/>
            </p:nvSpPr>
            <p:spPr>
              <a:xfrm>
                <a:off x="5506863" y="6409487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2F4C9616-E68D-F6FF-6F5D-2827C2EC4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63" y="6409487"/>
                <a:ext cx="171995" cy="230832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0484C5C2-851F-7254-41AD-05B5781D21BF}"/>
              </a:ext>
            </a:extLst>
          </p:cNvPr>
          <p:cNvCxnSpPr>
            <a:cxnSpLocks/>
            <a:stCxn id="658" idx="2"/>
            <a:endCxn id="651" idx="5"/>
          </p:cNvCxnSpPr>
          <p:nvPr/>
        </p:nvCxnSpPr>
        <p:spPr>
          <a:xfrm flipH="1" flipV="1">
            <a:off x="5364662" y="6433514"/>
            <a:ext cx="137873" cy="45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9176F315-C1CC-9DE2-2FF3-5B9B6A07DE73}"/>
                  </a:ext>
                </a:extLst>
              </p:cNvPr>
              <p:cNvSpPr txBox="1"/>
              <p:nvPr/>
            </p:nvSpPr>
            <p:spPr>
              <a:xfrm>
                <a:off x="5553405" y="6303286"/>
                <a:ext cx="10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9176F315-C1CC-9DE2-2FF3-5B9B6A07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05" y="6303286"/>
                <a:ext cx="108918" cy="369332"/>
              </a:xfrm>
              <a:prstGeom prst="rect">
                <a:avLst/>
              </a:prstGeom>
              <a:blipFill>
                <a:blip r:embed="rId36"/>
                <a:stretch>
                  <a:fillRect r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C4A8B5C7-63D7-13F5-A73D-F6F3D6600889}"/>
                  </a:ext>
                </a:extLst>
              </p:cNvPr>
              <p:cNvSpPr txBox="1"/>
              <p:nvPr/>
            </p:nvSpPr>
            <p:spPr>
              <a:xfrm>
                <a:off x="4206243" y="4511620"/>
                <a:ext cx="124505" cy="518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C4A8B5C7-63D7-13F5-A73D-F6F3D660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3" y="4511620"/>
                <a:ext cx="124505" cy="518283"/>
              </a:xfrm>
              <a:prstGeom prst="rect">
                <a:avLst/>
              </a:prstGeom>
              <a:blipFill>
                <a:blip r:embed="rId82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0243E23F-5739-2047-EC68-E37690AFC35D}"/>
                  </a:ext>
                </a:extLst>
              </p:cNvPr>
              <p:cNvSpPr txBox="1"/>
              <p:nvPr/>
            </p:nvSpPr>
            <p:spPr>
              <a:xfrm>
                <a:off x="3920701" y="3871316"/>
                <a:ext cx="108918" cy="234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0243E23F-5739-2047-EC68-E37690AF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701" y="3871316"/>
                <a:ext cx="108918" cy="234616"/>
              </a:xfrm>
              <a:prstGeom prst="rect">
                <a:avLst/>
              </a:prstGeom>
              <a:blipFill>
                <a:blip r:embed="rId83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4" name="Circle: Hollow 663">
            <a:extLst>
              <a:ext uri="{FF2B5EF4-FFF2-40B4-BE49-F238E27FC236}">
                <a16:creationId xmlns:a16="http://schemas.microsoft.com/office/drawing/2014/main" id="{DE9D586A-E2AA-2E0A-DAFC-518A723B172B}"/>
              </a:ext>
            </a:extLst>
          </p:cNvPr>
          <p:cNvSpPr/>
          <p:nvPr/>
        </p:nvSpPr>
        <p:spPr>
          <a:xfrm>
            <a:off x="4339750" y="3896972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21FFC1B0-5F0D-3292-22C3-1C95C4EDAEFE}"/>
                  </a:ext>
                </a:extLst>
              </p:cNvPr>
              <p:cNvSpPr txBox="1"/>
              <p:nvPr/>
            </p:nvSpPr>
            <p:spPr>
              <a:xfrm>
                <a:off x="4375661" y="3867472"/>
                <a:ext cx="12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21FFC1B0-5F0D-3292-22C3-1C95C4E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61" y="3867472"/>
                <a:ext cx="124505" cy="369332"/>
              </a:xfrm>
              <a:prstGeom prst="rect">
                <a:avLst/>
              </a:prstGeom>
              <a:blipFill>
                <a:blip r:embed="rId10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E01E6429-450C-E062-1F62-27AB09E343D7}"/>
                  </a:ext>
                </a:extLst>
              </p:cNvPr>
              <p:cNvSpPr txBox="1"/>
              <p:nvPr/>
            </p:nvSpPr>
            <p:spPr>
              <a:xfrm>
                <a:off x="4351282" y="3956380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E01E6429-450C-E062-1F62-27AB09E34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282" y="3956380"/>
                <a:ext cx="171995" cy="230832"/>
              </a:xfrm>
              <a:prstGeom prst="rect">
                <a:avLst/>
              </a:prstGeom>
              <a:blipFill>
                <a:blip r:embed="rId84"/>
                <a:stretch>
                  <a:fillRect r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6B33275A-FD74-834F-4E94-9B69EB05FA56}"/>
              </a:ext>
            </a:extLst>
          </p:cNvPr>
          <p:cNvCxnSpPr>
            <a:cxnSpLocks/>
          </p:cNvCxnSpPr>
          <p:nvPr/>
        </p:nvCxnSpPr>
        <p:spPr>
          <a:xfrm>
            <a:off x="4475493" y="3725763"/>
            <a:ext cx="0" cy="1828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8" name="Circle: Hollow 667">
            <a:extLst>
              <a:ext uri="{FF2B5EF4-FFF2-40B4-BE49-F238E27FC236}">
                <a16:creationId xmlns:a16="http://schemas.microsoft.com/office/drawing/2014/main" id="{D8BB5A89-A9F9-BE1E-7DD8-CCC4DB6B52BF}"/>
              </a:ext>
            </a:extLst>
          </p:cNvPr>
          <p:cNvSpPr/>
          <p:nvPr/>
        </p:nvSpPr>
        <p:spPr>
          <a:xfrm>
            <a:off x="3884835" y="3904610"/>
            <a:ext cx="277586" cy="27486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3F829BC3-DFF3-7D73-CA59-978CB6DF0A46}"/>
                  </a:ext>
                </a:extLst>
              </p:cNvPr>
              <p:cNvSpPr txBox="1"/>
              <p:nvPr/>
            </p:nvSpPr>
            <p:spPr>
              <a:xfrm>
                <a:off x="3889163" y="3972638"/>
                <a:ext cx="1719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3F829BC3-DFF3-7D73-CA59-978CB6DF0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163" y="3972638"/>
                <a:ext cx="171995" cy="230832"/>
              </a:xfrm>
              <a:prstGeom prst="rect">
                <a:avLst/>
              </a:prstGeom>
              <a:blipFill>
                <a:blip r:embed="rId66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605C47D1-0DAC-9091-4A63-9FEE88CE8745}"/>
              </a:ext>
            </a:extLst>
          </p:cNvPr>
          <p:cNvCxnSpPr>
            <a:cxnSpLocks/>
          </p:cNvCxnSpPr>
          <p:nvPr/>
        </p:nvCxnSpPr>
        <p:spPr>
          <a:xfrm flipH="1">
            <a:off x="4023628" y="3811789"/>
            <a:ext cx="44626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DF6E8BB9-C451-1660-2697-EB967E28EAE0}"/>
              </a:ext>
            </a:extLst>
          </p:cNvPr>
          <p:cNvCxnSpPr>
            <a:cxnSpLocks/>
            <a:endCxn id="668" idx="0"/>
          </p:cNvCxnSpPr>
          <p:nvPr/>
        </p:nvCxnSpPr>
        <p:spPr>
          <a:xfrm>
            <a:off x="4023628" y="3811789"/>
            <a:ext cx="0" cy="928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3D5C98CD-6992-4745-FD28-D2DAAB8972D3}"/>
              </a:ext>
            </a:extLst>
          </p:cNvPr>
          <p:cNvCxnSpPr>
            <a:cxnSpLocks/>
            <a:stCxn id="668" idx="6"/>
            <a:endCxn id="664" idx="2"/>
          </p:cNvCxnSpPr>
          <p:nvPr/>
        </p:nvCxnSpPr>
        <p:spPr>
          <a:xfrm flipV="1">
            <a:off x="4162421" y="4034404"/>
            <a:ext cx="17732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1BD31550-048A-790B-9238-04BB546A28D6}"/>
              </a:ext>
            </a:extLst>
          </p:cNvPr>
          <p:cNvCxnSpPr>
            <a:cxnSpLocks/>
            <a:stCxn id="94" idx="4"/>
            <a:endCxn id="483" idx="0"/>
          </p:cNvCxnSpPr>
          <p:nvPr/>
        </p:nvCxnSpPr>
        <p:spPr>
          <a:xfrm flipH="1">
            <a:off x="2867655" y="3237201"/>
            <a:ext cx="4533" cy="2252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5AAAFD53-17DC-076D-B911-483B4800F299}"/>
              </a:ext>
            </a:extLst>
          </p:cNvPr>
          <p:cNvCxnSpPr>
            <a:cxnSpLocks/>
            <a:stCxn id="578" idx="0"/>
          </p:cNvCxnSpPr>
          <p:nvPr/>
        </p:nvCxnSpPr>
        <p:spPr>
          <a:xfrm flipH="1" flipV="1">
            <a:off x="3014959" y="3102978"/>
            <a:ext cx="1465720" cy="347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1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16640</TotalTime>
  <Words>276</Words>
  <Application>Microsoft Office PowerPoint</Application>
  <PresentationFormat>On-screen Show (4:3)</PresentationFormat>
  <Paragraphs>267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Blevins, Jacob C</dc:creator>
  <cp:lastModifiedBy>Blevins, Jacob C</cp:lastModifiedBy>
  <cp:revision>6</cp:revision>
  <cp:lastPrinted>2024-05-16T13:19:56Z</cp:lastPrinted>
  <dcterms:created xsi:type="dcterms:W3CDTF">2024-05-14T21:40:25Z</dcterms:created>
  <dcterms:modified xsi:type="dcterms:W3CDTF">2024-07-31T14:24:23Z</dcterms:modified>
</cp:coreProperties>
</file>