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embeddedFontLst>
    <p:embeddedFont>
      <p:font typeface="Didact Gothic"/>
      <p:regular r:id="rId17"/>
    </p:embeddedFont>
    <p:embeddedFont>
      <p:font typeface="Londrina Solid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005C26-3132-4F48-9146-62B01D8453A0}">
  <a:tblStyle styleId="{7E005C26-3132-4F48-9146-62B01D8453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DidactGothic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font" Target="fonts/LondrinaSoli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e1c42d8b6_7_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8e1c42d8b6_7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d1eb93f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d1eb93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2" name="Google Shape;52;p13"/>
            <p:cNvCxnSpPr/>
            <p:nvPr/>
          </p:nvCxnSpPr>
          <p:spPr>
            <a:xfrm rot="10800000">
              <a:off x="-161213" y="477136"/>
              <a:ext cx="11704320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rot="10800000">
              <a:off x="11543107" y="477136"/>
              <a:ext cx="0" cy="593513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 flipH="1">
              <a:off x="-161213" y="6392850"/>
              <a:ext cx="11704320" cy="1327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" name="Google Shape;55;p13"/>
          <p:cNvSpPr/>
          <p:nvPr>
            <p:ph idx="2" type="pic"/>
          </p:nvPr>
        </p:nvSpPr>
        <p:spPr>
          <a:xfrm>
            <a:off x="4305304" y="0"/>
            <a:ext cx="788669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04813" y="1076325"/>
            <a:ext cx="11382375" cy="47053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885825" y="0"/>
            <a:ext cx="41080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57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5"/>
          <p:cNvGrpSpPr/>
          <p:nvPr/>
        </p:nvGrpSpPr>
        <p:grpSpPr>
          <a:xfrm>
            <a:off x="7036926" y="793522"/>
            <a:ext cx="4425902" cy="2431733"/>
            <a:chOff x="-548507" y="477868"/>
            <a:chExt cx="11570450" cy="6357177"/>
          </a:xfrm>
        </p:grpSpPr>
        <p:sp>
          <p:nvSpPr>
            <p:cNvPr id="61" name="Google Shape;61;p15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1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" name="Google Shape;72;p15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7036926" y="3625597"/>
            <a:ext cx="4425902" cy="2431733"/>
            <a:chOff x="-548507" y="477868"/>
            <a:chExt cx="11570450" cy="6357177"/>
          </a:xfrm>
        </p:grpSpPr>
        <p:sp>
          <p:nvSpPr>
            <p:cNvPr id="74" name="Google Shape;74;p15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1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5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5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5"/>
          <p:cNvSpPr/>
          <p:nvPr>
            <p:ph idx="2" type="pic"/>
          </p:nvPr>
        </p:nvSpPr>
        <p:spPr>
          <a:xfrm>
            <a:off x="7669858" y="931833"/>
            <a:ext cx="3168544" cy="19658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/>
          <p:nvPr>
            <p:ph idx="3" type="pic"/>
          </p:nvPr>
        </p:nvSpPr>
        <p:spPr>
          <a:xfrm>
            <a:off x="7669858" y="3782158"/>
            <a:ext cx="3168544" cy="19658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>
            <p:ph idx="2" type="pic"/>
          </p:nvPr>
        </p:nvSpPr>
        <p:spPr>
          <a:xfrm>
            <a:off x="0" y="0"/>
            <a:ext cx="63559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Images &amp; Contents">
  <p:cSld name="21_Images &amp; Contents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>
            <p:ph idx="2" type="pic"/>
          </p:nvPr>
        </p:nvSpPr>
        <p:spPr>
          <a:xfrm>
            <a:off x="8155574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7"/>
          <p:cNvSpPr/>
          <p:nvPr>
            <p:ph idx="3" type="pic"/>
          </p:nvPr>
        </p:nvSpPr>
        <p:spPr>
          <a:xfrm>
            <a:off x="8155574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7"/>
          <p:cNvSpPr/>
          <p:nvPr>
            <p:ph idx="4" type="pic"/>
          </p:nvPr>
        </p:nvSpPr>
        <p:spPr>
          <a:xfrm>
            <a:off x="5551710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7"/>
          <p:cNvSpPr/>
          <p:nvPr>
            <p:ph idx="5" type="pic"/>
          </p:nvPr>
        </p:nvSpPr>
        <p:spPr>
          <a:xfrm>
            <a:off x="5551710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 slide layout">
  <p:cSld name="6_Image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8"/>
          <p:cNvCxnSpPr/>
          <p:nvPr/>
        </p:nvCxnSpPr>
        <p:spPr>
          <a:xfrm>
            <a:off x="0" y="351746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8"/>
          <p:cNvSpPr/>
          <p:nvPr>
            <p:ph idx="2" type="pic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/>
          <p:nvPr>
            <p:ph idx="3" type="pic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/>
          <p:nvPr>
            <p:ph idx="4" type="pic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1" name="Google Shape;101;p18"/>
          <p:cNvCxnSpPr/>
          <p:nvPr/>
        </p:nvCxnSpPr>
        <p:spPr>
          <a:xfrm>
            <a:off x="235391" y="0"/>
            <a:ext cx="0" cy="1063756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387791" y="0"/>
            <a:ext cx="0" cy="715224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 slide layout">
  <p:cSld name="7_Image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742640" y="232103"/>
            <a:ext cx="6480000" cy="3132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>
            <p:ph idx="2" type="pic"/>
          </p:nvPr>
        </p:nvSpPr>
        <p:spPr>
          <a:xfrm>
            <a:off x="868640" y="358103"/>
            <a:ext cx="6228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9"/>
          <p:cNvSpPr/>
          <p:nvPr/>
        </p:nvSpPr>
        <p:spPr>
          <a:xfrm>
            <a:off x="742640" y="3490756"/>
            <a:ext cx="6480000" cy="3132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>
            <p:ph idx="3" type="pic"/>
          </p:nvPr>
        </p:nvSpPr>
        <p:spPr>
          <a:xfrm>
            <a:off x="868640" y="3616756"/>
            <a:ext cx="6228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2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014900" y="550067"/>
            <a:ext cx="54756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3" name="Google Shape;123;p24"/>
          <p:cNvGrpSpPr/>
          <p:nvPr/>
        </p:nvGrpSpPr>
        <p:grpSpPr>
          <a:xfrm rot="-7802763">
            <a:off x="10184566" y="5711576"/>
            <a:ext cx="2230036" cy="2105652"/>
            <a:chOff x="3158150" y="3052900"/>
            <a:chExt cx="861025" cy="813000"/>
          </a:xfrm>
        </p:grpSpPr>
        <p:sp>
          <p:nvSpPr>
            <p:cNvPr id="124" name="Google Shape;124;p24"/>
            <p:cNvSpPr/>
            <p:nvPr/>
          </p:nvSpPr>
          <p:spPr>
            <a:xfrm>
              <a:off x="3158150" y="3052900"/>
              <a:ext cx="861025" cy="804750"/>
            </a:xfrm>
            <a:custGeom>
              <a:rect b="b" l="l" r="r" t="t"/>
              <a:pathLst>
                <a:path extrusionOk="0" h="32190" w="34441">
                  <a:moveTo>
                    <a:pt x="31529" y="0"/>
                  </a:moveTo>
                  <a:cubicBezTo>
                    <a:pt x="29590" y="0"/>
                    <a:pt x="26271" y="6347"/>
                    <a:pt x="24514" y="6758"/>
                  </a:cubicBezTo>
                  <a:cubicBezTo>
                    <a:pt x="24407" y="5706"/>
                    <a:pt x="24652" y="1614"/>
                    <a:pt x="22678" y="1614"/>
                  </a:cubicBezTo>
                  <a:cubicBezTo>
                    <a:pt x="22657" y="1614"/>
                    <a:pt x="22636" y="1614"/>
                    <a:pt x="22615" y="1615"/>
                  </a:cubicBezTo>
                  <a:cubicBezTo>
                    <a:pt x="20771" y="1694"/>
                    <a:pt x="20653" y="6857"/>
                    <a:pt x="20243" y="8126"/>
                  </a:cubicBezTo>
                  <a:cubicBezTo>
                    <a:pt x="19691" y="9831"/>
                    <a:pt x="19132" y="10378"/>
                    <a:pt x="18536" y="10378"/>
                  </a:cubicBezTo>
                  <a:cubicBezTo>
                    <a:pt x="17473" y="10378"/>
                    <a:pt x="16295" y="8632"/>
                    <a:pt x="14841" y="8632"/>
                  </a:cubicBezTo>
                  <a:cubicBezTo>
                    <a:pt x="14335" y="8632"/>
                    <a:pt x="13795" y="8844"/>
                    <a:pt x="13215" y="9416"/>
                  </a:cubicBezTo>
                  <a:cubicBezTo>
                    <a:pt x="11259" y="11343"/>
                    <a:pt x="12698" y="15772"/>
                    <a:pt x="10195" y="17431"/>
                  </a:cubicBezTo>
                  <a:cubicBezTo>
                    <a:pt x="9690" y="17766"/>
                    <a:pt x="9324" y="17897"/>
                    <a:pt x="9035" y="17897"/>
                  </a:cubicBezTo>
                  <a:cubicBezTo>
                    <a:pt x="8060" y="17897"/>
                    <a:pt x="7958" y="16405"/>
                    <a:pt x="6345" y="16182"/>
                  </a:cubicBezTo>
                  <a:cubicBezTo>
                    <a:pt x="6227" y="16166"/>
                    <a:pt x="6110" y="16158"/>
                    <a:pt x="5995" y="16158"/>
                  </a:cubicBezTo>
                  <a:cubicBezTo>
                    <a:pt x="1535" y="16158"/>
                    <a:pt x="0" y="28228"/>
                    <a:pt x="385" y="31020"/>
                  </a:cubicBezTo>
                  <a:cubicBezTo>
                    <a:pt x="3060" y="31621"/>
                    <a:pt x="5409" y="32190"/>
                    <a:pt x="7797" y="32190"/>
                  </a:cubicBezTo>
                  <a:cubicBezTo>
                    <a:pt x="9765" y="32190"/>
                    <a:pt x="11758" y="31803"/>
                    <a:pt x="13982" y="30730"/>
                  </a:cubicBezTo>
                  <a:cubicBezTo>
                    <a:pt x="15583" y="29957"/>
                    <a:pt x="16447" y="29584"/>
                    <a:pt x="16300" y="27743"/>
                  </a:cubicBezTo>
                  <a:cubicBezTo>
                    <a:pt x="16231" y="26875"/>
                    <a:pt x="14935" y="25965"/>
                    <a:pt x="15056" y="25110"/>
                  </a:cubicBezTo>
                  <a:cubicBezTo>
                    <a:pt x="15274" y="23591"/>
                    <a:pt x="16453" y="23215"/>
                    <a:pt x="17986" y="23215"/>
                  </a:cubicBezTo>
                  <a:cubicBezTo>
                    <a:pt x="19486" y="23215"/>
                    <a:pt x="21324" y="23575"/>
                    <a:pt x="22929" y="23575"/>
                  </a:cubicBezTo>
                  <a:cubicBezTo>
                    <a:pt x="24657" y="23575"/>
                    <a:pt x="26114" y="23157"/>
                    <a:pt x="26588" y="21424"/>
                  </a:cubicBezTo>
                  <a:cubicBezTo>
                    <a:pt x="27076" y="19636"/>
                    <a:pt x="24783" y="19014"/>
                    <a:pt x="25071" y="17722"/>
                  </a:cubicBezTo>
                  <a:cubicBezTo>
                    <a:pt x="25349" y="16467"/>
                    <a:pt x="28258" y="15869"/>
                    <a:pt x="29245" y="15231"/>
                  </a:cubicBezTo>
                  <a:cubicBezTo>
                    <a:pt x="30272" y="14565"/>
                    <a:pt x="32661" y="13174"/>
                    <a:pt x="32540" y="11763"/>
                  </a:cubicBezTo>
                  <a:cubicBezTo>
                    <a:pt x="32408" y="10230"/>
                    <a:pt x="31454" y="9856"/>
                    <a:pt x="30388" y="9856"/>
                  </a:cubicBezTo>
                  <a:cubicBezTo>
                    <a:pt x="29708" y="9856"/>
                    <a:pt x="28982" y="10008"/>
                    <a:pt x="28394" y="10108"/>
                  </a:cubicBezTo>
                  <a:cubicBezTo>
                    <a:pt x="28337" y="8749"/>
                    <a:pt x="34440" y="1155"/>
                    <a:pt x="31841" y="62"/>
                  </a:cubicBezTo>
                  <a:cubicBezTo>
                    <a:pt x="31742" y="20"/>
                    <a:pt x="31638" y="0"/>
                    <a:pt x="31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3173250" y="3743300"/>
              <a:ext cx="119325" cy="122600"/>
            </a:xfrm>
            <a:custGeom>
              <a:rect b="b" l="l" r="r" t="t"/>
              <a:pathLst>
                <a:path extrusionOk="0" h="4904" w="4773">
                  <a:moveTo>
                    <a:pt x="0" y="0"/>
                  </a:moveTo>
                  <a:cubicBezTo>
                    <a:pt x="1706" y="1514"/>
                    <a:pt x="2964" y="3515"/>
                    <a:pt x="4773" y="4904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3173250" y="3678675"/>
              <a:ext cx="162400" cy="169000"/>
            </a:xfrm>
            <a:custGeom>
              <a:rect b="b" l="l" r="r" t="t"/>
              <a:pathLst>
                <a:path extrusionOk="0" h="6760" w="6496">
                  <a:moveTo>
                    <a:pt x="0" y="0"/>
                  </a:moveTo>
                  <a:cubicBezTo>
                    <a:pt x="2077" y="2335"/>
                    <a:pt x="4161" y="4683"/>
                    <a:pt x="6496" y="676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3191500" y="3622325"/>
              <a:ext cx="223700" cy="235300"/>
            </a:xfrm>
            <a:custGeom>
              <a:rect b="b" l="l" r="r" t="t"/>
              <a:pathLst>
                <a:path extrusionOk="0" h="9412" w="8948">
                  <a:moveTo>
                    <a:pt x="0" y="0"/>
                  </a:moveTo>
                  <a:cubicBezTo>
                    <a:pt x="2546" y="3501"/>
                    <a:pt x="5711" y="6538"/>
                    <a:pt x="8948" y="9412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3208050" y="3565975"/>
              <a:ext cx="265150" cy="278400"/>
            </a:xfrm>
            <a:custGeom>
              <a:rect b="b" l="l" r="r" t="t"/>
              <a:pathLst>
                <a:path extrusionOk="0" h="11136" w="10606">
                  <a:moveTo>
                    <a:pt x="0" y="0"/>
                  </a:moveTo>
                  <a:cubicBezTo>
                    <a:pt x="3232" y="3979"/>
                    <a:pt x="7199" y="7306"/>
                    <a:pt x="10606" y="11136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3227950" y="3517925"/>
              <a:ext cx="288325" cy="288325"/>
            </a:xfrm>
            <a:custGeom>
              <a:rect b="b" l="l" r="r" t="t"/>
              <a:pathLst>
                <a:path extrusionOk="0" h="11533" w="11533">
                  <a:moveTo>
                    <a:pt x="0" y="0"/>
                  </a:moveTo>
                  <a:cubicBezTo>
                    <a:pt x="4244" y="3398"/>
                    <a:pt x="7920" y="7470"/>
                    <a:pt x="11533" y="1153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3264400" y="3474850"/>
              <a:ext cx="293300" cy="268450"/>
            </a:xfrm>
            <a:custGeom>
              <a:rect b="b" l="l" r="r" t="t"/>
              <a:pathLst>
                <a:path extrusionOk="0" h="10738" w="11732">
                  <a:moveTo>
                    <a:pt x="0" y="0"/>
                  </a:moveTo>
                  <a:cubicBezTo>
                    <a:pt x="4288" y="3117"/>
                    <a:pt x="7771" y="7215"/>
                    <a:pt x="11732" y="1073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3388675" y="3503025"/>
              <a:ext cx="134225" cy="135875"/>
            </a:xfrm>
            <a:custGeom>
              <a:rect b="b" l="l" r="r" t="t"/>
              <a:pathLst>
                <a:path extrusionOk="0" h="5435" w="5369">
                  <a:moveTo>
                    <a:pt x="0" y="0"/>
                  </a:moveTo>
                  <a:cubicBezTo>
                    <a:pt x="1802" y="1800"/>
                    <a:pt x="3568" y="3634"/>
                    <a:pt x="5369" y="543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3425125" y="3484800"/>
              <a:ext cx="142525" cy="145800"/>
            </a:xfrm>
            <a:custGeom>
              <a:rect b="b" l="l" r="r" t="t"/>
              <a:pathLst>
                <a:path extrusionOk="0" h="5832" w="5701">
                  <a:moveTo>
                    <a:pt x="0" y="0"/>
                  </a:moveTo>
                  <a:cubicBezTo>
                    <a:pt x="2013" y="1828"/>
                    <a:pt x="3777" y="3911"/>
                    <a:pt x="5701" y="5832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3453300" y="3435075"/>
              <a:ext cx="200500" cy="195525"/>
            </a:xfrm>
            <a:custGeom>
              <a:rect b="b" l="l" r="r" t="t"/>
              <a:pathLst>
                <a:path extrusionOk="0" h="7821" w="8020">
                  <a:moveTo>
                    <a:pt x="0" y="0"/>
                  </a:moveTo>
                  <a:cubicBezTo>
                    <a:pt x="2754" y="2522"/>
                    <a:pt x="5243" y="5325"/>
                    <a:pt x="8020" y="782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459925" y="3367125"/>
              <a:ext cx="280050" cy="270100"/>
            </a:xfrm>
            <a:custGeom>
              <a:rect b="b" l="l" r="r" t="t"/>
              <a:pathLst>
                <a:path extrusionOk="0" h="10804" w="11202">
                  <a:moveTo>
                    <a:pt x="0" y="0"/>
                  </a:moveTo>
                  <a:cubicBezTo>
                    <a:pt x="4316" y="2879"/>
                    <a:pt x="7531" y="7139"/>
                    <a:pt x="11202" y="10804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476500" y="3310800"/>
              <a:ext cx="323125" cy="286675"/>
            </a:xfrm>
            <a:custGeom>
              <a:rect b="b" l="l" r="r" t="t"/>
              <a:pathLst>
                <a:path extrusionOk="0" h="11467" w="12925">
                  <a:moveTo>
                    <a:pt x="0" y="0"/>
                  </a:moveTo>
                  <a:cubicBezTo>
                    <a:pt x="4307" y="3824"/>
                    <a:pt x="8430" y="7867"/>
                    <a:pt x="12925" y="11467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3517925" y="3272675"/>
              <a:ext cx="280050" cy="258500"/>
            </a:xfrm>
            <a:custGeom>
              <a:rect b="b" l="l" r="r" t="t"/>
              <a:pathLst>
                <a:path extrusionOk="0" h="10340" w="11202">
                  <a:moveTo>
                    <a:pt x="0" y="0"/>
                  </a:moveTo>
                  <a:cubicBezTo>
                    <a:pt x="3857" y="3308"/>
                    <a:pt x="7134" y="7294"/>
                    <a:pt x="11202" y="1034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3628950" y="3309150"/>
              <a:ext cx="169025" cy="150775"/>
            </a:xfrm>
            <a:custGeom>
              <a:rect b="b" l="l" r="r" t="t"/>
              <a:pathLst>
                <a:path extrusionOk="0" h="6031" w="6761">
                  <a:moveTo>
                    <a:pt x="0" y="0"/>
                  </a:moveTo>
                  <a:cubicBezTo>
                    <a:pt x="2338" y="1912"/>
                    <a:pt x="4740" y="3787"/>
                    <a:pt x="6761" y="603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662100" y="3274350"/>
              <a:ext cx="197175" cy="178950"/>
            </a:xfrm>
            <a:custGeom>
              <a:rect b="b" l="l" r="r" t="t"/>
              <a:pathLst>
                <a:path extrusionOk="0" h="7158" w="7887">
                  <a:moveTo>
                    <a:pt x="0" y="0"/>
                  </a:moveTo>
                  <a:cubicBezTo>
                    <a:pt x="2756" y="2238"/>
                    <a:pt x="5377" y="4648"/>
                    <a:pt x="7887" y="715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3673700" y="3204750"/>
              <a:ext cx="240275" cy="207125"/>
            </a:xfrm>
            <a:custGeom>
              <a:rect b="b" l="l" r="r" t="t"/>
              <a:pathLst>
                <a:path extrusionOk="0" h="8285" w="9611">
                  <a:moveTo>
                    <a:pt x="0" y="0"/>
                  </a:moveTo>
                  <a:cubicBezTo>
                    <a:pt x="3478" y="2407"/>
                    <a:pt x="6618" y="5297"/>
                    <a:pt x="9611" y="828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3688600" y="3150050"/>
              <a:ext cx="72925" cy="51375"/>
            </a:xfrm>
            <a:custGeom>
              <a:rect b="b" l="l" r="r" t="t"/>
              <a:pathLst>
                <a:path extrusionOk="0" h="2055" w="2917">
                  <a:moveTo>
                    <a:pt x="0" y="0"/>
                  </a:moveTo>
                  <a:cubicBezTo>
                    <a:pt x="1003" y="639"/>
                    <a:pt x="1988" y="1312"/>
                    <a:pt x="2917" y="20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784725" y="3214700"/>
              <a:ext cx="76225" cy="57975"/>
            </a:xfrm>
            <a:custGeom>
              <a:rect b="b" l="l" r="r" t="t"/>
              <a:pathLst>
                <a:path extrusionOk="0" h="2319" w="3049">
                  <a:moveTo>
                    <a:pt x="0" y="0"/>
                  </a:moveTo>
                  <a:cubicBezTo>
                    <a:pt x="1033" y="751"/>
                    <a:pt x="2145" y="1417"/>
                    <a:pt x="3049" y="231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3889100" y="3300850"/>
              <a:ext cx="66300" cy="76225"/>
            </a:xfrm>
            <a:custGeom>
              <a:rect b="b" l="l" r="r" t="t"/>
              <a:pathLst>
                <a:path extrusionOk="0" h="3049" w="2652">
                  <a:moveTo>
                    <a:pt x="0" y="0"/>
                  </a:moveTo>
                  <a:cubicBezTo>
                    <a:pt x="887" y="1014"/>
                    <a:pt x="1751" y="2048"/>
                    <a:pt x="2652" y="3049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3829450" y="3174925"/>
              <a:ext cx="76225" cy="53025"/>
            </a:xfrm>
            <a:custGeom>
              <a:rect b="b" l="l" r="r" t="t"/>
              <a:pathLst>
                <a:path extrusionOk="0" h="2121" w="3049">
                  <a:moveTo>
                    <a:pt x="0" y="0"/>
                  </a:moveTo>
                  <a:cubicBezTo>
                    <a:pt x="1087" y="592"/>
                    <a:pt x="2059" y="1378"/>
                    <a:pt x="3049" y="212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3857625" y="3138475"/>
              <a:ext cx="74575" cy="51350"/>
            </a:xfrm>
            <a:custGeom>
              <a:rect b="b" l="l" r="r" t="t"/>
              <a:pathLst>
                <a:path extrusionOk="0" h="2054" w="2983">
                  <a:moveTo>
                    <a:pt x="0" y="0"/>
                  </a:moveTo>
                  <a:cubicBezTo>
                    <a:pt x="1016" y="652"/>
                    <a:pt x="2040" y="1300"/>
                    <a:pt x="2983" y="2054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3884150" y="3088750"/>
              <a:ext cx="67925" cy="59650"/>
            </a:xfrm>
            <a:custGeom>
              <a:rect b="b" l="l" r="r" t="t"/>
              <a:pathLst>
                <a:path extrusionOk="0" h="2386" w="2717">
                  <a:moveTo>
                    <a:pt x="0" y="0"/>
                  </a:moveTo>
                  <a:cubicBezTo>
                    <a:pt x="975" y="709"/>
                    <a:pt x="1776" y="1633"/>
                    <a:pt x="2717" y="2386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24"/>
          <p:cNvGrpSpPr/>
          <p:nvPr/>
        </p:nvGrpSpPr>
        <p:grpSpPr>
          <a:xfrm>
            <a:off x="10699515" y="-92172"/>
            <a:ext cx="1667470" cy="1788423"/>
            <a:chOff x="2021725" y="443875"/>
            <a:chExt cx="892650" cy="957400"/>
          </a:xfrm>
        </p:grpSpPr>
        <p:sp>
          <p:nvSpPr>
            <p:cNvPr id="147" name="Google Shape;147;p24"/>
            <p:cNvSpPr/>
            <p:nvPr/>
          </p:nvSpPr>
          <p:spPr>
            <a:xfrm>
              <a:off x="2021725" y="443875"/>
              <a:ext cx="892650" cy="957400"/>
            </a:xfrm>
            <a:custGeom>
              <a:rect b="b" l="l" r="r" t="t"/>
              <a:pathLst>
                <a:path extrusionOk="0" h="38296" w="35706">
                  <a:moveTo>
                    <a:pt x="11128" y="0"/>
                  </a:moveTo>
                  <a:cubicBezTo>
                    <a:pt x="9991" y="0"/>
                    <a:pt x="9046" y="82"/>
                    <a:pt x="8459" y="270"/>
                  </a:cubicBezTo>
                  <a:cubicBezTo>
                    <a:pt x="7397" y="609"/>
                    <a:pt x="6438" y="1167"/>
                    <a:pt x="5406" y="1578"/>
                  </a:cubicBezTo>
                  <a:cubicBezTo>
                    <a:pt x="4442" y="1962"/>
                    <a:pt x="3693" y="2365"/>
                    <a:pt x="2894" y="3045"/>
                  </a:cubicBezTo>
                  <a:cubicBezTo>
                    <a:pt x="1352" y="4356"/>
                    <a:pt x="663" y="6370"/>
                    <a:pt x="314" y="8320"/>
                  </a:cubicBezTo>
                  <a:cubicBezTo>
                    <a:pt x="27" y="9925"/>
                    <a:pt x="1" y="11883"/>
                    <a:pt x="429" y="13454"/>
                  </a:cubicBezTo>
                  <a:cubicBezTo>
                    <a:pt x="947" y="15355"/>
                    <a:pt x="1082" y="17352"/>
                    <a:pt x="1523" y="19271"/>
                  </a:cubicBezTo>
                  <a:cubicBezTo>
                    <a:pt x="2043" y="21533"/>
                    <a:pt x="2146" y="23802"/>
                    <a:pt x="2123" y="26112"/>
                  </a:cubicBezTo>
                  <a:cubicBezTo>
                    <a:pt x="2112" y="27331"/>
                    <a:pt x="2086" y="28579"/>
                    <a:pt x="2295" y="29785"/>
                  </a:cubicBezTo>
                  <a:cubicBezTo>
                    <a:pt x="2597" y="31534"/>
                    <a:pt x="3892" y="33311"/>
                    <a:pt x="4952" y="34701"/>
                  </a:cubicBezTo>
                  <a:cubicBezTo>
                    <a:pt x="5870" y="35903"/>
                    <a:pt x="6991" y="36880"/>
                    <a:pt x="8335" y="37576"/>
                  </a:cubicBezTo>
                  <a:cubicBezTo>
                    <a:pt x="9479" y="38169"/>
                    <a:pt x="10494" y="38295"/>
                    <a:pt x="11704" y="38295"/>
                  </a:cubicBezTo>
                  <a:cubicBezTo>
                    <a:pt x="11829" y="38295"/>
                    <a:pt x="11956" y="38294"/>
                    <a:pt x="12085" y="38292"/>
                  </a:cubicBezTo>
                  <a:cubicBezTo>
                    <a:pt x="15559" y="38231"/>
                    <a:pt x="18489" y="37229"/>
                    <a:pt x="21467" y="35444"/>
                  </a:cubicBezTo>
                  <a:cubicBezTo>
                    <a:pt x="22746" y="34678"/>
                    <a:pt x="23676" y="33491"/>
                    <a:pt x="24754" y="32487"/>
                  </a:cubicBezTo>
                  <a:cubicBezTo>
                    <a:pt x="25807" y="31507"/>
                    <a:pt x="26179" y="30174"/>
                    <a:pt x="26632" y="28859"/>
                  </a:cubicBezTo>
                  <a:cubicBezTo>
                    <a:pt x="27089" y="27534"/>
                    <a:pt x="28202" y="26354"/>
                    <a:pt x="29002" y="25221"/>
                  </a:cubicBezTo>
                  <a:cubicBezTo>
                    <a:pt x="30299" y="23387"/>
                    <a:pt x="32006" y="21755"/>
                    <a:pt x="33141" y="19829"/>
                  </a:cubicBezTo>
                  <a:cubicBezTo>
                    <a:pt x="34213" y="18012"/>
                    <a:pt x="35024" y="15878"/>
                    <a:pt x="35418" y="13799"/>
                  </a:cubicBezTo>
                  <a:cubicBezTo>
                    <a:pt x="35572" y="12994"/>
                    <a:pt x="35559" y="12202"/>
                    <a:pt x="35551" y="11385"/>
                  </a:cubicBezTo>
                  <a:cubicBezTo>
                    <a:pt x="35542" y="10290"/>
                    <a:pt x="35706" y="9087"/>
                    <a:pt x="35548" y="8010"/>
                  </a:cubicBezTo>
                  <a:cubicBezTo>
                    <a:pt x="35335" y="6545"/>
                    <a:pt x="33626" y="5090"/>
                    <a:pt x="32380" y="4395"/>
                  </a:cubicBezTo>
                  <a:cubicBezTo>
                    <a:pt x="30796" y="3513"/>
                    <a:pt x="29099" y="3322"/>
                    <a:pt x="27382" y="2879"/>
                  </a:cubicBezTo>
                  <a:cubicBezTo>
                    <a:pt x="25767" y="2461"/>
                    <a:pt x="23988" y="2319"/>
                    <a:pt x="22441" y="1691"/>
                  </a:cubicBezTo>
                  <a:cubicBezTo>
                    <a:pt x="20324" y="830"/>
                    <a:pt x="14752" y="0"/>
                    <a:pt x="11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2285100" y="735525"/>
              <a:ext cx="357150" cy="303700"/>
            </a:xfrm>
            <a:custGeom>
              <a:rect b="b" l="l" r="r" t="t"/>
              <a:pathLst>
                <a:path extrusionOk="0" h="12148" w="14286">
                  <a:moveTo>
                    <a:pt x="6889" y="0"/>
                  </a:moveTo>
                  <a:cubicBezTo>
                    <a:pt x="6855" y="0"/>
                    <a:pt x="6819" y="1"/>
                    <a:pt x="6784" y="2"/>
                  </a:cubicBezTo>
                  <a:cubicBezTo>
                    <a:pt x="6348" y="20"/>
                    <a:pt x="4022" y="889"/>
                    <a:pt x="3090" y="1598"/>
                  </a:cubicBezTo>
                  <a:cubicBezTo>
                    <a:pt x="1989" y="2437"/>
                    <a:pt x="1060" y="3249"/>
                    <a:pt x="524" y="4556"/>
                  </a:cubicBezTo>
                  <a:cubicBezTo>
                    <a:pt x="0" y="5827"/>
                    <a:pt x="102" y="7886"/>
                    <a:pt x="917" y="9063"/>
                  </a:cubicBezTo>
                  <a:cubicBezTo>
                    <a:pt x="2218" y="10940"/>
                    <a:pt x="4452" y="12148"/>
                    <a:pt x="6698" y="12148"/>
                  </a:cubicBezTo>
                  <a:cubicBezTo>
                    <a:pt x="7445" y="12148"/>
                    <a:pt x="8194" y="12014"/>
                    <a:pt x="8910" y="11727"/>
                  </a:cubicBezTo>
                  <a:cubicBezTo>
                    <a:pt x="12853" y="10146"/>
                    <a:pt x="14286" y="4697"/>
                    <a:pt x="11126" y="1728"/>
                  </a:cubicBezTo>
                  <a:cubicBezTo>
                    <a:pt x="10737" y="1361"/>
                    <a:pt x="10158" y="671"/>
                    <a:pt x="9656" y="461"/>
                  </a:cubicBezTo>
                  <a:cubicBezTo>
                    <a:pt x="9199" y="271"/>
                    <a:pt x="8593" y="290"/>
                    <a:pt x="8109" y="191"/>
                  </a:cubicBezTo>
                  <a:cubicBezTo>
                    <a:pt x="7688" y="104"/>
                    <a:pt x="7316" y="0"/>
                    <a:pt x="6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4"/>
          <p:cNvGrpSpPr/>
          <p:nvPr/>
        </p:nvGrpSpPr>
        <p:grpSpPr>
          <a:xfrm>
            <a:off x="10229702" y="136312"/>
            <a:ext cx="846712" cy="750515"/>
            <a:chOff x="3931025" y="1654900"/>
            <a:chExt cx="635050" cy="562900"/>
          </a:xfrm>
        </p:grpSpPr>
        <p:sp>
          <p:nvSpPr>
            <p:cNvPr id="150" name="Google Shape;150;p24"/>
            <p:cNvSpPr/>
            <p:nvPr/>
          </p:nvSpPr>
          <p:spPr>
            <a:xfrm>
              <a:off x="3931025" y="1654900"/>
              <a:ext cx="635050" cy="562900"/>
            </a:xfrm>
            <a:custGeom>
              <a:rect b="b" l="l" r="r" t="t"/>
              <a:pathLst>
                <a:path extrusionOk="0" h="22516" w="25402">
                  <a:moveTo>
                    <a:pt x="12350" y="616"/>
                  </a:moveTo>
                  <a:cubicBezTo>
                    <a:pt x="14302" y="616"/>
                    <a:pt x="16300" y="1025"/>
                    <a:pt x="17916" y="1868"/>
                  </a:cubicBezTo>
                  <a:cubicBezTo>
                    <a:pt x="19265" y="2573"/>
                    <a:pt x="21163" y="3807"/>
                    <a:pt x="22545" y="5681"/>
                  </a:cubicBezTo>
                  <a:cubicBezTo>
                    <a:pt x="24700" y="8603"/>
                    <a:pt x="22865" y="14154"/>
                    <a:pt x="21204" y="16967"/>
                  </a:cubicBezTo>
                  <a:cubicBezTo>
                    <a:pt x="19809" y="19327"/>
                    <a:pt x="17654" y="20919"/>
                    <a:pt x="14970" y="21570"/>
                  </a:cubicBezTo>
                  <a:cubicBezTo>
                    <a:pt x="14094" y="21783"/>
                    <a:pt x="13193" y="21887"/>
                    <a:pt x="12285" y="21887"/>
                  </a:cubicBezTo>
                  <a:cubicBezTo>
                    <a:pt x="9975" y="21887"/>
                    <a:pt x="7625" y="21211"/>
                    <a:pt x="5560" y="19914"/>
                  </a:cubicBezTo>
                  <a:cubicBezTo>
                    <a:pt x="2438" y="17954"/>
                    <a:pt x="668" y="13308"/>
                    <a:pt x="1529" y="9337"/>
                  </a:cubicBezTo>
                  <a:cubicBezTo>
                    <a:pt x="2175" y="6364"/>
                    <a:pt x="4552" y="3852"/>
                    <a:pt x="5911" y="2619"/>
                  </a:cubicBezTo>
                  <a:cubicBezTo>
                    <a:pt x="7362" y="1303"/>
                    <a:pt x="9818" y="616"/>
                    <a:pt x="12350" y="616"/>
                  </a:cubicBezTo>
                  <a:close/>
                  <a:moveTo>
                    <a:pt x="12375" y="0"/>
                  </a:moveTo>
                  <a:cubicBezTo>
                    <a:pt x="9675" y="0"/>
                    <a:pt x="7045" y="740"/>
                    <a:pt x="5488" y="2152"/>
                  </a:cubicBezTo>
                  <a:cubicBezTo>
                    <a:pt x="4072" y="3436"/>
                    <a:pt x="1598" y="6059"/>
                    <a:pt x="915" y="9204"/>
                  </a:cubicBezTo>
                  <a:cubicBezTo>
                    <a:pt x="0" y="13415"/>
                    <a:pt x="1894" y="18354"/>
                    <a:pt x="5225" y="20446"/>
                  </a:cubicBezTo>
                  <a:cubicBezTo>
                    <a:pt x="7391" y="21806"/>
                    <a:pt x="9859" y="22515"/>
                    <a:pt x="12287" y="22515"/>
                  </a:cubicBezTo>
                  <a:cubicBezTo>
                    <a:pt x="12296" y="22515"/>
                    <a:pt x="12306" y="22515"/>
                    <a:pt x="12315" y="22515"/>
                  </a:cubicBezTo>
                  <a:cubicBezTo>
                    <a:pt x="13260" y="22515"/>
                    <a:pt x="14201" y="22403"/>
                    <a:pt x="15119" y="22182"/>
                  </a:cubicBezTo>
                  <a:cubicBezTo>
                    <a:pt x="17971" y="21489"/>
                    <a:pt x="20263" y="19795"/>
                    <a:pt x="21746" y="17286"/>
                  </a:cubicBezTo>
                  <a:cubicBezTo>
                    <a:pt x="23559" y="14218"/>
                    <a:pt x="25402" y="8496"/>
                    <a:pt x="23052" y="5308"/>
                  </a:cubicBezTo>
                  <a:cubicBezTo>
                    <a:pt x="21597" y="3335"/>
                    <a:pt x="19614" y="2045"/>
                    <a:pt x="18207" y="1310"/>
                  </a:cubicBezTo>
                  <a:cubicBezTo>
                    <a:pt x="16516" y="427"/>
                    <a:pt x="14425" y="0"/>
                    <a:pt x="12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4050250" y="1743825"/>
              <a:ext cx="385500" cy="364625"/>
            </a:xfrm>
            <a:custGeom>
              <a:rect b="b" l="l" r="r" t="t"/>
              <a:pathLst>
                <a:path extrusionOk="0" h="14585" w="15420">
                  <a:moveTo>
                    <a:pt x="7795" y="621"/>
                  </a:moveTo>
                  <a:cubicBezTo>
                    <a:pt x="8698" y="621"/>
                    <a:pt x="9627" y="791"/>
                    <a:pt x="10577" y="1132"/>
                  </a:cubicBezTo>
                  <a:cubicBezTo>
                    <a:pt x="11712" y="1538"/>
                    <a:pt x="12550" y="2856"/>
                    <a:pt x="13082" y="3812"/>
                  </a:cubicBezTo>
                  <a:cubicBezTo>
                    <a:pt x="14913" y="7101"/>
                    <a:pt x="13787" y="10795"/>
                    <a:pt x="11641" y="12465"/>
                  </a:cubicBezTo>
                  <a:cubicBezTo>
                    <a:pt x="10412" y="13422"/>
                    <a:pt x="8657" y="13949"/>
                    <a:pt x="6933" y="13949"/>
                  </a:cubicBezTo>
                  <a:cubicBezTo>
                    <a:pt x="6209" y="13949"/>
                    <a:pt x="5491" y="13857"/>
                    <a:pt x="4819" y="13664"/>
                  </a:cubicBezTo>
                  <a:cubicBezTo>
                    <a:pt x="3619" y="13320"/>
                    <a:pt x="2045" y="12514"/>
                    <a:pt x="1359" y="10639"/>
                  </a:cubicBezTo>
                  <a:cubicBezTo>
                    <a:pt x="644" y="8681"/>
                    <a:pt x="917" y="6082"/>
                    <a:pt x="1505" y="4373"/>
                  </a:cubicBezTo>
                  <a:cubicBezTo>
                    <a:pt x="1699" y="3811"/>
                    <a:pt x="2779" y="2263"/>
                    <a:pt x="4727" y="1328"/>
                  </a:cubicBezTo>
                  <a:cubicBezTo>
                    <a:pt x="5708" y="857"/>
                    <a:pt x="6733" y="621"/>
                    <a:pt x="7795" y="621"/>
                  </a:cubicBezTo>
                  <a:close/>
                  <a:moveTo>
                    <a:pt x="7802" y="0"/>
                  </a:moveTo>
                  <a:cubicBezTo>
                    <a:pt x="6639" y="0"/>
                    <a:pt x="5510" y="254"/>
                    <a:pt x="4455" y="761"/>
                  </a:cubicBezTo>
                  <a:cubicBezTo>
                    <a:pt x="2495" y="1701"/>
                    <a:pt x="1203" y="3320"/>
                    <a:pt x="910" y="4169"/>
                  </a:cubicBezTo>
                  <a:cubicBezTo>
                    <a:pt x="287" y="5981"/>
                    <a:pt x="0" y="8752"/>
                    <a:pt x="768" y="10854"/>
                  </a:cubicBezTo>
                  <a:cubicBezTo>
                    <a:pt x="1374" y="12512"/>
                    <a:pt x="2751" y="13724"/>
                    <a:pt x="4646" y="14269"/>
                  </a:cubicBezTo>
                  <a:cubicBezTo>
                    <a:pt x="5389" y="14482"/>
                    <a:pt x="6173" y="14585"/>
                    <a:pt x="6959" y="14585"/>
                  </a:cubicBezTo>
                  <a:cubicBezTo>
                    <a:pt x="8813" y="14585"/>
                    <a:pt x="10678" y="14013"/>
                    <a:pt x="12028" y="12961"/>
                  </a:cubicBezTo>
                  <a:cubicBezTo>
                    <a:pt x="14714" y="10870"/>
                    <a:pt x="15419" y="6716"/>
                    <a:pt x="13633" y="3507"/>
                  </a:cubicBezTo>
                  <a:cubicBezTo>
                    <a:pt x="13051" y="2461"/>
                    <a:pt x="12123" y="1017"/>
                    <a:pt x="10790" y="540"/>
                  </a:cubicBezTo>
                  <a:cubicBezTo>
                    <a:pt x="9784" y="180"/>
                    <a:pt x="8781" y="0"/>
                    <a:pt x="7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4"/>
          <p:cNvGrpSpPr/>
          <p:nvPr/>
        </p:nvGrpSpPr>
        <p:grpSpPr>
          <a:xfrm rot="-9488325">
            <a:off x="8470067" y="-677963"/>
            <a:ext cx="2047980" cy="2103142"/>
            <a:chOff x="-583106" y="994186"/>
            <a:chExt cx="1535924" cy="1577294"/>
          </a:xfrm>
        </p:grpSpPr>
        <p:sp>
          <p:nvSpPr>
            <p:cNvPr id="153" name="Google Shape;153;p24"/>
            <p:cNvSpPr/>
            <p:nvPr/>
          </p:nvSpPr>
          <p:spPr>
            <a:xfrm>
              <a:off x="-583106" y="1030775"/>
              <a:ext cx="1515399" cy="1540705"/>
            </a:xfrm>
            <a:custGeom>
              <a:rect b="b" l="l" r="r" t="t"/>
              <a:pathLst>
                <a:path extrusionOk="0" h="40609" w="39942">
                  <a:moveTo>
                    <a:pt x="10920" y="1"/>
                  </a:moveTo>
                  <a:cubicBezTo>
                    <a:pt x="10110" y="1"/>
                    <a:pt x="9328" y="298"/>
                    <a:pt x="8772" y="999"/>
                  </a:cubicBezTo>
                  <a:cubicBezTo>
                    <a:pt x="7217" y="2963"/>
                    <a:pt x="8986" y="5728"/>
                    <a:pt x="9695" y="7606"/>
                  </a:cubicBezTo>
                  <a:cubicBezTo>
                    <a:pt x="10287" y="9174"/>
                    <a:pt x="10845" y="10557"/>
                    <a:pt x="9036" y="10927"/>
                  </a:cubicBezTo>
                  <a:cubicBezTo>
                    <a:pt x="8855" y="10964"/>
                    <a:pt x="8660" y="10978"/>
                    <a:pt x="8458" y="10978"/>
                  </a:cubicBezTo>
                  <a:cubicBezTo>
                    <a:pt x="7785" y="10978"/>
                    <a:pt x="7029" y="10821"/>
                    <a:pt x="6415" y="10821"/>
                  </a:cubicBezTo>
                  <a:cubicBezTo>
                    <a:pt x="5436" y="10821"/>
                    <a:pt x="4816" y="11221"/>
                    <a:pt x="5462" y="13297"/>
                  </a:cubicBezTo>
                  <a:cubicBezTo>
                    <a:pt x="6258" y="15850"/>
                    <a:pt x="10248" y="16575"/>
                    <a:pt x="10921" y="18769"/>
                  </a:cubicBezTo>
                  <a:cubicBezTo>
                    <a:pt x="11780" y="21569"/>
                    <a:pt x="7254" y="20039"/>
                    <a:pt x="5740" y="21170"/>
                  </a:cubicBezTo>
                  <a:cubicBezTo>
                    <a:pt x="1" y="25458"/>
                    <a:pt x="17192" y="28280"/>
                    <a:pt x="11842" y="31428"/>
                  </a:cubicBezTo>
                  <a:cubicBezTo>
                    <a:pt x="9495" y="32808"/>
                    <a:pt x="1857" y="31195"/>
                    <a:pt x="5206" y="36554"/>
                  </a:cubicBezTo>
                  <a:cubicBezTo>
                    <a:pt x="7089" y="39565"/>
                    <a:pt x="10649" y="40609"/>
                    <a:pt x="14265" y="40609"/>
                  </a:cubicBezTo>
                  <a:cubicBezTo>
                    <a:pt x="16793" y="40609"/>
                    <a:pt x="19350" y="40099"/>
                    <a:pt x="21380" y="39394"/>
                  </a:cubicBezTo>
                  <a:cubicBezTo>
                    <a:pt x="21461" y="39416"/>
                    <a:pt x="21551" y="39426"/>
                    <a:pt x="21647" y="39426"/>
                  </a:cubicBezTo>
                  <a:cubicBezTo>
                    <a:pt x="22618" y="39426"/>
                    <a:pt x="24321" y="38393"/>
                    <a:pt x="25981" y="37806"/>
                  </a:cubicBezTo>
                  <a:cubicBezTo>
                    <a:pt x="28159" y="37035"/>
                    <a:pt x="30294" y="36548"/>
                    <a:pt x="32206" y="35185"/>
                  </a:cubicBezTo>
                  <a:cubicBezTo>
                    <a:pt x="34964" y="33222"/>
                    <a:pt x="37997" y="29957"/>
                    <a:pt x="38891" y="26685"/>
                  </a:cubicBezTo>
                  <a:cubicBezTo>
                    <a:pt x="39398" y="24830"/>
                    <a:pt x="39942" y="21982"/>
                    <a:pt x="37907" y="20745"/>
                  </a:cubicBezTo>
                  <a:cubicBezTo>
                    <a:pt x="37476" y="20483"/>
                    <a:pt x="37070" y="20372"/>
                    <a:pt x="36684" y="20372"/>
                  </a:cubicBezTo>
                  <a:cubicBezTo>
                    <a:pt x="35227" y="20372"/>
                    <a:pt x="34070" y="21954"/>
                    <a:pt x="33052" y="22928"/>
                  </a:cubicBezTo>
                  <a:cubicBezTo>
                    <a:pt x="32404" y="23547"/>
                    <a:pt x="31518" y="24185"/>
                    <a:pt x="30795" y="24185"/>
                  </a:cubicBezTo>
                  <a:cubicBezTo>
                    <a:pt x="30279" y="24185"/>
                    <a:pt x="29847" y="23859"/>
                    <a:pt x="29645" y="22969"/>
                  </a:cubicBezTo>
                  <a:cubicBezTo>
                    <a:pt x="29380" y="21801"/>
                    <a:pt x="30421" y="20838"/>
                    <a:pt x="30960" y="19868"/>
                  </a:cubicBezTo>
                  <a:cubicBezTo>
                    <a:pt x="31938" y="18110"/>
                    <a:pt x="33918" y="13360"/>
                    <a:pt x="30940" y="12249"/>
                  </a:cubicBezTo>
                  <a:cubicBezTo>
                    <a:pt x="30632" y="12134"/>
                    <a:pt x="30345" y="12082"/>
                    <a:pt x="30076" y="12082"/>
                  </a:cubicBezTo>
                  <a:cubicBezTo>
                    <a:pt x="27783" y="12082"/>
                    <a:pt x="26770" y="15812"/>
                    <a:pt x="24799" y="15812"/>
                  </a:cubicBezTo>
                  <a:cubicBezTo>
                    <a:pt x="24795" y="15812"/>
                    <a:pt x="24791" y="15812"/>
                    <a:pt x="24787" y="15812"/>
                  </a:cubicBezTo>
                  <a:cubicBezTo>
                    <a:pt x="20853" y="15781"/>
                    <a:pt x="28407" y="4601"/>
                    <a:pt x="21825" y="4601"/>
                  </a:cubicBezTo>
                  <a:cubicBezTo>
                    <a:pt x="21798" y="4601"/>
                    <a:pt x="21770" y="4601"/>
                    <a:pt x="21742" y="4601"/>
                  </a:cubicBezTo>
                  <a:cubicBezTo>
                    <a:pt x="19719" y="4629"/>
                    <a:pt x="19637" y="6546"/>
                    <a:pt x="18375" y="7379"/>
                  </a:cubicBezTo>
                  <a:cubicBezTo>
                    <a:pt x="18009" y="7621"/>
                    <a:pt x="17683" y="7729"/>
                    <a:pt x="17391" y="7729"/>
                  </a:cubicBezTo>
                  <a:cubicBezTo>
                    <a:pt x="15365" y="7729"/>
                    <a:pt x="14958" y="2557"/>
                    <a:pt x="13792" y="1282"/>
                  </a:cubicBezTo>
                  <a:cubicBezTo>
                    <a:pt x="13082" y="507"/>
                    <a:pt x="1197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-562581" y="994186"/>
              <a:ext cx="1515399" cy="1540705"/>
            </a:xfrm>
            <a:custGeom>
              <a:rect b="b" l="l" r="r" t="t"/>
              <a:pathLst>
                <a:path extrusionOk="0" h="40609" w="39942">
                  <a:moveTo>
                    <a:pt x="10920" y="1"/>
                  </a:moveTo>
                  <a:cubicBezTo>
                    <a:pt x="10110" y="1"/>
                    <a:pt x="9328" y="298"/>
                    <a:pt x="8772" y="999"/>
                  </a:cubicBezTo>
                  <a:cubicBezTo>
                    <a:pt x="7217" y="2963"/>
                    <a:pt x="8986" y="5728"/>
                    <a:pt x="9695" y="7606"/>
                  </a:cubicBezTo>
                  <a:cubicBezTo>
                    <a:pt x="10287" y="9174"/>
                    <a:pt x="10845" y="10557"/>
                    <a:pt x="9036" y="10927"/>
                  </a:cubicBezTo>
                  <a:cubicBezTo>
                    <a:pt x="8855" y="10964"/>
                    <a:pt x="8660" y="10978"/>
                    <a:pt x="8458" y="10978"/>
                  </a:cubicBezTo>
                  <a:cubicBezTo>
                    <a:pt x="7785" y="10978"/>
                    <a:pt x="7029" y="10821"/>
                    <a:pt x="6415" y="10821"/>
                  </a:cubicBezTo>
                  <a:cubicBezTo>
                    <a:pt x="5436" y="10821"/>
                    <a:pt x="4816" y="11221"/>
                    <a:pt x="5462" y="13297"/>
                  </a:cubicBezTo>
                  <a:cubicBezTo>
                    <a:pt x="6258" y="15850"/>
                    <a:pt x="10248" y="16575"/>
                    <a:pt x="10921" y="18769"/>
                  </a:cubicBezTo>
                  <a:cubicBezTo>
                    <a:pt x="11780" y="21569"/>
                    <a:pt x="7254" y="20039"/>
                    <a:pt x="5740" y="21170"/>
                  </a:cubicBezTo>
                  <a:cubicBezTo>
                    <a:pt x="1" y="25458"/>
                    <a:pt x="17192" y="28280"/>
                    <a:pt x="11842" y="31428"/>
                  </a:cubicBezTo>
                  <a:cubicBezTo>
                    <a:pt x="9495" y="32808"/>
                    <a:pt x="1857" y="31195"/>
                    <a:pt x="5206" y="36554"/>
                  </a:cubicBezTo>
                  <a:cubicBezTo>
                    <a:pt x="7089" y="39565"/>
                    <a:pt x="10649" y="40609"/>
                    <a:pt x="14265" y="40609"/>
                  </a:cubicBezTo>
                  <a:cubicBezTo>
                    <a:pt x="16793" y="40609"/>
                    <a:pt x="19350" y="40099"/>
                    <a:pt x="21380" y="39394"/>
                  </a:cubicBezTo>
                  <a:cubicBezTo>
                    <a:pt x="21461" y="39416"/>
                    <a:pt x="21551" y="39426"/>
                    <a:pt x="21647" y="39426"/>
                  </a:cubicBezTo>
                  <a:cubicBezTo>
                    <a:pt x="22618" y="39426"/>
                    <a:pt x="24321" y="38393"/>
                    <a:pt x="25981" y="37806"/>
                  </a:cubicBezTo>
                  <a:cubicBezTo>
                    <a:pt x="28159" y="37035"/>
                    <a:pt x="30294" y="36548"/>
                    <a:pt x="32206" y="35185"/>
                  </a:cubicBezTo>
                  <a:cubicBezTo>
                    <a:pt x="34964" y="33222"/>
                    <a:pt x="37997" y="29957"/>
                    <a:pt x="38891" y="26685"/>
                  </a:cubicBezTo>
                  <a:cubicBezTo>
                    <a:pt x="39398" y="24830"/>
                    <a:pt x="39942" y="21982"/>
                    <a:pt x="37907" y="20745"/>
                  </a:cubicBezTo>
                  <a:cubicBezTo>
                    <a:pt x="37476" y="20483"/>
                    <a:pt x="37070" y="20372"/>
                    <a:pt x="36684" y="20372"/>
                  </a:cubicBezTo>
                  <a:cubicBezTo>
                    <a:pt x="35227" y="20372"/>
                    <a:pt x="34070" y="21954"/>
                    <a:pt x="33052" y="22928"/>
                  </a:cubicBezTo>
                  <a:cubicBezTo>
                    <a:pt x="32404" y="23547"/>
                    <a:pt x="31518" y="24185"/>
                    <a:pt x="30795" y="24185"/>
                  </a:cubicBezTo>
                  <a:cubicBezTo>
                    <a:pt x="30279" y="24185"/>
                    <a:pt x="29847" y="23859"/>
                    <a:pt x="29645" y="22969"/>
                  </a:cubicBezTo>
                  <a:cubicBezTo>
                    <a:pt x="29380" y="21801"/>
                    <a:pt x="30421" y="20838"/>
                    <a:pt x="30960" y="19868"/>
                  </a:cubicBezTo>
                  <a:cubicBezTo>
                    <a:pt x="31938" y="18110"/>
                    <a:pt x="33918" y="13360"/>
                    <a:pt x="30940" y="12249"/>
                  </a:cubicBezTo>
                  <a:cubicBezTo>
                    <a:pt x="30632" y="12134"/>
                    <a:pt x="30345" y="12082"/>
                    <a:pt x="30076" y="12082"/>
                  </a:cubicBezTo>
                  <a:cubicBezTo>
                    <a:pt x="27783" y="12082"/>
                    <a:pt x="26770" y="15812"/>
                    <a:pt x="24799" y="15812"/>
                  </a:cubicBezTo>
                  <a:cubicBezTo>
                    <a:pt x="24795" y="15812"/>
                    <a:pt x="24791" y="15812"/>
                    <a:pt x="24787" y="15812"/>
                  </a:cubicBezTo>
                  <a:cubicBezTo>
                    <a:pt x="20853" y="15781"/>
                    <a:pt x="28407" y="4601"/>
                    <a:pt x="21825" y="4601"/>
                  </a:cubicBezTo>
                  <a:cubicBezTo>
                    <a:pt x="21798" y="4601"/>
                    <a:pt x="21770" y="4601"/>
                    <a:pt x="21742" y="4601"/>
                  </a:cubicBezTo>
                  <a:cubicBezTo>
                    <a:pt x="19719" y="4629"/>
                    <a:pt x="19637" y="6546"/>
                    <a:pt x="18375" y="7379"/>
                  </a:cubicBezTo>
                  <a:cubicBezTo>
                    <a:pt x="18009" y="7621"/>
                    <a:pt x="17683" y="7729"/>
                    <a:pt x="17391" y="7729"/>
                  </a:cubicBezTo>
                  <a:cubicBezTo>
                    <a:pt x="15365" y="7729"/>
                    <a:pt x="14958" y="2557"/>
                    <a:pt x="13792" y="1282"/>
                  </a:cubicBezTo>
                  <a:cubicBezTo>
                    <a:pt x="13082" y="507"/>
                    <a:pt x="11977" y="1"/>
                    <a:pt x="1092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4"/>
          <p:cNvGrpSpPr/>
          <p:nvPr/>
        </p:nvGrpSpPr>
        <p:grpSpPr>
          <a:xfrm>
            <a:off x="-775092" y="5536368"/>
            <a:ext cx="1872532" cy="1871116"/>
            <a:chOff x="1573200" y="1402725"/>
            <a:chExt cx="760450" cy="759875"/>
          </a:xfrm>
        </p:grpSpPr>
        <p:sp>
          <p:nvSpPr>
            <p:cNvPr id="156" name="Google Shape;156;p24"/>
            <p:cNvSpPr/>
            <p:nvPr/>
          </p:nvSpPr>
          <p:spPr>
            <a:xfrm>
              <a:off x="1710750" y="1445100"/>
              <a:ext cx="73200" cy="693275"/>
            </a:xfrm>
            <a:custGeom>
              <a:rect b="b" l="l" r="r" t="t"/>
              <a:pathLst>
                <a:path extrusionOk="0" h="27731" w="2928">
                  <a:moveTo>
                    <a:pt x="528" y="1"/>
                  </a:moveTo>
                  <a:cubicBezTo>
                    <a:pt x="299" y="1"/>
                    <a:pt x="110" y="180"/>
                    <a:pt x="100" y="409"/>
                  </a:cubicBezTo>
                  <a:cubicBezTo>
                    <a:pt x="1" y="3178"/>
                    <a:pt x="231" y="6001"/>
                    <a:pt x="455" y="8731"/>
                  </a:cubicBezTo>
                  <a:cubicBezTo>
                    <a:pt x="601" y="10521"/>
                    <a:pt x="753" y="12371"/>
                    <a:pt x="808" y="14174"/>
                  </a:cubicBezTo>
                  <a:cubicBezTo>
                    <a:pt x="832" y="14953"/>
                    <a:pt x="820" y="15754"/>
                    <a:pt x="809" y="16527"/>
                  </a:cubicBezTo>
                  <a:cubicBezTo>
                    <a:pt x="791" y="17949"/>
                    <a:pt x="770" y="19421"/>
                    <a:pt x="960" y="20867"/>
                  </a:cubicBezTo>
                  <a:cubicBezTo>
                    <a:pt x="1278" y="23303"/>
                    <a:pt x="1561" y="25331"/>
                    <a:pt x="2047" y="27403"/>
                  </a:cubicBezTo>
                  <a:cubicBezTo>
                    <a:pt x="2093" y="27595"/>
                    <a:pt x="2263" y="27731"/>
                    <a:pt x="2459" y="27731"/>
                  </a:cubicBezTo>
                  <a:cubicBezTo>
                    <a:pt x="2493" y="27731"/>
                    <a:pt x="2526" y="27726"/>
                    <a:pt x="2557" y="27719"/>
                  </a:cubicBezTo>
                  <a:cubicBezTo>
                    <a:pt x="2785" y="27665"/>
                    <a:pt x="2927" y="27437"/>
                    <a:pt x="2873" y="27209"/>
                  </a:cubicBezTo>
                  <a:cubicBezTo>
                    <a:pt x="2396" y="25175"/>
                    <a:pt x="2116" y="23169"/>
                    <a:pt x="1800" y="20756"/>
                  </a:cubicBezTo>
                  <a:cubicBezTo>
                    <a:pt x="1619" y="19370"/>
                    <a:pt x="1639" y="17931"/>
                    <a:pt x="1658" y="16539"/>
                  </a:cubicBezTo>
                  <a:cubicBezTo>
                    <a:pt x="1669" y="15755"/>
                    <a:pt x="1680" y="14945"/>
                    <a:pt x="1655" y="14148"/>
                  </a:cubicBezTo>
                  <a:cubicBezTo>
                    <a:pt x="1600" y="12323"/>
                    <a:pt x="1447" y="10461"/>
                    <a:pt x="1300" y="8661"/>
                  </a:cubicBezTo>
                  <a:cubicBezTo>
                    <a:pt x="1079" y="5956"/>
                    <a:pt x="849" y="3159"/>
                    <a:pt x="947" y="440"/>
                  </a:cubicBezTo>
                  <a:cubicBezTo>
                    <a:pt x="955" y="205"/>
                    <a:pt x="772" y="9"/>
                    <a:pt x="538" y="1"/>
                  </a:cubicBezTo>
                  <a:cubicBezTo>
                    <a:pt x="535" y="1"/>
                    <a:pt x="531" y="1"/>
                    <a:pt x="5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887775" y="1402725"/>
              <a:ext cx="41000" cy="759875"/>
            </a:xfrm>
            <a:custGeom>
              <a:rect b="b" l="l" r="r" t="t"/>
              <a:pathLst>
                <a:path extrusionOk="0" h="30395" w="1640">
                  <a:moveTo>
                    <a:pt x="462" y="1"/>
                  </a:moveTo>
                  <a:cubicBezTo>
                    <a:pt x="230" y="1"/>
                    <a:pt x="41" y="191"/>
                    <a:pt x="40" y="424"/>
                  </a:cubicBezTo>
                  <a:cubicBezTo>
                    <a:pt x="40" y="2590"/>
                    <a:pt x="118" y="4776"/>
                    <a:pt x="193" y="6889"/>
                  </a:cubicBezTo>
                  <a:cubicBezTo>
                    <a:pt x="224" y="7802"/>
                    <a:pt x="257" y="8715"/>
                    <a:pt x="283" y="9631"/>
                  </a:cubicBezTo>
                  <a:cubicBezTo>
                    <a:pt x="304" y="10374"/>
                    <a:pt x="353" y="11129"/>
                    <a:pt x="398" y="11858"/>
                  </a:cubicBezTo>
                  <a:cubicBezTo>
                    <a:pt x="488" y="13287"/>
                    <a:pt x="582" y="14766"/>
                    <a:pt x="478" y="16200"/>
                  </a:cubicBezTo>
                  <a:cubicBezTo>
                    <a:pt x="371" y="17689"/>
                    <a:pt x="309" y="19067"/>
                    <a:pt x="290" y="20415"/>
                  </a:cubicBezTo>
                  <a:cubicBezTo>
                    <a:pt x="283" y="20949"/>
                    <a:pt x="220" y="21467"/>
                    <a:pt x="154" y="22016"/>
                  </a:cubicBezTo>
                  <a:cubicBezTo>
                    <a:pt x="101" y="22460"/>
                    <a:pt x="46" y="22921"/>
                    <a:pt x="23" y="23385"/>
                  </a:cubicBezTo>
                  <a:cubicBezTo>
                    <a:pt x="1" y="23845"/>
                    <a:pt x="82" y="24250"/>
                    <a:pt x="161" y="24643"/>
                  </a:cubicBezTo>
                  <a:cubicBezTo>
                    <a:pt x="200" y="24840"/>
                    <a:pt x="239" y="25027"/>
                    <a:pt x="264" y="25221"/>
                  </a:cubicBezTo>
                  <a:cubicBezTo>
                    <a:pt x="376" y="26100"/>
                    <a:pt x="464" y="27005"/>
                    <a:pt x="549" y="27882"/>
                  </a:cubicBezTo>
                  <a:cubicBezTo>
                    <a:pt x="617" y="28582"/>
                    <a:pt x="686" y="29307"/>
                    <a:pt x="770" y="30020"/>
                  </a:cubicBezTo>
                  <a:cubicBezTo>
                    <a:pt x="795" y="30233"/>
                    <a:pt x="976" y="30393"/>
                    <a:pt x="1191" y="30394"/>
                  </a:cubicBezTo>
                  <a:cubicBezTo>
                    <a:pt x="1208" y="30394"/>
                    <a:pt x="1224" y="30393"/>
                    <a:pt x="1241" y="30392"/>
                  </a:cubicBezTo>
                  <a:cubicBezTo>
                    <a:pt x="1474" y="30364"/>
                    <a:pt x="1639" y="30154"/>
                    <a:pt x="1612" y="29922"/>
                  </a:cubicBezTo>
                  <a:cubicBezTo>
                    <a:pt x="1530" y="29217"/>
                    <a:pt x="1460" y="28497"/>
                    <a:pt x="1392" y="27800"/>
                  </a:cubicBezTo>
                  <a:cubicBezTo>
                    <a:pt x="1308" y="26917"/>
                    <a:pt x="1219" y="26005"/>
                    <a:pt x="1105" y="25113"/>
                  </a:cubicBezTo>
                  <a:cubicBezTo>
                    <a:pt x="1074" y="24890"/>
                    <a:pt x="1033" y="24679"/>
                    <a:pt x="992" y="24476"/>
                  </a:cubicBezTo>
                  <a:cubicBezTo>
                    <a:pt x="920" y="24118"/>
                    <a:pt x="852" y="23782"/>
                    <a:pt x="869" y="23427"/>
                  </a:cubicBezTo>
                  <a:cubicBezTo>
                    <a:pt x="892" y="22992"/>
                    <a:pt x="945" y="22547"/>
                    <a:pt x="997" y="22118"/>
                  </a:cubicBezTo>
                  <a:cubicBezTo>
                    <a:pt x="1061" y="21571"/>
                    <a:pt x="1130" y="21007"/>
                    <a:pt x="1138" y="20427"/>
                  </a:cubicBezTo>
                  <a:cubicBezTo>
                    <a:pt x="1156" y="19096"/>
                    <a:pt x="1217" y="17734"/>
                    <a:pt x="1324" y="16262"/>
                  </a:cubicBezTo>
                  <a:cubicBezTo>
                    <a:pt x="1431" y="14770"/>
                    <a:pt x="1336" y="13263"/>
                    <a:pt x="1244" y="11805"/>
                  </a:cubicBezTo>
                  <a:cubicBezTo>
                    <a:pt x="1198" y="11082"/>
                    <a:pt x="1151" y="10336"/>
                    <a:pt x="1131" y="9606"/>
                  </a:cubicBezTo>
                  <a:cubicBezTo>
                    <a:pt x="1104" y="8689"/>
                    <a:pt x="1071" y="7773"/>
                    <a:pt x="1039" y="6860"/>
                  </a:cubicBezTo>
                  <a:cubicBezTo>
                    <a:pt x="965" y="4753"/>
                    <a:pt x="888" y="2574"/>
                    <a:pt x="888" y="424"/>
                  </a:cubicBezTo>
                  <a:cubicBezTo>
                    <a:pt x="888" y="191"/>
                    <a:pt x="700" y="1"/>
                    <a:pt x="466" y="1"/>
                  </a:cubicBezTo>
                  <a:cubicBezTo>
                    <a:pt x="466" y="1"/>
                    <a:pt x="465" y="1"/>
                    <a:pt x="464" y="1"/>
                  </a:cubicBezTo>
                  <a:cubicBezTo>
                    <a:pt x="464" y="1"/>
                    <a:pt x="463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2033400" y="1408800"/>
              <a:ext cx="51200" cy="729575"/>
            </a:xfrm>
            <a:custGeom>
              <a:rect b="b" l="l" r="r" t="t"/>
              <a:pathLst>
                <a:path extrusionOk="0" h="29183" w="2048">
                  <a:moveTo>
                    <a:pt x="452" y="0"/>
                  </a:moveTo>
                  <a:cubicBezTo>
                    <a:pt x="222" y="0"/>
                    <a:pt x="33" y="184"/>
                    <a:pt x="29" y="415"/>
                  </a:cubicBezTo>
                  <a:cubicBezTo>
                    <a:pt x="1" y="1885"/>
                    <a:pt x="178" y="3351"/>
                    <a:pt x="349" y="4770"/>
                  </a:cubicBezTo>
                  <a:cubicBezTo>
                    <a:pt x="410" y="5274"/>
                    <a:pt x="471" y="5777"/>
                    <a:pt x="523" y="6281"/>
                  </a:cubicBezTo>
                  <a:cubicBezTo>
                    <a:pt x="895" y="9898"/>
                    <a:pt x="1197" y="13742"/>
                    <a:pt x="889" y="17360"/>
                  </a:cubicBezTo>
                  <a:lnTo>
                    <a:pt x="856" y="17753"/>
                  </a:lnTo>
                  <a:cubicBezTo>
                    <a:pt x="677" y="19841"/>
                    <a:pt x="508" y="21815"/>
                    <a:pt x="508" y="23889"/>
                  </a:cubicBezTo>
                  <a:cubicBezTo>
                    <a:pt x="508" y="24109"/>
                    <a:pt x="506" y="24327"/>
                    <a:pt x="505" y="24546"/>
                  </a:cubicBezTo>
                  <a:cubicBezTo>
                    <a:pt x="498" y="25319"/>
                    <a:pt x="491" y="26117"/>
                    <a:pt x="569" y="26911"/>
                  </a:cubicBezTo>
                  <a:cubicBezTo>
                    <a:pt x="591" y="27136"/>
                    <a:pt x="628" y="27357"/>
                    <a:pt x="663" y="27571"/>
                  </a:cubicBezTo>
                  <a:cubicBezTo>
                    <a:pt x="728" y="27971"/>
                    <a:pt x="790" y="28351"/>
                    <a:pt x="757" y="28721"/>
                  </a:cubicBezTo>
                  <a:cubicBezTo>
                    <a:pt x="736" y="28954"/>
                    <a:pt x="909" y="29160"/>
                    <a:pt x="1141" y="29180"/>
                  </a:cubicBezTo>
                  <a:cubicBezTo>
                    <a:pt x="1154" y="29181"/>
                    <a:pt x="1167" y="29183"/>
                    <a:pt x="1179" y="29183"/>
                  </a:cubicBezTo>
                  <a:cubicBezTo>
                    <a:pt x="1399" y="29183"/>
                    <a:pt x="1582" y="29014"/>
                    <a:pt x="1601" y="28797"/>
                  </a:cubicBezTo>
                  <a:cubicBezTo>
                    <a:pt x="1644" y="28320"/>
                    <a:pt x="1571" y="27870"/>
                    <a:pt x="1500" y="27433"/>
                  </a:cubicBezTo>
                  <a:cubicBezTo>
                    <a:pt x="1465" y="27224"/>
                    <a:pt x="1432" y="27026"/>
                    <a:pt x="1413" y="26829"/>
                  </a:cubicBezTo>
                  <a:cubicBezTo>
                    <a:pt x="1339" y="26079"/>
                    <a:pt x="1346" y="25303"/>
                    <a:pt x="1352" y="24553"/>
                  </a:cubicBezTo>
                  <a:cubicBezTo>
                    <a:pt x="1354" y="24332"/>
                    <a:pt x="1356" y="24111"/>
                    <a:pt x="1356" y="23889"/>
                  </a:cubicBezTo>
                  <a:cubicBezTo>
                    <a:pt x="1356" y="21851"/>
                    <a:pt x="1523" y="19895"/>
                    <a:pt x="1700" y="17825"/>
                  </a:cubicBezTo>
                  <a:lnTo>
                    <a:pt x="1734" y="17432"/>
                  </a:lnTo>
                  <a:cubicBezTo>
                    <a:pt x="2048" y="13744"/>
                    <a:pt x="1742" y="9851"/>
                    <a:pt x="1365" y="6194"/>
                  </a:cubicBezTo>
                  <a:cubicBezTo>
                    <a:pt x="1313" y="5685"/>
                    <a:pt x="1251" y="5177"/>
                    <a:pt x="1190" y="4668"/>
                  </a:cubicBezTo>
                  <a:cubicBezTo>
                    <a:pt x="1022" y="3279"/>
                    <a:pt x="849" y="1842"/>
                    <a:pt x="876" y="432"/>
                  </a:cubicBezTo>
                  <a:cubicBezTo>
                    <a:pt x="881" y="198"/>
                    <a:pt x="695" y="4"/>
                    <a:pt x="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2166925" y="1487475"/>
              <a:ext cx="27925" cy="632725"/>
            </a:xfrm>
            <a:custGeom>
              <a:rect b="b" l="l" r="r" t="t"/>
              <a:pathLst>
                <a:path extrusionOk="0" h="25309" w="1117">
                  <a:moveTo>
                    <a:pt x="438" y="1"/>
                  </a:moveTo>
                  <a:cubicBezTo>
                    <a:pt x="205" y="1"/>
                    <a:pt x="15" y="190"/>
                    <a:pt x="14" y="425"/>
                  </a:cubicBezTo>
                  <a:cubicBezTo>
                    <a:pt x="14" y="3085"/>
                    <a:pt x="79" y="5783"/>
                    <a:pt x="142" y="8393"/>
                  </a:cubicBezTo>
                  <a:cubicBezTo>
                    <a:pt x="204" y="10967"/>
                    <a:pt x="268" y="13630"/>
                    <a:pt x="268" y="16250"/>
                  </a:cubicBezTo>
                  <a:cubicBezTo>
                    <a:pt x="269" y="17019"/>
                    <a:pt x="203" y="17803"/>
                    <a:pt x="138" y="18561"/>
                  </a:cubicBezTo>
                  <a:cubicBezTo>
                    <a:pt x="71" y="19360"/>
                    <a:pt x="1" y="20188"/>
                    <a:pt x="6" y="21018"/>
                  </a:cubicBezTo>
                  <a:cubicBezTo>
                    <a:pt x="14" y="22307"/>
                    <a:pt x="15" y="23596"/>
                    <a:pt x="15" y="24885"/>
                  </a:cubicBezTo>
                  <a:cubicBezTo>
                    <a:pt x="14" y="25119"/>
                    <a:pt x="205" y="25308"/>
                    <a:pt x="438" y="25308"/>
                  </a:cubicBezTo>
                  <a:cubicBezTo>
                    <a:pt x="673" y="25308"/>
                    <a:pt x="862" y="25119"/>
                    <a:pt x="862" y="24885"/>
                  </a:cubicBezTo>
                  <a:cubicBezTo>
                    <a:pt x="865" y="23594"/>
                    <a:pt x="861" y="22304"/>
                    <a:pt x="853" y="21012"/>
                  </a:cubicBezTo>
                  <a:cubicBezTo>
                    <a:pt x="849" y="20222"/>
                    <a:pt x="918" y="19413"/>
                    <a:pt x="983" y="18632"/>
                  </a:cubicBezTo>
                  <a:cubicBezTo>
                    <a:pt x="1049" y="17857"/>
                    <a:pt x="1116" y="17055"/>
                    <a:pt x="1116" y="16250"/>
                  </a:cubicBezTo>
                  <a:cubicBezTo>
                    <a:pt x="1116" y="13620"/>
                    <a:pt x="1052" y="10953"/>
                    <a:pt x="990" y="8372"/>
                  </a:cubicBezTo>
                  <a:cubicBezTo>
                    <a:pt x="927" y="5768"/>
                    <a:pt x="861" y="3075"/>
                    <a:pt x="862" y="425"/>
                  </a:cubicBezTo>
                  <a:cubicBezTo>
                    <a:pt x="862" y="190"/>
                    <a:pt x="673" y="1"/>
                    <a:pt x="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596925" y="1541575"/>
              <a:ext cx="694575" cy="70225"/>
            </a:xfrm>
            <a:custGeom>
              <a:rect b="b" l="l" r="r" t="t"/>
              <a:pathLst>
                <a:path extrusionOk="0" h="2809" w="27783">
                  <a:moveTo>
                    <a:pt x="25999" y="0"/>
                  </a:moveTo>
                  <a:cubicBezTo>
                    <a:pt x="23673" y="0"/>
                    <a:pt x="21325" y="192"/>
                    <a:pt x="19043" y="379"/>
                  </a:cubicBezTo>
                  <a:cubicBezTo>
                    <a:pt x="17253" y="526"/>
                    <a:pt x="15403" y="677"/>
                    <a:pt x="13600" y="732"/>
                  </a:cubicBezTo>
                  <a:cubicBezTo>
                    <a:pt x="13260" y="742"/>
                    <a:pt x="12915" y="746"/>
                    <a:pt x="12570" y="746"/>
                  </a:cubicBezTo>
                  <a:cubicBezTo>
                    <a:pt x="12127" y="746"/>
                    <a:pt x="11683" y="740"/>
                    <a:pt x="11248" y="734"/>
                  </a:cubicBezTo>
                  <a:cubicBezTo>
                    <a:pt x="10810" y="728"/>
                    <a:pt x="10367" y="722"/>
                    <a:pt x="9921" y="722"/>
                  </a:cubicBezTo>
                  <a:cubicBezTo>
                    <a:pt x="8921" y="722"/>
                    <a:pt x="7908" y="753"/>
                    <a:pt x="6907" y="883"/>
                  </a:cubicBezTo>
                  <a:cubicBezTo>
                    <a:pt x="4471" y="1202"/>
                    <a:pt x="2443" y="1485"/>
                    <a:pt x="371" y="1971"/>
                  </a:cubicBezTo>
                  <a:cubicBezTo>
                    <a:pt x="143" y="2024"/>
                    <a:pt x="1" y="2252"/>
                    <a:pt x="55" y="2481"/>
                  </a:cubicBezTo>
                  <a:cubicBezTo>
                    <a:pt x="100" y="2672"/>
                    <a:pt x="270" y="2808"/>
                    <a:pt x="468" y="2808"/>
                  </a:cubicBezTo>
                  <a:cubicBezTo>
                    <a:pt x="500" y="2808"/>
                    <a:pt x="533" y="2805"/>
                    <a:pt x="566" y="2798"/>
                  </a:cubicBezTo>
                  <a:cubicBezTo>
                    <a:pt x="2600" y="2321"/>
                    <a:pt x="4607" y="2041"/>
                    <a:pt x="7018" y="1725"/>
                  </a:cubicBezTo>
                  <a:cubicBezTo>
                    <a:pt x="7975" y="1600"/>
                    <a:pt x="8959" y="1570"/>
                    <a:pt x="9935" y="1570"/>
                  </a:cubicBezTo>
                  <a:cubicBezTo>
                    <a:pt x="10371" y="1570"/>
                    <a:pt x="10806" y="1576"/>
                    <a:pt x="11237" y="1582"/>
                  </a:cubicBezTo>
                  <a:cubicBezTo>
                    <a:pt x="11674" y="1589"/>
                    <a:pt x="12120" y="1595"/>
                    <a:pt x="12568" y="1595"/>
                  </a:cubicBezTo>
                  <a:cubicBezTo>
                    <a:pt x="12921" y="1595"/>
                    <a:pt x="13275" y="1591"/>
                    <a:pt x="13626" y="1580"/>
                  </a:cubicBezTo>
                  <a:cubicBezTo>
                    <a:pt x="15451" y="1525"/>
                    <a:pt x="17313" y="1371"/>
                    <a:pt x="19113" y="1225"/>
                  </a:cubicBezTo>
                  <a:cubicBezTo>
                    <a:pt x="21380" y="1039"/>
                    <a:pt x="23712" y="848"/>
                    <a:pt x="26007" y="848"/>
                  </a:cubicBezTo>
                  <a:cubicBezTo>
                    <a:pt x="26452" y="848"/>
                    <a:pt x="26895" y="855"/>
                    <a:pt x="27336" y="871"/>
                  </a:cubicBezTo>
                  <a:lnTo>
                    <a:pt x="27350" y="871"/>
                  </a:lnTo>
                  <a:cubicBezTo>
                    <a:pt x="27578" y="871"/>
                    <a:pt x="27765" y="690"/>
                    <a:pt x="27773" y="462"/>
                  </a:cubicBezTo>
                  <a:cubicBezTo>
                    <a:pt x="27782" y="228"/>
                    <a:pt x="27598" y="32"/>
                    <a:pt x="27365" y="24"/>
                  </a:cubicBezTo>
                  <a:cubicBezTo>
                    <a:pt x="26911" y="7"/>
                    <a:pt x="26456" y="0"/>
                    <a:pt x="25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1573200" y="1717175"/>
              <a:ext cx="760450" cy="39925"/>
            </a:xfrm>
            <a:custGeom>
              <a:rect b="b" l="l" r="r" t="t"/>
              <a:pathLst>
                <a:path extrusionOk="0" h="1597" w="30418">
                  <a:moveTo>
                    <a:pt x="6876" y="0"/>
                  </a:moveTo>
                  <a:cubicBezTo>
                    <a:pt x="6479" y="0"/>
                    <a:pt x="6123" y="72"/>
                    <a:pt x="5775" y="142"/>
                  </a:cubicBezTo>
                  <a:cubicBezTo>
                    <a:pt x="5578" y="181"/>
                    <a:pt x="5391" y="220"/>
                    <a:pt x="5197" y="244"/>
                  </a:cubicBezTo>
                  <a:cubicBezTo>
                    <a:pt x="4317" y="358"/>
                    <a:pt x="3409" y="446"/>
                    <a:pt x="2532" y="531"/>
                  </a:cubicBezTo>
                  <a:cubicBezTo>
                    <a:pt x="1834" y="599"/>
                    <a:pt x="1110" y="669"/>
                    <a:pt x="399" y="751"/>
                  </a:cubicBezTo>
                  <a:cubicBezTo>
                    <a:pt x="167" y="778"/>
                    <a:pt x="0" y="989"/>
                    <a:pt x="27" y="1221"/>
                  </a:cubicBezTo>
                  <a:cubicBezTo>
                    <a:pt x="52" y="1434"/>
                    <a:pt x="232" y="1596"/>
                    <a:pt x="448" y="1597"/>
                  </a:cubicBezTo>
                  <a:cubicBezTo>
                    <a:pt x="464" y="1596"/>
                    <a:pt x="481" y="1594"/>
                    <a:pt x="496" y="1592"/>
                  </a:cubicBezTo>
                  <a:cubicBezTo>
                    <a:pt x="1199" y="1511"/>
                    <a:pt x="1917" y="1441"/>
                    <a:pt x="2613" y="1373"/>
                  </a:cubicBezTo>
                  <a:cubicBezTo>
                    <a:pt x="3497" y="1289"/>
                    <a:pt x="4411" y="1200"/>
                    <a:pt x="5304" y="1085"/>
                  </a:cubicBezTo>
                  <a:cubicBezTo>
                    <a:pt x="5527" y="1055"/>
                    <a:pt x="5738" y="1014"/>
                    <a:pt x="5941" y="973"/>
                  </a:cubicBezTo>
                  <a:cubicBezTo>
                    <a:pt x="6263" y="908"/>
                    <a:pt x="6569" y="848"/>
                    <a:pt x="6885" y="848"/>
                  </a:cubicBezTo>
                  <a:cubicBezTo>
                    <a:pt x="6920" y="848"/>
                    <a:pt x="6956" y="848"/>
                    <a:pt x="6991" y="850"/>
                  </a:cubicBezTo>
                  <a:cubicBezTo>
                    <a:pt x="7427" y="872"/>
                    <a:pt x="7871" y="925"/>
                    <a:pt x="8301" y="976"/>
                  </a:cubicBezTo>
                  <a:cubicBezTo>
                    <a:pt x="8848" y="1042"/>
                    <a:pt x="9413" y="1109"/>
                    <a:pt x="9990" y="1117"/>
                  </a:cubicBezTo>
                  <a:cubicBezTo>
                    <a:pt x="11317" y="1137"/>
                    <a:pt x="12681" y="1197"/>
                    <a:pt x="14156" y="1303"/>
                  </a:cubicBezTo>
                  <a:cubicBezTo>
                    <a:pt x="14628" y="1338"/>
                    <a:pt x="15101" y="1352"/>
                    <a:pt x="15574" y="1352"/>
                  </a:cubicBezTo>
                  <a:cubicBezTo>
                    <a:pt x="16596" y="1352"/>
                    <a:pt x="17616" y="1287"/>
                    <a:pt x="18613" y="1225"/>
                  </a:cubicBezTo>
                  <a:cubicBezTo>
                    <a:pt x="19335" y="1178"/>
                    <a:pt x="20081" y="1132"/>
                    <a:pt x="20811" y="1111"/>
                  </a:cubicBezTo>
                  <a:cubicBezTo>
                    <a:pt x="21729" y="1085"/>
                    <a:pt x="22645" y="1052"/>
                    <a:pt x="23559" y="1019"/>
                  </a:cubicBezTo>
                  <a:cubicBezTo>
                    <a:pt x="25666" y="945"/>
                    <a:pt x="27833" y="872"/>
                    <a:pt x="29993" y="868"/>
                  </a:cubicBezTo>
                  <a:cubicBezTo>
                    <a:pt x="29994" y="868"/>
                    <a:pt x="29995" y="868"/>
                    <a:pt x="29995" y="868"/>
                  </a:cubicBezTo>
                  <a:cubicBezTo>
                    <a:pt x="30229" y="868"/>
                    <a:pt x="30417" y="679"/>
                    <a:pt x="30417" y="445"/>
                  </a:cubicBezTo>
                  <a:cubicBezTo>
                    <a:pt x="30417" y="207"/>
                    <a:pt x="30221" y="22"/>
                    <a:pt x="29979" y="22"/>
                  </a:cubicBezTo>
                  <a:cubicBezTo>
                    <a:pt x="29977" y="22"/>
                    <a:pt x="29975" y="22"/>
                    <a:pt x="29973" y="22"/>
                  </a:cubicBezTo>
                  <a:cubicBezTo>
                    <a:pt x="27814" y="22"/>
                    <a:pt x="25637" y="99"/>
                    <a:pt x="23530" y="173"/>
                  </a:cubicBezTo>
                  <a:cubicBezTo>
                    <a:pt x="22616" y="205"/>
                    <a:pt x="21703" y="238"/>
                    <a:pt x="20787" y="264"/>
                  </a:cubicBezTo>
                  <a:cubicBezTo>
                    <a:pt x="20043" y="286"/>
                    <a:pt x="19289" y="334"/>
                    <a:pt x="18560" y="379"/>
                  </a:cubicBezTo>
                  <a:cubicBezTo>
                    <a:pt x="17578" y="441"/>
                    <a:pt x="16572" y="504"/>
                    <a:pt x="15573" y="504"/>
                  </a:cubicBezTo>
                  <a:cubicBezTo>
                    <a:pt x="15119" y="504"/>
                    <a:pt x="14666" y="491"/>
                    <a:pt x="14218" y="459"/>
                  </a:cubicBezTo>
                  <a:cubicBezTo>
                    <a:pt x="12726" y="352"/>
                    <a:pt x="11348" y="290"/>
                    <a:pt x="10003" y="270"/>
                  </a:cubicBezTo>
                  <a:cubicBezTo>
                    <a:pt x="9470" y="264"/>
                    <a:pt x="8951" y="202"/>
                    <a:pt x="8403" y="135"/>
                  </a:cubicBezTo>
                  <a:cubicBezTo>
                    <a:pt x="7959" y="82"/>
                    <a:pt x="7499" y="27"/>
                    <a:pt x="7033" y="4"/>
                  </a:cubicBezTo>
                  <a:cubicBezTo>
                    <a:pt x="6980" y="2"/>
                    <a:pt x="6927" y="0"/>
                    <a:pt x="6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597550" y="1862975"/>
              <a:ext cx="730175" cy="45950"/>
            </a:xfrm>
            <a:custGeom>
              <a:rect b="b" l="l" r="r" t="t"/>
              <a:pathLst>
                <a:path extrusionOk="0" h="1838" w="29207">
                  <a:moveTo>
                    <a:pt x="28470" y="1"/>
                  </a:moveTo>
                  <a:cubicBezTo>
                    <a:pt x="27108" y="1"/>
                    <a:pt x="25748" y="164"/>
                    <a:pt x="24431" y="323"/>
                  </a:cubicBezTo>
                  <a:cubicBezTo>
                    <a:pt x="23927" y="384"/>
                    <a:pt x="23424" y="445"/>
                    <a:pt x="22920" y="497"/>
                  </a:cubicBezTo>
                  <a:cubicBezTo>
                    <a:pt x="20350" y="761"/>
                    <a:pt x="17664" y="990"/>
                    <a:pt x="15028" y="990"/>
                  </a:cubicBezTo>
                  <a:cubicBezTo>
                    <a:pt x="13954" y="990"/>
                    <a:pt x="12888" y="952"/>
                    <a:pt x="11842" y="863"/>
                  </a:cubicBezTo>
                  <a:lnTo>
                    <a:pt x="11444" y="829"/>
                  </a:lnTo>
                  <a:cubicBezTo>
                    <a:pt x="9357" y="651"/>
                    <a:pt x="7384" y="482"/>
                    <a:pt x="5312" y="482"/>
                  </a:cubicBezTo>
                  <a:cubicBezTo>
                    <a:pt x="5092" y="482"/>
                    <a:pt x="4873" y="481"/>
                    <a:pt x="4654" y="479"/>
                  </a:cubicBezTo>
                  <a:cubicBezTo>
                    <a:pt x="4436" y="477"/>
                    <a:pt x="4215" y="475"/>
                    <a:pt x="3993" y="475"/>
                  </a:cubicBezTo>
                  <a:cubicBezTo>
                    <a:pt x="3431" y="475"/>
                    <a:pt x="2859" y="487"/>
                    <a:pt x="2290" y="543"/>
                  </a:cubicBezTo>
                  <a:cubicBezTo>
                    <a:pt x="2066" y="566"/>
                    <a:pt x="1846" y="602"/>
                    <a:pt x="1631" y="637"/>
                  </a:cubicBezTo>
                  <a:cubicBezTo>
                    <a:pt x="1306" y="690"/>
                    <a:pt x="996" y="740"/>
                    <a:pt x="693" y="740"/>
                  </a:cubicBezTo>
                  <a:cubicBezTo>
                    <a:pt x="622" y="740"/>
                    <a:pt x="552" y="738"/>
                    <a:pt x="481" y="731"/>
                  </a:cubicBezTo>
                  <a:cubicBezTo>
                    <a:pt x="469" y="730"/>
                    <a:pt x="457" y="730"/>
                    <a:pt x="446" y="730"/>
                  </a:cubicBezTo>
                  <a:cubicBezTo>
                    <a:pt x="228" y="730"/>
                    <a:pt x="42" y="896"/>
                    <a:pt x="21" y="1116"/>
                  </a:cubicBezTo>
                  <a:cubicBezTo>
                    <a:pt x="1" y="1348"/>
                    <a:pt x="172" y="1555"/>
                    <a:pt x="405" y="1575"/>
                  </a:cubicBezTo>
                  <a:cubicBezTo>
                    <a:pt x="503" y="1584"/>
                    <a:pt x="600" y="1588"/>
                    <a:pt x="696" y="1588"/>
                  </a:cubicBezTo>
                  <a:cubicBezTo>
                    <a:pt x="1066" y="1588"/>
                    <a:pt x="1422" y="1530"/>
                    <a:pt x="1769" y="1472"/>
                  </a:cubicBezTo>
                  <a:cubicBezTo>
                    <a:pt x="1979" y="1438"/>
                    <a:pt x="2176" y="1406"/>
                    <a:pt x="2373" y="1387"/>
                  </a:cubicBezTo>
                  <a:cubicBezTo>
                    <a:pt x="2905" y="1335"/>
                    <a:pt x="3449" y="1323"/>
                    <a:pt x="3987" y="1323"/>
                  </a:cubicBezTo>
                  <a:cubicBezTo>
                    <a:pt x="4208" y="1323"/>
                    <a:pt x="4428" y="1325"/>
                    <a:pt x="4646" y="1327"/>
                  </a:cubicBezTo>
                  <a:cubicBezTo>
                    <a:pt x="4868" y="1328"/>
                    <a:pt x="5090" y="1330"/>
                    <a:pt x="5312" y="1330"/>
                  </a:cubicBezTo>
                  <a:cubicBezTo>
                    <a:pt x="7349" y="1330"/>
                    <a:pt x="9304" y="1497"/>
                    <a:pt x="11372" y="1674"/>
                  </a:cubicBezTo>
                  <a:lnTo>
                    <a:pt x="11770" y="1708"/>
                  </a:lnTo>
                  <a:cubicBezTo>
                    <a:pt x="12842" y="1799"/>
                    <a:pt x="13932" y="1838"/>
                    <a:pt x="15028" y="1838"/>
                  </a:cubicBezTo>
                  <a:cubicBezTo>
                    <a:pt x="17701" y="1838"/>
                    <a:pt x="20413" y="1607"/>
                    <a:pt x="23007" y="1340"/>
                  </a:cubicBezTo>
                  <a:cubicBezTo>
                    <a:pt x="23516" y="1287"/>
                    <a:pt x="24024" y="1226"/>
                    <a:pt x="24533" y="1164"/>
                  </a:cubicBezTo>
                  <a:cubicBezTo>
                    <a:pt x="25823" y="1010"/>
                    <a:pt x="27158" y="848"/>
                    <a:pt x="28465" y="848"/>
                  </a:cubicBezTo>
                  <a:cubicBezTo>
                    <a:pt x="28566" y="848"/>
                    <a:pt x="28668" y="849"/>
                    <a:pt x="28769" y="851"/>
                  </a:cubicBezTo>
                  <a:cubicBezTo>
                    <a:pt x="28774" y="851"/>
                    <a:pt x="28778" y="851"/>
                    <a:pt x="28783" y="851"/>
                  </a:cubicBezTo>
                  <a:cubicBezTo>
                    <a:pt x="29012" y="851"/>
                    <a:pt x="29200" y="666"/>
                    <a:pt x="29201" y="436"/>
                  </a:cubicBezTo>
                  <a:cubicBezTo>
                    <a:pt x="29206" y="201"/>
                    <a:pt x="29020" y="8"/>
                    <a:pt x="28786" y="4"/>
                  </a:cubicBezTo>
                  <a:cubicBezTo>
                    <a:pt x="28680" y="2"/>
                    <a:pt x="28575" y="1"/>
                    <a:pt x="28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616200" y="1995975"/>
              <a:ext cx="632700" cy="27800"/>
            </a:xfrm>
            <a:custGeom>
              <a:rect b="b" l="l" r="r" t="t"/>
              <a:pathLst>
                <a:path extrusionOk="0" h="1112" w="25308">
                  <a:moveTo>
                    <a:pt x="4431" y="1"/>
                  </a:moveTo>
                  <a:cubicBezTo>
                    <a:pt x="4384" y="1"/>
                    <a:pt x="4337" y="1"/>
                    <a:pt x="4290" y="1"/>
                  </a:cubicBezTo>
                  <a:cubicBezTo>
                    <a:pt x="3001" y="7"/>
                    <a:pt x="1712" y="10"/>
                    <a:pt x="424" y="10"/>
                  </a:cubicBezTo>
                  <a:cubicBezTo>
                    <a:pt x="189" y="10"/>
                    <a:pt x="0" y="200"/>
                    <a:pt x="0" y="434"/>
                  </a:cubicBezTo>
                  <a:cubicBezTo>
                    <a:pt x="0" y="668"/>
                    <a:pt x="189" y="857"/>
                    <a:pt x="424" y="857"/>
                  </a:cubicBezTo>
                  <a:cubicBezTo>
                    <a:pt x="687" y="858"/>
                    <a:pt x="951" y="858"/>
                    <a:pt x="1214" y="858"/>
                  </a:cubicBezTo>
                  <a:cubicBezTo>
                    <a:pt x="2241" y="858"/>
                    <a:pt x="3268" y="855"/>
                    <a:pt x="4296" y="848"/>
                  </a:cubicBezTo>
                  <a:cubicBezTo>
                    <a:pt x="4326" y="848"/>
                    <a:pt x="4356" y="848"/>
                    <a:pt x="4387" y="848"/>
                  </a:cubicBezTo>
                  <a:cubicBezTo>
                    <a:pt x="5141" y="848"/>
                    <a:pt x="5925" y="914"/>
                    <a:pt x="6676" y="978"/>
                  </a:cubicBezTo>
                  <a:cubicBezTo>
                    <a:pt x="7451" y="1043"/>
                    <a:pt x="8251" y="1111"/>
                    <a:pt x="9055" y="1111"/>
                  </a:cubicBezTo>
                  <a:lnTo>
                    <a:pt x="9058" y="1110"/>
                  </a:lnTo>
                  <a:cubicBezTo>
                    <a:pt x="11688" y="1110"/>
                    <a:pt x="14356" y="1046"/>
                    <a:pt x="16936" y="984"/>
                  </a:cubicBezTo>
                  <a:cubicBezTo>
                    <a:pt x="19541" y="921"/>
                    <a:pt x="22241" y="865"/>
                    <a:pt x="24883" y="856"/>
                  </a:cubicBezTo>
                  <a:cubicBezTo>
                    <a:pt x="25118" y="856"/>
                    <a:pt x="25307" y="668"/>
                    <a:pt x="25307" y="433"/>
                  </a:cubicBezTo>
                  <a:cubicBezTo>
                    <a:pt x="25307" y="201"/>
                    <a:pt x="25119" y="10"/>
                    <a:pt x="24885" y="10"/>
                  </a:cubicBezTo>
                  <a:cubicBezTo>
                    <a:pt x="24884" y="10"/>
                    <a:pt x="24884" y="10"/>
                    <a:pt x="24883" y="10"/>
                  </a:cubicBezTo>
                  <a:lnTo>
                    <a:pt x="24830" y="10"/>
                  </a:lnTo>
                  <a:cubicBezTo>
                    <a:pt x="22188" y="10"/>
                    <a:pt x="19507" y="75"/>
                    <a:pt x="16915" y="137"/>
                  </a:cubicBezTo>
                  <a:cubicBezTo>
                    <a:pt x="14341" y="199"/>
                    <a:pt x="11678" y="264"/>
                    <a:pt x="9058" y="264"/>
                  </a:cubicBezTo>
                  <a:lnTo>
                    <a:pt x="9055" y="264"/>
                  </a:lnTo>
                  <a:cubicBezTo>
                    <a:pt x="8287" y="264"/>
                    <a:pt x="7504" y="198"/>
                    <a:pt x="6747" y="133"/>
                  </a:cubicBezTo>
                  <a:cubicBezTo>
                    <a:pt x="5993" y="70"/>
                    <a:pt x="5217" y="1"/>
                    <a:pt x="4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/>
          <p:nvPr>
            <p:ph idx="1" type="body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6"/>
          <p:cNvCxnSpPr/>
          <p:nvPr/>
        </p:nvCxnSpPr>
        <p:spPr>
          <a:xfrm flipH="1" rot="10800000">
            <a:off x="518160" y="6518491"/>
            <a:ext cx="11155680" cy="1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3" name="Google Shape;13;p6"/>
          <p:cNvCxnSpPr/>
          <p:nvPr/>
        </p:nvCxnSpPr>
        <p:spPr>
          <a:xfrm>
            <a:off x="235391" y="0"/>
            <a:ext cx="0" cy="1063756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4" name="Google Shape;14;p6"/>
          <p:cNvCxnSpPr/>
          <p:nvPr/>
        </p:nvCxnSpPr>
        <p:spPr>
          <a:xfrm>
            <a:off x="387791" y="0"/>
            <a:ext cx="0" cy="715224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>
            <p:ph idx="2" type="pic"/>
          </p:nvPr>
        </p:nvSpPr>
        <p:spPr>
          <a:xfrm>
            <a:off x="1173892" y="2002982"/>
            <a:ext cx="1967385" cy="196760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7"/>
          <p:cNvSpPr/>
          <p:nvPr>
            <p:ph idx="3" type="pic"/>
          </p:nvPr>
        </p:nvSpPr>
        <p:spPr>
          <a:xfrm>
            <a:off x="5167995" y="2002982"/>
            <a:ext cx="1967385" cy="196760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/>
          <p:nvPr>
            <p:ph idx="4" type="pic"/>
          </p:nvPr>
        </p:nvSpPr>
        <p:spPr>
          <a:xfrm>
            <a:off x="9162097" y="2002982"/>
            <a:ext cx="1967385" cy="196760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" name="Google Shape;20;p7"/>
          <p:cNvCxnSpPr/>
          <p:nvPr/>
        </p:nvCxnSpPr>
        <p:spPr>
          <a:xfrm flipH="1" rot="10800000">
            <a:off x="518160" y="6518491"/>
            <a:ext cx="11155680" cy="1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" name="Google Shape;21;p7"/>
          <p:cNvCxnSpPr/>
          <p:nvPr/>
        </p:nvCxnSpPr>
        <p:spPr>
          <a:xfrm>
            <a:off x="235391" y="0"/>
            <a:ext cx="0" cy="1063756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2" name="Google Shape;22;p7"/>
          <p:cNvCxnSpPr/>
          <p:nvPr/>
        </p:nvCxnSpPr>
        <p:spPr>
          <a:xfrm>
            <a:off x="387791" y="0"/>
            <a:ext cx="0" cy="715224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" type="body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5" name="Google Shape;25;p8"/>
          <p:cNvCxnSpPr/>
          <p:nvPr/>
        </p:nvCxnSpPr>
        <p:spPr>
          <a:xfrm>
            <a:off x="235391" y="0"/>
            <a:ext cx="0" cy="1063756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6" name="Google Shape;26;p8"/>
          <p:cNvCxnSpPr/>
          <p:nvPr/>
        </p:nvCxnSpPr>
        <p:spPr>
          <a:xfrm>
            <a:off x="387791" y="0"/>
            <a:ext cx="0" cy="715224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idx="1" type="body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" name="Google Shape;29;p9"/>
          <p:cNvCxnSpPr/>
          <p:nvPr/>
        </p:nvCxnSpPr>
        <p:spPr>
          <a:xfrm flipH="1" rot="10800000">
            <a:off x="518160" y="6518491"/>
            <a:ext cx="11155680" cy="1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" name="Google Shape;30;p9"/>
          <p:cNvCxnSpPr/>
          <p:nvPr/>
        </p:nvCxnSpPr>
        <p:spPr>
          <a:xfrm>
            <a:off x="235391" y="0"/>
            <a:ext cx="0" cy="1063756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31" name="Google Shape;31;p9"/>
          <p:cNvCxnSpPr/>
          <p:nvPr/>
        </p:nvCxnSpPr>
        <p:spPr>
          <a:xfrm>
            <a:off x="387791" y="0"/>
            <a:ext cx="0" cy="715224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2" name="Google Shape;32;p9"/>
          <p:cNvSpPr/>
          <p:nvPr/>
        </p:nvSpPr>
        <p:spPr>
          <a:xfrm>
            <a:off x="762736" y="1737438"/>
            <a:ext cx="4500000" cy="324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/>
          <p:nvPr/>
        </p:nvSpPr>
        <p:spPr>
          <a:xfrm flipH="1">
            <a:off x="6914775" y="1737438"/>
            <a:ext cx="4500000" cy="324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"/>
          <p:cNvSpPr/>
          <p:nvPr>
            <p:ph idx="2" type="pic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57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/>
          <p:nvPr>
            <p:ph idx="3" type="pic"/>
          </p:nvPr>
        </p:nvSpPr>
        <p:spPr>
          <a:xfrm flipH="1">
            <a:off x="6624043" y="1585866"/>
            <a:ext cx="4572000" cy="320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57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bg>
      <p:bgPr>
        <a:gradFill>
          <a:gsLst>
            <a:gs pos="0">
              <a:srgbClr val="FDBDC7">
                <a:alpha val="69803"/>
              </a:srgbClr>
            </a:gs>
            <a:gs pos="100000">
              <a:schemeClr val="accent1"/>
            </a:gs>
          </a:gsLst>
          <a:lin ang="162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1"/>
          <p:cNvGrpSpPr/>
          <p:nvPr/>
        </p:nvGrpSpPr>
        <p:grpSpPr>
          <a:xfrm>
            <a:off x="725257" y="1648879"/>
            <a:ext cx="2449180" cy="4305530"/>
            <a:chOff x="445712" y="1449040"/>
            <a:chExt cx="2113018" cy="3924176"/>
          </a:xfrm>
        </p:grpSpPr>
        <p:sp>
          <p:nvSpPr>
            <p:cNvPr id="39" name="Google Shape;39;p11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;p11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42" name="Google Shape;42;p11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1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5" name="Google Shape;45;p11"/>
          <p:cNvCxnSpPr/>
          <p:nvPr/>
        </p:nvCxnSpPr>
        <p:spPr>
          <a:xfrm flipH="1" rot="10800000">
            <a:off x="518160" y="6518491"/>
            <a:ext cx="11155680" cy="1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6" name="Google Shape;46;p11"/>
          <p:cNvCxnSpPr/>
          <p:nvPr/>
        </p:nvCxnSpPr>
        <p:spPr>
          <a:xfrm>
            <a:off x="235391" y="0"/>
            <a:ext cx="0" cy="1063756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47" name="Google Shape;47;p11"/>
          <p:cNvCxnSpPr/>
          <p:nvPr/>
        </p:nvCxnSpPr>
        <p:spPr>
          <a:xfrm>
            <a:off x="387791" y="0"/>
            <a:ext cx="0" cy="715224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8" name="Google Shape;48;p11"/>
          <p:cNvSpPr/>
          <p:nvPr>
            <p:ph idx="2" type="pic"/>
          </p:nvPr>
        </p:nvSpPr>
        <p:spPr>
          <a:xfrm>
            <a:off x="873465" y="2041580"/>
            <a:ext cx="2152765" cy="33487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ml/datasets/Bank+Market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7039640" y="4524263"/>
            <a:ext cx="5169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Portuguese Banking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039640" y="6341960"/>
            <a:ext cx="5169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accent2"/>
                </a:solidFill>
              </a:rPr>
              <a:t>Jimmy Blezin</a:t>
            </a:r>
            <a:endParaRPr b="0" i="0" sz="1867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7424596" y="6354684"/>
            <a:ext cx="47085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6"/>
          <p:cNvGrpSpPr/>
          <p:nvPr/>
        </p:nvGrpSpPr>
        <p:grpSpPr>
          <a:xfrm>
            <a:off x="5769612" y="1244907"/>
            <a:ext cx="5419663" cy="777510"/>
            <a:chOff x="6102442" y="1483456"/>
            <a:chExt cx="5419663" cy="777510"/>
          </a:xfrm>
        </p:grpSpPr>
        <p:sp>
          <p:nvSpPr>
            <p:cNvPr id="176" name="Google Shape;176;p26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Methodology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6455407" y="3458722"/>
            <a:ext cx="5419523" cy="778796"/>
            <a:chOff x="6102442" y="1245931"/>
            <a:chExt cx="5419523" cy="778796"/>
          </a:xfrm>
        </p:grpSpPr>
        <p:sp>
          <p:nvSpPr>
            <p:cNvPr id="179" name="Google Shape;179;p26"/>
            <p:cNvSpPr txBox="1"/>
            <p:nvPr/>
          </p:nvSpPr>
          <p:spPr>
            <a:xfrm>
              <a:off x="6860266" y="1516827"/>
              <a:ext cx="4661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Feature Importance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6102442" y="1245931"/>
              <a:ext cx="9810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6379207" y="2301489"/>
            <a:ext cx="5419523" cy="777600"/>
            <a:chOff x="6026242" y="1448056"/>
            <a:chExt cx="5419523" cy="777600"/>
          </a:xfrm>
        </p:grpSpPr>
        <p:sp>
          <p:nvSpPr>
            <p:cNvPr id="182" name="Google Shape;182;p26"/>
            <p:cNvSpPr txBox="1"/>
            <p:nvPr/>
          </p:nvSpPr>
          <p:spPr>
            <a:xfrm>
              <a:off x="6784066" y="1642752"/>
              <a:ext cx="4661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Function &amp; Objective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6026242" y="1448056"/>
              <a:ext cx="9810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6"/>
          <p:cNvSpPr txBox="1"/>
          <p:nvPr/>
        </p:nvSpPr>
        <p:spPr>
          <a:xfrm>
            <a:off x="6203175" y="157650"/>
            <a:ext cx="376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2"/>
                </a:solidFill>
              </a:rPr>
              <a:t>Statement</a:t>
            </a:r>
            <a:endParaRPr b="1" sz="5400">
              <a:solidFill>
                <a:schemeClr val="accent2"/>
              </a:solidFill>
            </a:endParaRPr>
          </a:p>
        </p:txBody>
      </p:sp>
      <p:grpSp>
        <p:nvGrpSpPr>
          <p:cNvPr id="185" name="Google Shape;185;p26"/>
          <p:cNvGrpSpPr/>
          <p:nvPr/>
        </p:nvGrpSpPr>
        <p:grpSpPr>
          <a:xfrm>
            <a:off x="-386862" y="167054"/>
            <a:ext cx="6548853" cy="6523892"/>
            <a:chOff x="-386862" y="167054"/>
            <a:chExt cx="6548853" cy="6523892"/>
          </a:xfrm>
        </p:grpSpPr>
        <p:sp>
          <p:nvSpPr>
            <p:cNvPr id="186" name="Google Shape;186;p26"/>
            <p:cNvSpPr/>
            <p:nvPr/>
          </p:nvSpPr>
          <p:spPr>
            <a:xfrm>
              <a:off x="-386862" y="167054"/>
              <a:ext cx="6523892" cy="6523892"/>
            </a:xfrm>
            <a:prstGeom prst="blockArc">
              <a:avLst>
                <a:gd fmla="val 12441576" name="adj1"/>
                <a:gd fmla="val 9128833" name="adj2"/>
                <a:gd fmla="val 384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" name="Google Shape;187;p26"/>
            <p:cNvGrpSpPr/>
            <p:nvPr/>
          </p:nvGrpSpPr>
          <p:grpSpPr>
            <a:xfrm>
              <a:off x="5514126" y="1570615"/>
              <a:ext cx="647865" cy="3396836"/>
              <a:chOff x="5514126" y="1568965"/>
              <a:chExt cx="647865" cy="3396836"/>
            </a:xfrm>
          </p:grpSpPr>
          <p:sp>
            <p:nvSpPr>
              <p:cNvPr id="188" name="Google Shape;188;p26"/>
              <p:cNvSpPr/>
              <p:nvPr/>
            </p:nvSpPr>
            <p:spPr>
              <a:xfrm>
                <a:off x="5514126" y="1568965"/>
                <a:ext cx="132000" cy="1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984516" y="2662327"/>
                <a:ext cx="131885" cy="13188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6029991" y="3737989"/>
                <a:ext cx="132000" cy="1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701426" y="4833801"/>
                <a:ext cx="132000" cy="1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2" name="Google Shape;192;p26"/>
          <p:cNvGrpSpPr/>
          <p:nvPr/>
        </p:nvGrpSpPr>
        <p:grpSpPr>
          <a:xfrm>
            <a:off x="6074412" y="4617117"/>
            <a:ext cx="5419523" cy="777600"/>
            <a:chOff x="6407242" y="492856"/>
            <a:chExt cx="5419523" cy="777600"/>
          </a:xfrm>
        </p:grpSpPr>
        <p:sp>
          <p:nvSpPr>
            <p:cNvPr id="193" name="Google Shape;193;p26"/>
            <p:cNvSpPr txBox="1"/>
            <p:nvPr/>
          </p:nvSpPr>
          <p:spPr>
            <a:xfrm>
              <a:off x="7165066" y="687552"/>
              <a:ext cx="4661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Model Predictions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 txBox="1"/>
            <p:nvPr/>
          </p:nvSpPr>
          <p:spPr>
            <a:xfrm>
              <a:off x="6407242" y="492856"/>
              <a:ext cx="9810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26"/>
          <p:cNvGrpSpPr/>
          <p:nvPr/>
        </p:nvGrpSpPr>
        <p:grpSpPr>
          <a:xfrm>
            <a:off x="5388612" y="5607717"/>
            <a:ext cx="5419523" cy="777600"/>
            <a:chOff x="6254842" y="492856"/>
            <a:chExt cx="5419523" cy="777600"/>
          </a:xfrm>
        </p:grpSpPr>
        <p:sp>
          <p:nvSpPr>
            <p:cNvPr id="196" name="Google Shape;196;p26"/>
            <p:cNvSpPr txBox="1"/>
            <p:nvPr/>
          </p:nvSpPr>
          <p:spPr>
            <a:xfrm>
              <a:off x="7012666" y="687552"/>
              <a:ext cx="4661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Future Work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6254842" y="492856"/>
              <a:ext cx="9810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4400">
                  <a:solidFill>
                    <a:schemeClr val="accent4"/>
                  </a:solidFill>
                </a:rPr>
                <a:t>5</a:t>
              </a:r>
              <a:endParaRPr b="1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6"/>
          <p:cNvSpPr/>
          <p:nvPr/>
        </p:nvSpPr>
        <p:spPr>
          <a:xfrm>
            <a:off x="5091826" y="5673651"/>
            <a:ext cx="132000" cy="1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347663" y="285750"/>
            <a:ext cx="11496675" cy="6286500"/>
          </a:xfrm>
          <a:custGeom>
            <a:rect b="b" l="l" r="r" t="t"/>
            <a:pathLst>
              <a:path extrusionOk="0" h="6286500" w="11496675">
                <a:moveTo>
                  <a:pt x="1429805" y="4515525"/>
                </a:moveTo>
                <a:cubicBezTo>
                  <a:pt x="1548971" y="4549958"/>
                  <a:pt x="1634718" y="4599284"/>
                  <a:pt x="1687021" y="4663505"/>
                </a:cubicBezTo>
                <a:cubicBezTo>
                  <a:pt x="1739323" y="4727725"/>
                  <a:pt x="1765481" y="4804197"/>
                  <a:pt x="1765481" y="4892907"/>
                </a:cubicBezTo>
                <a:cubicBezTo>
                  <a:pt x="1765481" y="4992227"/>
                  <a:pt x="1734358" y="5078629"/>
                  <a:pt x="1672127" y="5152111"/>
                </a:cubicBezTo>
                <a:cubicBezTo>
                  <a:pt x="1609881" y="5225607"/>
                  <a:pt x="1529112" y="5271623"/>
                  <a:pt x="1429805" y="5290161"/>
                </a:cubicBezTo>
                <a:close/>
                <a:moveTo>
                  <a:pt x="1141800" y="3176799"/>
                </a:moveTo>
                <a:lnTo>
                  <a:pt x="1141800" y="3864032"/>
                </a:lnTo>
                <a:cubicBezTo>
                  <a:pt x="1055719" y="3826957"/>
                  <a:pt x="991498" y="3778298"/>
                  <a:pt x="949125" y="3718055"/>
                </a:cubicBezTo>
                <a:cubicBezTo>
                  <a:pt x="906752" y="3657798"/>
                  <a:pt x="885572" y="3592590"/>
                  <a:pt x="885572" y="3522404"/>
                </a:cubicBezTo>
                <a:cubicBezTo>
                  <a:pt x="885572" y="3445599"/>
                  <a:pt x="908740" y="3375426"/>
                  <a:pt x="955091" y="3311859"/>
                </a:cubicBezTo>
                <a:cubicBezTo>
                  <a:pt x="1001428" y="3248306"/>
                  <a:pt x="1063673" y="3203277"/>
                  <a:pt x="1141800" y="3176799"/>
                </a:cubicBezTo>
                <a:close/>
                <a:moveTo>
                  <a:pt x="1141800" y="2547153"/>
                </a:moveTo>
                <a:lnTo>
                  <a:pt x="1141800" y="2743791"/>
                </a:lnTo>
                <a:cubicBezTo>
                  <a:pt x="914039" y="2766306"/>
                  <a:pt x="731640" y="2851386"/>
                  <a:pt x="594578" y="2999032"/>
                </a:cubicBezTo>
                <a:cubicBezTo>
                  <a:pt x="457528" y="3146677"/>
                  <a:pt x="389010" y="3329076"/>
                  <a:pt x="389010" y="3546240"/>
                </a:cubicBezTo>
                <a:cubicBezTo>
                  <a:pt x="389010" y="3760748"/>
                  <a:pt x="449587" y="3943160"/>
                  <a:pt x="570755" y="4093448"/>
                </a:cubicBezTo>
                <a:cubicBezTo>
                  <a:pt x="691909" y="4243736"/>
                  <a:pt x="882262" y="4355962"/>
                  <a:pt x="1141800" y="4430112"/>
                </a:cubicBezTo>
                <a:lnTo>
                  <a:pt x="1141800" y="5262348"/>
                </a:lnTo>
                <a:cubicBezTo>
                  <a:pt x="1070293" y="5227929"/>
                  <a:pt x="1005405" y="5172317"/>
                  <a:pt x="947136" y="5095511"/>
                </a:cubicBezTo>
                <a:cubicBezTo>
                  <a:pt x="888882" y="5018705"/>
                  <a:pt x="849151" y="4927339"/>
                  <a:pt x="827971" y="4821413"/>
                </a:cubicBezTo>
                <a:lnTo>
                  <a:pt x="309562" y="4877025"/>
                </a:lnTo>
                <a:cubicBezTo>
                  <a:pt x="349280" y="5137884"/>
                  <a:pt x="440646" y="5339821"/>
                  <a:pt x="583661" y="5482822"/>
                </a:cubicBezTo>
                <a:cubicBezTo>
                  <a:pt x="726675" y="5625837"/>
                  <a:pt x="912717" y="5711250"/>
                  <a:pt x="1141800" y="5739050"/>
                </a:cubicBezTo>
                <a:lnTo>
                  <a:pt x="1141800" y="6100550"/>
                </a:lnTo>
                <a:lnTo>
                  <a:pt x="1429805" y="6100550"/>
                </a:lnTo>
                <a:lnTo>
                  <a:pt x="1429805" y="5729121"/>
                </a:lnTo>
                <a:cubicBezTo>
                  <a:pt x="1688008" y="5692046"/>
                  <a:pt x="1889612" y="5591404"/>
                  <a:pt x="2034615" y="5427210"/>
                </a:cubicBezTo>
                <a:cubicBezTo>
                  <a:pt x="2179605" y="5263015"/>
                  <a:pt x="2252113" y="5061079"/>
                  <a:pt x="2252113" y="4821413"/>
                </a:cubicBezTo>
                <a:cubicBezTo>
                  <a:pt x="2252113" y="4606891"/>
                  <a:pt x="2194499" y="4431113"/>
                  <a:pt x="2079297" y="4294064"/>
                </a:cubicBezTo>
                <a:cubicBezTo>
                  <a:pt x="1964095" y="4157015"/>
                  <a:pt x="1747598" y="4045443"/>
                  <a:pt x="1429805" y="3959375"/>
                </a:cubicBezTo>
                <a:lnTo>
                  <a:pt x="1429805" y="3182751"/>
                </a:lnTo>
                <a:cubicBezTo>
                  <a:pt x="1558246" y="3238377"/>
                  <a:pt x="1637694" y="3344303"/>
                  <a:pt x="1668149" y="3500557"/>
                </a:cubicBezTo>
                <a:lnTo>
                  <a:pt x="2170676" y="3435015"/>
                </a:lnTo>
                <a:cubicBezTo>
                  <a:pt x="2136244" y="3236388"/>
                  <a:pt x="2056796" y="3077812"/>
                  <a:pt x="1932318" y="2959301"/>
                </a:cubicBezTo>
                <a:cubicBezTo>
                  <a:pt x="1807855" y="2840789"/>
                  <a:pt x="1640337" y="2768949"/>
                  <a:pt x="1429805" y="2743791"/>
                </a:cubicBezTo>
                <a:lnTo>
                  <a:pt x="1429805" y="2547153"/>
                </a:lnTo>
                <a:close/>
                <a:moveTo>
                  <a:pt x="352421" y="0"/>
                </a:moveTo>
                <a:lnTo>
                  <a:pt x="11144254" y="0"/>
                </a:lnTo>
                <a:cubicBezTo>
                  <a:pt x="11338891" y="0"/>
                  <a:pt x="11496675" y="157784"/>
                  <a:pt x="11496675" y="352421"/>
                </a:cubicBezTo>
                <a:lnTo>
                  <a:pt x="11496675" y="5934079"/>
                </a:lnTo>
                <a:cubicBezTo>
                  <a:pt x="11496675" y="6128716"/>
                  <a:pt x="11338891" y="6286500"/>
                  <a:pt x="11144254" y="6286500"/>
                </a:cubicBezTo>
                <a:lnTo>
                  <a:pt x="352421" y="6286500"/>
                </a:lnTo>
                <a:cubicBezTo>
                  <a:pt x="157784" y="6286500"/>
                  <a:pt x="0" y="6128716"/>
                  <a:pt x="0" y="5934079"/>
                </a:cubicBezTo>
                <a:lnTo>
                  <a:pt x="0" y="352421"/>
                </a:lnTo>
                <a:cubicBezTo>
                  <a:pt x="0" y="157784"/>
                  <a:pt x="157784" y="0"/>
                  <a:pt x="352421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269575" y="1699013"/>
            <a:ext cx="81801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8000" spcFirstLastPara="1" rIns="2400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UCI: </a:t>
            </a:r>
            <a:r>
              <a:rPr lang="en-US" sz="2400">
                <a:solidFill>
                  <a:schemeClr val="accent2"/>
                </a:solidFill>
              </a:rPr>
              <a:t>Machine Learning Repository</a:t>
            </a:r>
            <a:endParaRPr sz="2400">
              <a:solidFill>
                <a:schemeClr val="accent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Logistic</a:t>
            </a:r>
            <a:r>
              <a:rPr lang="en-US" sz="2400">
                <a:solidFill>
                  <a:schemeClr val="lt1"/>
                </a:solidFill>
              </a:rPr>
              <a:t> Regression</a:t>
            </a:r>
            <a:endParaRPr sz="24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Libraries</a:t>
            </a:r>
            <a:endParaRPr sz="2400">
              <a:solidFill>
                <a:schemeClr val="lt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-US" sz="1800">
                <a:solidFill>
                  <a:schemeClr val="accent2"/>
                </a:solidFill>
              </a:rPr>
              <a:t>Python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-US" sz="1800">
                <a:solidFill>
                  <a:schemeClr val="accent2"/>
                </a:solidFill>
              </a:rPr>
              <a:t>Pandas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-US" sz="1800">
                <a:solidFill>
                  <a:schemeClr val="accent2"/>
                </a:solidFill>
              </a:rPr>
              <a:t>Scikit-Learn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-US" sz="1800">
                <a:solidFill>
                  <a:schemeClr val="accent2"/>
                </a:solidFill>
              </a:rPr>
              <a:t>Seaborn</a:t>
            </a:r>
            <a:endParaRPr sz="1800">
              <a:solidFill>
                <a:schemeClr val="accent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Tableau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347650" y="544525"/>
            <a:ext cx="6129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400">
                <a:solidFill>
                  <a:schemeClr val="accent2"/>
                </a:solidFill>
              </a:rPr>
              <a:t>Methodology</a:t>
            </a:r>
            <a:endParaRPr sz="5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8"/>
          <p:cNvGrpSpPr/>
          <p:nvPr/>
        </p:nvGrpSpPr>
        <p:grpSpPr>
          <a:xfrm>
            <a:off x="12125" y="2951937"/>
            <a:ext cx="12182437" cy="2791638"/>
            <a:chOff x="12125" y="2951937"/>
            <a:chExt cx="12182437" cy="2791638"/>
          </a:xfrm>
        </p:grpSpPr>
        <p:sp>
          <p:nvSpPr>
            <p:cNvPr id="211" name="Google Shape;211;p28"/>
            <p:cNvSpPr/>
            <p:nvPr/>
          </p:nvSpPr>
          <p:spPr>
            <a:xfrm>
              <a:off x="7086600" y="2951937"/>
              <a:ext cx="2578902" cy="1707605"/>
            </a:xfrm>
            <a:custGeom>
              <a:rect b="b" l="l" r="r" t="t"/>
              <a:pathLst>
                <a:path extrusionOk="0" h="2364251" w="3570602">
                  <a:moveTo>
                    <a:pt x="700877" y="732948"/>
                  </a:moveTo>
                  <a:cubicBezTo>
                    <a:pt x="645703" y="732948"/>
                    <a:pt x="600946" y="777704"/>
                    <a:pt x="600946" y="832878"/>
                  </a:cubicBezTo>
                  <a:cubicBezTo>
                    <a:pt x="600946" y="888053"/>
                    <a:pt x="645703" y="932809"/>
                    <a:pt x="700877" y="932809"/>
                  </a:cubicBezTo>
                  <a:cubicBezTo>
                    <a:pt x="756051" y="932809"/>
                    <a:pt x="800808" y="888053"/>
                    <a:pt x="800808" y="832878"/>
                  </a:cubicBezTo>
                  <a:cubicBezTo>
                    <a:pt x="800422" y="777704"/>
                    <a:pt x="756051" y="732948"/>
                    <a:pt x="700877" y="732948"/>
                  </a:cubicBezTo>
                  <a:lnTo>
                    <a:pt x="700877" y="732948"/>
                  </a:lnTo>
                  <a:close/>
                  <a:moveTo>
                    <a:pt x="3239275" y="147253"/>
                  </a:moveTo>
                  <a:cubicBezTo>
                    <a:pt x="3199534" y="147253"/>
                    <a:pt x="3167124" y="190080"/>
                    <a:pt x="3167124" y="242939"/>
                  </a:cubicBezTo>
                  <a:cubicBezTo>
                    <a:pt x="3167124" y="295799"/>
                    <a:pt x="3199534" y="338626"/>
                    <a:pt x="3239275" y="338626"/>
                  </a:cubicBezTo>
                  <a:cubicBezTo>
                    <a:pt x="3279016" y="338626"/>
                    <a:pt x="3311426" y="295799"/>
                    <a:pt x="3311426" y="242939"/>
                  </a:cubicBezTo>
                  <a:cubicBezTo>
                    <a:pt x="3311426" y="190080"/>
                    <a:pt x="3279401" y="147253"/>
                    <a:pt x="3239275" y="147253"/>
                  </a:cubicBezTo>
                  <a:lnTo>
                    <a:pt x="3239275" y="147253"/>
                  </a:lnTo>
                  <a:close/>
                  <a:moveTo>
                    <a:pt x="2040876" y="136835"/>
                  </a:moveTo>
                  <a:cubicBezTo>
                    <a:pt x="1874968" y="138764"/>
                    <a:pt x="1709831" y="181206"/>
                    <a:pt x="1560514" y="263389"/>
                  </a:cubicBezTo>
                  <a:lnTo>
                    <a:pt x="1599869" y="332067"/>
                  </a:lnTo>
                  <a:cubicBezTo>
                    <a:pt x="1874582" y="180434"/>
                    <a:pt x="2208714" y="176190"/>
                    <a:pt x="2486900" y="320878"/>
                  </a:cubicBezTo>
                  <a:lnTo>
                    <a:pt x="2524326" y="251042"/>
                  </a:lnTo>
                  <a:cubicBezTo>
                    <a:pt x="2373079" y="172718"/>
                    <a:pt x="2206785" y="134520"/>
                    <a:pt x="2040876" y="136835"/>
                  </a:cubicBezTo>
                  <a:lnTo>
                    <a:pt x="2040876" y="136835"/>
                  </a:lnTo>
                  <a:close/>
                  <a:moveTo>
                    <a:pt x="2507209" y="2364251"/>
                  </a:moveTo>
                  <a:cubicBezTo>
                    <a:pt x="2472484" y="2207988"/>
                    <a:pt x="2446773" y="2033978"/>
                    <a:pt x="2429796" y="1866140"/>
                  </a:cubicBezTo>
                  <a:cubicBezTo>
                    <a:pt x="2149296" y="1917456"/>
                    <a:pt x="1806290" y="1916684"/>
                    <a:pt x="1585207" y="1898164"/>
                  </a:cubicBezTo>
                  <a:cubicBezTo>
                    <a:pt x="1538907" y="2099183"/>
                    <a:pt x="1544388" y="2153955"/>
                    <a:pt x="1442876" y="2337358"/>
                  </a:cubicBezTo>
                  <a:moveTo>
                    <a:pt x="974489" y="2305369"/>
                  </a:moveTo>
                  <a:cubicBezTo>
                    <a:pt x="966387" y="2233604"/>
                    <a:pt x="1001441" y="2025103"/>
                    <a:pt x="1010316" y="1831029"/>
                  </a:cubicBezTo>
                  <a:cubicBezTo>
                    <a:pt x="666538" y="1673609"/>
                    <a:pt x="-89309" y="1464102"/>
                    <a:pt x="8692" y="930880"/>
                  </a:cubicBezTo>
                  <a:cubicBezTo>
                    <a:pt x="14480" y="884194"/>
                    <a:pt x="204310" y="889982"/>
                    <a:pt x="305012" y="887281"/>
                  </a:cubicBezTo>
                  <a:cubicBezTo>
                    <a:pt x="409573" y="731790"/>
                    <a:pt x="463976" y="646521"/>
                    <a:pt x="616380" y="517267"/>
                  </a:cubicBezTo>
                  <a:cubicBezTo>
                    <a:pt x="607506" y="415407"/>
                    <a:pt x="551174" y="228664"/>
                    <a:pt x="589757" y="211301"/>
                  </a:cubicBezTo>
                  <a:cubicBezTo>
                    <a:pt x="848651" y="71629"/>
                    <a:pt x="891093" y="278436"/>
                    <a:pt x="1025363" y="394958"/>
                  </a:cubicBezTo>
                  <a:cubicBezTo>
                    <a:pt x="1253391" y="158442"/>
                    <a:pt x="1724493" y="12983"/>
                    <a:pt x="2006151" y="1408"/>
                  </a:cubicBezTo>
                  <a:lnTo>
                    <a:pt x="2006151" y="1408"/>
                  </a:lnTo>
                  <a:cubicBezTo>
                    <a:pt x="2391599" y="-16341"/>
                    <a:pt x="2832992" y="135292"/>
                    <a:pt x="3025523" y="368335"/>
                  </a:cubicBezTo>
                  <a:lnTo>
                    <a:pt x="3102690" y="473668"/>
                  </a:lnTo>
                  <a:cubicBezTo>
                    <a:pt x="3124296" y="452447"/>
                    <a:pt x="3130856" y="440100"/>
                    <a:pt x="3159021" y="415407"/>
                  </a:cubicBezTo>
                  <a:cubicBezTo>
                    <a:pt x="3094201" y="371808"/>
                    <a:pt x="3072981" y="334382"/>
                    <a:pt x="3072981" y="234451"/>
                  </a:cubicBezTo>
                  <a:cubicBezTo>
                    <a:pt x="3072981" y="121016"/>
                    <a:pt x="3135486" y="38448"/>
                    <a:pt x="3237346" y="36904"/>
                  </a:cubicBezTo>
                  <a:cubicBezTo>
                    <a:pt x="3339206" y="35747"/>
                    <a:pt x="3403640" y="136449"/>
                    <a:pt x="3399010" y="242168"/>
                  </a:cubicBezTo>
                  <a:cubicBezTo>
                    <a:pt x="3396695" y="295027"/>
                    <a:pt x="3397466" y="268790"/>
                    <a:pt x="3388207" y="317019"/>
                  </a:cubicBezTo>
                  <a:cubicBezTo>
                    <a:pt x="3426018" y="289239"/>
                    <a:pt x="3490066" y="329366"/>
                    <a:pt x="3547556" y="30731"/>
                  </a:cubicBezTo>
                  <a:cubicBezTo>
                    <a:pt x="3628195" y="300043"/>
                    <a:pt x="3485437" y="420423"/>
                    <a:pt x="3302166" y="449746"/>
                  </a:cubicBezTo>
                  <a:cubicBezTo>
                    <a:pt x="3258566" y="504920"/>
                    <a:pt x="3224227" y="562795"/>
                    <a:pt x="3166352" y="589803"/>
                  </a:cubicBezTo>
                  <a:cubicBezTo>
                    <a:pt x="3166352" y="590189"/>
                    <a:pt x="3166738" y="590189"/>
                    <a:pt x="3166738" y="590575"/>
                  </a:cubicBezTo>
                  <a:lnTo>
                    <a:pt x="3233487" y="798539"/>
                  </a:lnTo>
                  <a:cubicBezTo>
                    <a:pt x="3308339" y="1143474"/>
                    <a:pt x="3189502" y="1481078"/>
                    <a:pt x="3052917" y="1618049"/>
                  </a:cubicBezTo>
                  <a:cubicBezTo>
                    <a:pt x="3015491" y="1944464"/>
                    <a:pt x="3038735" y="2078290"/>
                    <a:pt x="2959639" y="2331783"/>
                  </a:cubicBezTo>
                </a:path>
              </a:pathLst>
            </a:custGeom>
            <a:noFill/>
            <a:ln cap="flat" cmpd="sng" w="317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9214248" y="3379722"/>
              <a:ext cx="2980314" cy="2356745"/>
            </a:xfrm>
            <a:custGeom>
              <a:rect b="b" l="l" r="r" t="t"/>
              <a:pathLst>
                <a:path extrusionOk="0" h="3533241" w="4832349">
                  <a:moveTo>
                    <a:pt x="0" y="1867853"/>
                  </a:moveTo>
                  <a:lnTo>
                    <a:pt x="979537" y="1868490"/>
                  </a:lnTo>
                  <a:lnTo>
                    <a:pt x="1234296" y="2848024"/>
                  </a:lnTo>
                  <a:lnTo>
                    <a:pt x="1486397" y="0"/>
                  </a:lnTo>
                  <a:lnTo>
                    <a:pt x="1749744" y="3533241"/>
                  </a:lnTo>
                  <a:lnTo>
                    <a:pt x="2071612" y="1250899"/>
                  </a:lnTo>
                  <a:lnTo>
                    <a:pt x="2166710" y="1860635"/>
                  </a:lnTo>
                  <a:cubicBezTo>
                    <a:pt x="2462562" y="1868006"/>
                    <a:pt x="4062880" y="1873220"/>
                    <a:pt x="4832349" y="1867897"/>
                  </a:cubicBezTo>
                </a:path>
              </a:pathLst>
            </a:custGeom>
            <a:noFill/>
            <a:ln cap="flat" cmpd="sng" w="317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12125" y="3386830"/>
              <a:ext cx="7795332" cy="2356745"/>
            </a:xfrm>
            <a:custGeom>
              <a:rect b="b" l="l" r="r" t="t"/>
              <a:pathLst>
                <a:path extrusionOk="0" h="3533241" w="12639527">
                  <a:moveTo>
                    <a:pt x="0" y="1886379"/>
                  </a:moveTo>
                  <a:lnTo>
                    <a:pt x="9561420" y="1868490"/>
                  </a:lnTo>
                  <a:lnTo>
                    <a:pt x="9816179" y="2848024"/>
                  </a:lnTo>
                  <a:lnTo>
                    <a:pt x="10068280" y="0"/>
                  </a:lnTo>
                  <a:lnTo>
                    <a:pt x="10331627" y="3533241"/>
                  </a:lnTo>
                  <a:lnTo>
                    <a:pt x="10653495" y="1250899"/>
                  </a:lnTo>
                  <a:lnTo>
                    <a:pt x="10748593" y="1860635"/>
                  </a:lnTo>
                  <a:cubicBezTo>
                    <a:pt x="11044445" y="1868006"/>
                    <a:pt x="11870058" y="1867045"/>
                    <a:pt x="12639527" y="1861722"/>
                  </a:cubicBezTo>
                </a:path>
              </a:pathLst>
            </a:custGeom>
            <a:noFill/>
            <a:ln cap="flat" cmpd="sng" w="317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8"/>
          <p:cNvSpPr/>
          <p:nvPr/>
        </p:nvSpPr>
        <p:spPr>
          <a:xfrm rot="900000">
            <a:off x="8596087" y="2345288"/>
            <a:ext cx="369759" cy="676379"/>
          </a:xfrm>
          <a:custGeom>
            <a:rect b="b" l="l" r="r" t="t"/>
            <a:pathLst>
              <a:path extrusionOk="0" h="266254" w="145554">
                <a:moveTo>
                  <a:pt x="83939" y="147489"/>
                </a:moveTo>
                <a:lnTo>
                  <a:pt x="83939" y="205532"/>
                </a:lnTo>
                <a:cubicBezTo>
                  <a:pt x="91380" y="204143"/>
                  <a:pt x="97432" y="200695"/>
                  <a:pt x="102096" y="195188"/>
                </a:cubicBezTo>
                <a:cubicBezTo>
                  <a:pt x="106759" y="189682"/>
                  <a:pt x="109091" y="183208"/>
                  <a:pt x="109091" y="175766"/>
                </a:cubicBezTo>
                <a:cubicBezTo>
                  <a:pt x="109091" y="169119"/>
                  <a:pt x="107131" y="163389"/>
                  <a:pt x="103212" y="158577"/>
                </a:cubicBezTo>
                <a:cubicBezTo>
                  <a:pt x="99293" y="153765"/>
                  <a:pt x="92868" y="150069"/>
                  <a:pt x="83939" y="147489"/>
                </a:cubicBezTo>
                <a:close/>
                <a:moveTo>
                  <a:pt x="62359" y="47179"/>
                </a:moveTo>
                <a:cubicBezTo>
                  <a:pt x="56505" y="49163"/>
                  <a:pt x="51841" y="52537"/>
                  <a:pt x="48369" y="57299"/>
                </a:cubicBezTo>
                <a:cubicBezTo>
                  <a:pt x="44896" y="62062"/>
                  <a:pt x="43160" y="67320"/>
                  <a:pt x="43160" y="73075"/>
                </a:cubicBezTo>
                <a:cubicBezTo>
                  <a:pt x="43160" y="78334"/>
                  <a:pt x="44747" y="83220"/>
                  <a:pt x="47922" y="87735"/>
                </a:cubicBezTo>
                <a:cubicBezTo>
                  <a:pt x="51097" y="92249"/>
                  <a:pt x="55909" y="95895"/>
                  <a:pt x="62359" y="98673"/>
                </a:cubicBezTo>
                <a:close/>
                <a:moveTo>
                  <a:pt x="62359" y="0"/>
                </a:moveTo>
                <a:lnTo>
                  <a:pt x="83939" y="0"/>
                </a:lnTo>
                <a:lnTo>
                  <a:pt x="83939" y="14734"/>
                </a:lnTo>
                <a:cubicBezTo>
                  <a:pt x="99714" y="16619"/>
                  <a:pt x="112266" y="22002"/>
                  <a:pt x="121592" y="30882"/>
                </a:cubicBezTo>
                <a:cubicBezTo>
                  <a:pt x="130919" y="39762"/>
                  <a:pt x="136872" y="51644"/>
                  <a:pt x="139452" y="66527"/>
                </a:cubicBezTo>
                <a:lnTo>
                  <a:pt x="101798" y="71438"/>
                </a:lnTo>
                <a:cubicBezTo>
                  <a:pt x="99516" y="59730"/>
                  <a:pt x="93563" y="51793"/>
                  <a:pt x="83939" y="47625"/>
                </a:cubicBezTo>
                <a:lnTo>
                  <a:pt x="83939" y="105817"/>
                </a:lnTo>
                <a:cubicBezTo>
                  <a:pt x="107751" y="112266"/>
                  <a:pt x="123973" y="120626"/>
                  <a:pt x="132605" y="130895"/>
                </a:cubicBezTo>
                <a:cubicBezTo>
                  <a:pt x="141237" y="141164"/>
                  <a:pt x="145554" y="154335"/>
                  <a:pt x="145554" y="170409"/>
                </a:cubicBezTo>
                <a:cubicBezTo>
                  <a:pt x="145554" y="188367"/>
                  <a:pt x="140121" y="203498"/>
                  <a:pt x="129257" y="215801"/>
                </a:cubicBezTo>
                <a:cubicBezTo>
                  <a:pt x="118392" y="228104"/>
                  <a:pt x="103286" y="235645"/>
                  <a:pt x="83939" y="238423"/>
                </a:cubicBezTo>
                <a:lnTo>
                  <a:pt x="83939" y="266254"/>
                </a:lnTo>
                <a:lnTo>
                  <a:pt x="62359" y="266254"/>
                </a:lnTo>
                <a:lnTo>
                  <a:pt x="62359" y="239167"/>
                </a:lnTo>
                <a:cubicBezTo>
                  <a:pt x="45194" y="237084"/>
                  <a:pt x="31254" y="230684"/>
                  <a:pt x="20538" y="219968"/>
                </a:cubicBezTo>
                <a:cubicBezTo>
                  <a:pt x="9822" y="209253"/>
                  <a:pt x="2976" y="194122"/>
                  <a:pt x="0" y="174576"/>
                </a:cubicBezTo>
                <a:lnTo>
                  <a:pt x="38844" y="170409"/>
                </a:lnTo>
                <a:cubicBezTo>
                  <a:pt x="40431" y="178346"/>
                  <a:pt x="43408" y="185192"/>
                  <a:pt x="47773" y="190947"/>
                </a:cubicBezTo>
                <a:cubicBezTo>
                  <a:pt x="52139" y="196702"/>
                  <a:pt x="57001" y="200869"/>
                  <a:pt x="62359" y="203448"/>
                </a:cubicBezTo>
                <a:lnTo>
                  <a:pt x="62359" y="141089"/>
                </a:lnTo>
                <a:cubicBezTo>
                  <a:pt x="42912" y="135533"/>
                  <a:pt x="28649" y="127124"/>
                  <a:pt x="19571" y="115863"/>
                </a:cubicBezTo>
                <a:cubicBezTo>
                  <a:pt x="10492" y="104602"/>
                  <a:pt x="5953" y="90934"/>
                  <a:pt x="5953" y="74861"/>
                </a:cubicBezTo>
                <a:cubicBezTo>
                  <a:pt x="5953" y="58589"/>
                  <a:pt x="11087" y="44922"/>
                  <a:pt x="21356" y="33859"/>
                </a:cubicBezTo>
                <a:cubicBezTo>
                  <a:pt x="31626" y="22796"/>
                  <a:pt x="45293" y="16421"/>
                  <a:pt x="62359" y="147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</a:pPr>
            <a:r>
              <a:rPr lang="en-US"/>
              <a:t>Function </a:t>
            </a:r>
            <a:r>
              <a:rPr lang="en-US">
                <a:solidFill>
                  <a:schemeClr val="lt1"/>
                </a:solidFill>
              </a:rPr>
              <a:t>&amp;</a:t>
            </a:r>
            <a:r>
              <a:rPr lang="en-US"/>
              <a:t> Objective</a:t>
            </a:r>
            <a:endParaRPr/>
          </a:p>
        </p:txBody>
      </p:sp>
      <p:cxnSp>
        <p:nvCxnSpPr>
          <p:cNvPr id="216" name="Google Shape;216;p28"/>
          <p:cNvCxnSpPr>
            <a:stCxn id="211" idx="22"/>
          </p:cNvCxnSpPr>
          <p:nvPr/>
        </p:nvCxnSpPr>
        <p:spPr>
          <a:xfrm>
            <a:off x="8128731" y="4640118"/>
            <a:ext cx="772200" cy="1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7" name="Google Shape;217;p28"/>
          <p:cNvGrpSpPr/>
          <p:nvPr/>
        </p:nvGrpSpPr>
        <p:grpSpPr>
          <a:xfrm>
            <a:off x="8128732" y="-633563"/>
            <a:ext cx="2521616" cy="3203015"/>
            <a:chOff x="8128732" y="-633563"/>
            <a:chExt cx="2521616" cy="3203015"/>
          </a:xfrm>
        </p:grpSpPr>
        <p:sp>
          <p:nvSpPr>
            <p:cNvPr id="218" name="Google Shape;218;p28"/>
            <p:cNvSpPr/>
            <p:nvPr/>
          </p:nvSpPr>
          <p:spPr>
            <a:xfrm flipH="1">
              <a:off x="8128732" y="593369"/>
              <a:ext cx="1545180" cy="1976083"/>
            </a:xfrm>
            <a:custGeom>
              <a:rect b="b" l="l" r="r" t="t"/>
              <a:pathLst>
                <a:path extrusionOk="0" h="1976083" w="1545180">
                  <a:moveTo>
                    <a:pt x="647771" y="0"/>
                  </a:moveTo>
                  <a:lnTo>
                    <a:pt x="0" y="445909"/>
                  </a:lnTo>
                  <a:lnTo>
                    <a:pt x="5233" y="509740"/>
                  </a:lnTo>
                  <a:cubicBezTo>
                    <a:pt x="17079" y="695334"/>
                    <a:pt x="14993" y="888091"/>
                    <a:pt x="100473" y="1075188"/>
                  </a:cubicBezTo>
                  <a:cubicBezTo>
                    <a:pt x="303188" y="1431729"/>
                    <a:pt x="605342" y="1771748"/>
                    <a:pt x="715736" y="1852055"/>
                  </a:cubicBezTo>
                  <a:lnTo>
                    <a:pt x="720861" y="1854684"/>
                  </a:lnTo>
                  <a:lnTo>
                    <a:pt x="739168" y="1834279"/>
                  </a:lnTo>
                  <a:cubicBezTo>
                    <a:pt x="752797" y="1823549"/>
                    <a:pt x="768979" y="1814434"/>
                    <a:pt x="787714" y="1806936"/>
                  </a:cubicBezTo>
                  <a:lnTo>
                    <a:pt x="778027" y="1770782"/>
                  </a:lnTo>
                  <a:lnTo>
                    <a:pt x="825720" y="1758002"/>
                  </a:lnTo>
                  <a:lnTo>
                    <a:pt x="825154" y="1740596"/>
                  </a:lnTo>
                  <a:cubicBezTo>
                    <a:pt x="818107" y="1672442"/>
                    <a:pt x="795487" y="1587115"/>
                    <a:pt x="753004" y="1499392"/>
                  </a:cubicBezTo>
                  <a:cubicBezTo>
                    <a:pt x="725078" y="1390995"/>
                    <a:pt x="569045" y="1324088"/>
                    <a:pt x="541436" y="1183454"/>
                  </a:cubicBezTo>
                  <a:cubicBezTo>
                    <a:pt x="529719" y="1060432"/>
                    <a:pt x="499721" y="948928"/>
                    <a:pt x="602607" y="929566"/>
                  </a:cubicBezTo>
                  <a:cubicBezTo>
                    <a:pt x="707852" y="930758"/>
                    <a:pt x="865496" y="1040074"/>
                    <a:pt x="990243" y="1284282"/>
                  </a:cubicBezTo>
                  <a:cubicBezTo>
                    <a:pt x="927883" y="1594712"/>
                    <a:pt x="772766" y="1760006"/>
                    <a:pt x="899889" y="1974988"/>
                  </a:cubicBezTo>
                  <a:cubicBezTo>
                    <a:pt x="920570" y="1961072"/>
                    <a:pt x="1064798" y="1848266"/>
                    <a:pt x="1079605" y="1755353"/>
                  </a:cubicBezTo>
                  <a:cubicBezTo>
                    <a:pt x="1131307" y="1846764"/>
                    <a:pt x="1228786" y="1994111"/>
                    <a:pt x="1256429" y="1974268"/>
                  </a:cubicBezTo>
                  <a:cubicBezTo>
                    <a:pt x="1278713" y="1953084"/>
                    <a:pt x="1316764" y="1842339"/>
                    <a:pt x="1312651" y="1713236"/>
                  </a:cubicBezTo>
                  <a:cubicBezTo>
                    <a:pt x="1365647" y="1769609"/>
                    <a:pt x="1433667" y="1947475"/>
                    <a:pt x="1453317" y="1927140"/>
                  </a:cubicBezTo>
                  <a:cubicBezTo>
                    <a:pt x="1495189" y="1869808"/>
                    <a:pt x="1583126" y="1259496"/>
                    <a:pt x="1527006" y="975969"/>
                  </a:cubicBezTo>
                  <a:cubicBezTo>
                    <a:pt x="1415700" y="740042"/>
                    <a:pt x="1151734" y="497425"/>
                    <a:pt x="1005301" y="349610"/>
                  </a:cubicBezTo>
                  <a:cubicBezTo>
                    <a:pt x="812688" y="200835"/>
                    <a:pt x="770719" y="167547"/>
                    <a:pt x="648407" y="890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 rot="2072551">
              <a:off x="9027645" y="353645"/>
              <a:ext cx="905452" cy="49900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 rot="2072551">
              <a:off x="9271685" y="-420554"/>
              <a:ext cx="1131634" cy="1223170"/>
            </a:xfrm>
            <a:custGeom>
              <a:rect b="b" l="l" r="r" t="t"/>
              <a:pathLst>
                <a:path extrusionOk="0" h="840671" w="777759">
                  <a:moveTo>
                    <a:pt x="1304" y="514490"/>
                  </a:moveTo>
                  <a:cubicBezTo>
                    <a:pt x="215948" y="351567"/>
                    <a:pt x="470777" y="189437"/>
                    <a:pt x="754235" y="0"/>
                  </a:cubicBezTo>
                  <a:lnTo>
                    <a:pt x="777759" y="840671"/>
                  </a:lnTo>
                  <a:lnTo>
                    <a:pt x="0" y="840671"/>
                  </a:lnTo>
                  <a:cubicBezTo>
                    <a:pt x="125" y="589101"/>
                    <a:pt x="1179" y="766060"/>
                    <a:pt x="1304" y="5144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28"/>
          <p:cNvGrpSpPr/>
          <p:nvPr/>
        </p:nvGrpSpPr>
        <p:grpSpPr>
          <a:xfrm>
            <a:off x="6062146" y="4797938"/>
            <a:ext cx="3549894" cy="2683839"/>
            <a:chOff x="6062146" y="4797938"/>
            <a:chExt cx="3549894" cy="2683839"/>
          </a:xfrm>
        </p:grpSpPr>
        <p:sp>
          <p:nvSpPr>
            <p:cNvPr id="222" name="Google Shape;222;p28"/>
            <p:cNvSpPr/>
            <p:nvPr/>
          </p:nvSpPr>
          <p:spPr>
            <a:xfrm flipH="1">
              <a:off x="7375151" y="4797938"/>
              <a:ext cx="2236889" cy="977958"/>
            </a:xfrm>
            <a:custGeom>
              <a:rect b="b" l="l" r="r" t="t"/>
              <a:pathLst>
                <a:path extrusionOk="0" h="977958" w="2236889">
                  <a:moveTo>
                    <a:pt x="286051" y="803"/>
                  </a:moveTo>
                  <a:cubicBezTo>
                    <a:pt x="271254" y="-1674"/>
                    <a:pt x="252868" y="1265"/>
                    <a:pt x="229697" y="14026"/>
                  </a:cubicBezTo>
                  <a:cubicBezTo>
                    <a:pt x="182683" y="16712"/>
                    <a:pt x="167907" y="-28960"/>
                    <a:pt x="64476" y="34174"/>
                  </a:cubicBezTo>
                  <a:cubicBezTo>
                    <a:pt x="37611" y="44920"/>
                    <a:pt x="95371" y="65070"/>
                    <a:pt x="84625" y="78503"/>
                  </a:cubicBezTo>
                  <a:cubicBezTo>
                    <a:pt x="73879" y="91936"/>
                    <a:pt x="35596" y="66412"/>
                    <a:pt x="0" y="114770"/>
                  </a:cubicBezTo>
                  <a:cubicBezTo>
                    <a:pt x="138356" y="304169"/>
                    <a:pt x="341187" y="650730"/>
                    <a:pt x="415067" y="682968"/>
                  </a:cubicBezTo>
                  <a:cubicBezTo>
                    <a:pt x="616555" y="781026"/>
                    <a:pt x="882521" y="955650"/>
                    <a:pt x="1019533" y="977142"/>
                  </a:cubicBezTo>
                  <a:cubicBezTo>
                    <a:pt x="1084009" y="983859"/>
                    <a:pt x="1231097" y="948262"/>
                    <a:pt x="1398836" y="902088"/>
                  </a:cubicBezTo>
                  <a:lnTo>
                    <a:pt x="1631570" y="836375"/>
                  </a:lnTo>
                  <a:lnTo>
                    <a:pt x="1648095" y="852901"/>
                  </a:lnTo>
                  <a:lnTo>
                    <a:pt x="2236889" y="447590"/>
                  </a:lnTo>
                  <a:lnTo>
                    <a:pt x="2161696" y="379421"/>
                  </a:lnTo>
                  <a:cubicBezTo>
                    <a:pt x="2096150" y="323102"/>
                    <a:pt x="2012498" y="262674"/>
                    <a:pt x="1842682" y="173027"/>
                  </a:cubicBezTo>
                  <a:cubicBezTo>
                    <a:pt x="1690223" y="144147"/>
                    <a:pt x="1627088" y="185788"/>
                    <a:pt x="1500151" y="229444"/>
                  </a:cubicBezTo>
                  <a:cubicBezTo>
                    <a:pt x="1381273" y="256981"/>
                    <a:pt x="1320155" y="323472"/>
                    <a:pt x="1129412" y="354367"/>
                  </a:cubicBezTo>
                  <a:cubicBezTo>
                    <a:pt x="868820" y="343621"/>
                    <a:pt x="487334" y="353024"/>
                    <a:pt x="432261" y="430933"/>
                  </a:cubicBezTo>
                  <a:cubicBezTo>
                    <a:pt x="258980" y="614959"/>
                    <a:pt x="871506" y="629735"/>
                    <a:pt x="1230156" y="644511"/>
                  </a:cubicBezTo>
                  <a:lnTo>
                    <a:pt x="1268536" y="653310"/>
                  </a:lnTo>
                  <a:lnTo>
                    <a:pt x="1221021" y="658790"/>
                  </a:lnTo>
                  <a:cubicBezTo>
                    <a:pt x="247830" y="656776"/>
                    <a:pt x="372082" y="492898"/>
                    <a:pt x="382828" y="445212"/>
                  </a:cubicBezTo>
                  <a:cubicBezTo>
                    <a:pt x="413723" y="368646"/>
                    <a:pt x="565512" y="352526"/>
                    <a:pt x="664913" y="340437"/>
                  </a:cubicBezTo>
                  <a:cubicBezTo>
                    <a:pt x="591034" y="243722"/>
                    <a:pt x="452677" y="-18213"/>
                    <a:pt x="354620" y="50293"/>
                  </a:cubicBezTo>
                  <a:cubicBezTo>
                    <a:pt x="342531" y="64397"/>
                    <a:pt x="330442" y="8233"/>
                    <a:pt x="286051" y="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 rot="2072551">
              <a:off x="7112049" y="5401917"/>
              <a:ext cx="858268" cy="39337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 rot="-8685661">
              <a:off x="6455203" y="5616812"/>
              <a:ext cx="1087289" cy="1707760"/>
            </a:xfrm>
            <a:custGeom>
              <a:rect b="b" l="l" r="r" t="t"/>
              <a:pathLst>
                <a:path extrusionOk="0" h="2213675" w="947935">
                  <a:moveTo>
                    <a:pt x="0" y="989084"/>
                  </a:moveTo>
                  <a:lnTo>
                    <a:pt x="947935" y="0"/>
                  </a:lnTo>
                  <a:cubicBezTo>
                    <a:pt x="945071" y="448266"/>
                    <a:pt x="941220" y="1728998"/>
                    <a:pt x="938356" y="2177264"/>
                  </a:cubicBezTo>
                  <a:lnTo>
                    <a:pt x="70808" y="2213675"/>
                  </a:lnTo>
                  <a:lnTo>
                    <a:pt x="0" y="9890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8"/>
          <p:cNvSpPr txBox="1"/>
          <p:nvPr/>
        </p:nvSpPr>
        <p:spPr>
          <a:xfrm>
            <a:off x="721025" y="1588725"/>
            <a:ext cx="4822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Direct marketing campaign from a Portuguese </a:t>
            </a:r>
            <a:r>
              <a:rPr lang="en-US" sz="2000">
                <a:solidFill>
                  <a:schemeClr val="lt1"/>
                </a:solidFill>
              </a:rPr>
              <a:t>financial</a:t>
            </a:r>
            <a:r>
              <a:rPr lang="en-US" sz="2000">
                <a:solidFill>
                  <a:schemeClr val="lt1"/>
                </a:solidFill>
              </a:rPr>
              <a:t> institution. </a:t>
            </a:r>
            <a:endParaRPr sz="20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Campaigns were conducted via phone calls</a:t>
            </a:r>
            <a:endParaRPr sz="20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accent2"/>
                </a:solidFill>
              </a:rPr>
              <a:t>Classify if a client will subscribe to a term deposit </a:t>
            </a:r>
            <a:r>
              <a:rPr lang="en-US" sz="2000">
                <a:solidFill>
                  <a:schemeClr val="lt1"/>
                </a:solidFill>
              </a:rPr>
              <a:t>(i.e CD, </a:t>
            </a:r>
            <a:r>
              <a:rPr lang="en-US" sz="2000">
                <a:solidFill>
                  <a:schemeClr val="lt1"/>
                </a:solidFill>
              </a:rPr>
              <a:t>Guaranteed Investment Certificate, Bond, etc.</a:t>
            </a:r>
            <a:r>
              <a:rPr lang="en-US" sz="2000">
                <a:solidFill>
                  <a:schemeClr val="lt1"/>
                </a:solidFill>
              </a:rPr>
              <a:t>)</a:t>
            </a:r>
            <a:r>
              <a:rPr lang="en-US" sz="2000">
                <a:solidFill>
                  <a:schemeClr val="accent4"/>
                </a:solidFill>
              </a:rPr>
              <a:t>*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2125" y="6538450"/>
            <a:ext cx="5531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2"/>
                </a:solidFill>
              </a:rPr>
              <a:t>Machine Learning Repo:</a:t>
            </a:r>
            <a:r>
              <a:rPr lang="en-US" sz="1200">
                <a:solidFill>
                  <a:schemeClr val="lt1"/>
                </a:solidFill>
              </a:rPr>
              <a:t> </a:t>
            </a:r>
            <a:r>
              <a:rPr lang="en-US" sz="12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12125" y="6309850"/>
            <a:ext cx="5531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2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Class Imbalance with target value: leveraged SMOTE Oversampling.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9"/>
          <p:cNvGrpSpPr/>
          <p:nvPr/>
        </p:nvGrpSpPr>
        <p:grpSpPr>
          <a:xfrm>
            <a:off x="7983988" y="3603361"/>
            <a:ext cx="3307688" cy="2692907"/>
            <a:chOff x="8155074" y="782721"/>
            <a:chExt cx="3863262" cy="3145220"/>
          </a:xfrm>
        </p:grpSpPr>
        <p:sp>
          <p:nvSpPr>
            <p:cNvPr id="233" name="Google Shape;233;p29"/>
            <p:cNvSpPr/>
            <p:nvPr/>
          </p:nvSpPr>
          <p:spPr>
            <a:xfrm>
              <a:off x="8255617" y="1253632"/>
              <a:ext cx="470877" cy="449748"/>
            </a:xfrm>
            <a:custGeom>
              <a:rect b="b" l="l" r="r" t="t"/>
              <a:pathLst>
                <a:path extrusionOk="0" h="449748" w="470877">
                  <a:moveTo>
                    <a:pt x="832" y="18919"/>
                  </a:moveTo>
                  <a:lnTo>
                    <a:pt x="154772" y="441501"/>
                  </a:lnTo>
                  <a:cubicBezTo>
                    <a:pt x="158395" y="451764"/>
                    <a:pt x="171978" y="454178"/>
                    <a:pt x="178920" y="445727"/>
                  </a:cubicBezTo>
                  <a:lnTo>
                    <a:pt x="467785" y="101020"/>
                  </a:lnTo>
                  <a:cubicBezTo>
                    <a:pt x="474728" y="92569"/>
                    <a:pt x="470200" y="79891"/>
                    <a:pt x="459334" y="78080"/>
                  </a:cubicBezTo>
                  <a:lnTo>
                    <a:pt x="16528" y="204"/>
                  </a:lnTo>
                  <a:cubicBezTo>
                    <a:pt x="5963" y="-1607"/>
                    <a:pt x="-2790" y="8958"/>
                    <a:pt x="832" y="18919"/>
                  </a:cubicBezTo>
                  <a:close/>
                </a:path>
              </a:pathLst>
            </a:custGeom>
            <a:solidFill>
              <a:srgbClr val="FB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8861043" y="3301851"/>
              <a:ext cx="507099" cy="482951"/>
            </a:xfrm>
            <a:custGeom>
              <a:rect b="b" l="l" r="r" t="t"/>
              <a:pathLst>
                <a:path extrusionOk="0" h="482951" w="507098">
                  <a:moveTo>
                    <a:pt x="501062" y="443711"/>
                  </a:moveTo>
                  <a:cubicBezTo>
                    <a:pt x="480838" y="464841"/>
                    <a:pt x="455785" y="477518"/>
                    <a:pt x="427110" y="479933"/>
                  </a:cubicBezTo>
                  <a:cubicBezTo>
                    <a:pt x="344405" y="486875"/>
                    <a:pt x="159676" y="480537"/>
                    <a:pt x="150319" y="478122"/>
                  </a:cubicBezTo>
                  <a:cubicBezTo>
                    <a:pt x="101420" y="465143"/>
                    <a:pt x="66406" y="434354"/>
                    <a:pt x="40749" y="392096"/>
                  </a:cubicBezTo>
                  <a:cubicBezTo>
                    <a:pt x="11772" y="344405"/>
                    <a:pt x="0" y="292186"/>
                    <a:pt x="0" y="236948"/>
                  </a:cubicBezTo>
                  <a:cubicBezTo>
                    <a:pt x="0" y="157865"/>
                    <a:pt x="0" y="79083"/>
                    <a:pt x="302" y="0"/>
                  </a:cubicBezTo>
                  <a:cubicBezTo>
                    <a:pt x="24751" y="13583"/>
                    <a:pt x="143074" y="91459"/>
                    <a:pt x="191671" y="118323"/>
                  </a:cubicBezTo>
                  <a:cubicBezTo>
                    <a:pt x="287356" y="171146"/>
                    <a:pt x="387267" y="214008"/>
                    <a:pt x="491101" y="247211"/>
                  </a:cubicBezTo>
                  <a:cubicBezTo>
                    <a:pt x="500760" y="250229"/>
                    <a:pt x="504684" y="254455"/>
                    <a:pt x="504382" y="265020"/>
                  </a:cubicBezTo>
                  <a:cubicBezTo>
                    <a:pt x="503477" y="296110"/>
                    <a:pt x="509514" y="399642"/>
                    <a:pt x="509514" y="427110"/>
                  </a:cubicBezTo>
                  <a:cubicBezTo>
                    <a:pt x="507099" y="443108"/>
                    <a:pt x="501968" y="440391"/>
                    <a:pt x="501062" y="443711"/>
                  </a:cubicBezTo>
                  <a:close/>
                </a:path>
              </a:pathLst>
            </a:custGeom>
            <a:solidFill>
              <a:srgbClr val="FB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0179802" y="3580672"/>
              <a:ext cx="250531" cy="172051"/>
            </a:xfrm>
            <a:custGeom>
              <a:rect b="b" l="l" r="r" t="t"/>
              <a:pathLst>
                <a:path extrusionOk="0" h="172051" w="250530">
                  <a:moveTo>
                    <a:pt x="167222" y="174851"/>
                  </a:moveTo>
                  <a:cubicBezTo>
                    <a:pt x="118927" y="174248"/>
                    <a:pt x="79083" y="153119"/>
                    <a:pt x="49804" y="119312"/>
                  </a:cubicBezTo>
                  <a:cubicBezTo>
                    <a:pt x="43466" y="111766"/>
                    <a:pt x="11772" y="65282"/>
                    <a:pt x="0" y="37210"/>
                  </a:cubicBezTo>
                  <a:cubicBezTo>
                    <a:pt x="49503" y="28759"/>
                    <a:pt x="196199" y="7026"/>
                    <a:pt x="218536" y="989"/>
                  </a:cubicBezTo>
                  <a:cubicBezTo>
                    <a:pt x="229402" y="-2030"/>
                    <a:pt x="228195" y="2196"/>
                    <a:pt x="229402" y="9139"/>
                  </a:cubicBezTo>
                  <a:cubicBezTo>
                    <a:pt x="231213" y="32984"/>
                    <a:pt x="246003" y="127160"/>
                    <a:pt x="252040" y="154930"/>
                  </a:cubicBezTo>
                  <a:cubicBezTo>
                    <a:pt x="254153" y="164890"/>
                    <a:pt x="254153" y="164890"/>
                    <a:pt x="241778" y="168211"/>
                  </a:cubicBezTo>
                  <a:cubicBezTo>
                    <a:pt x="219743" y="172738"/>
                    <a:pt x="185936" y="174851"/>
                    <a:pt x="167222" y="174851"/>
                  </a:cubicBezTo>
                  <a:close/>
                </a:path>
              </a:pathLst>
            </a:custGeom>
            <a:solidFill>
              <a:srgbClr val="FB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8279581" y="782721"/>
              <a:ext cx="3299161" cy="3145220"/>
            </a:xfrm>
            <a:custGeom>
              <a:rect b="b" l="l" r="r" t="t"/>
              <a:pathLst>
                <a:path extrusionOk="0" h="3145220" w="3299160">
                  <a:moveTo>
                    <a:pt x="3299874" y="1364273"/>
                  </a:moveTo>
                  <a:cubicBezTo>
                    <a:pt x="3292026" y="1243837"/>
                    <a:pt x="3270596" y="1153284"/>
                    <a:pt x="3266068" y="1133060"/>
                  </a:cubicBezTo>
                  <a:cubicBezTo>
                    <a:pt x="3260333" y="1110120"/>
                    <a:pt x="3254296" y="1087482"/>
                    <a:pt x="3247655" y="1064843"/>
                  </a:cubicBezTo>
                  <a:cubicBezTo>
                    <a:pt x="3218678" y="970668"/>
                    <a:pt x="3180344" y="880718"/>
                    <a:pt x="3132049" y="794994"/>
                  </a:cubicBezTo>
                  <a:cubicBezTo>
                    <a:pt x="3050853" y="650713"/>
                    <a:pt x="2945207" y="526051"/>
                    <a:pt x="2821149" y="417085"/>
                  </a:cubicBezTo>
                  <a:cubicBezTo>
                    <a:pt x="2718220" y="326834"/>
                    <a:pt x="2602312" y="256202"/>
                    <a:pt x="2482781" y="189796"/>
                  </a:cubicBezTo>
                  <a:cubicBezTo>
                    <a:pt x="2184257" y="24385"/>
                    <a:pt x="1826873" y="1445"/>
                    <a:pt x="1761675" y="238"/>
                  </a:cubicBezTo>
                  <a:cubicBezTo>
                    <a:pt x="1650898" y="-1271"/>
                    <a:pt x="1319472" y="2049"/>
                    <a:pt x="1078298" y="82339"/>
                  </a:cubicBezTo>
                  <a:cubicBezTo>
                    <a:pt x="968729" y="118863"/>
                    <a:pt x="862781" y="163234"/>
                    <a:pt x="761664" y="219075"/>
                  </a:cubicBezTo>
                  <a:cubicBezTo>
                    <a:pt x="674430" y="267370"/>
                    <a:pt x="594140" y="325928"/>
                    <a:pt x="514453" y="386297"/>
                  </a:cubicBezTo>
                  <a:cubicBezTo>
                    <a:pt x="324593" y="529975"/>
                    <a:pt x="179104" y="753340"/>
                    <a:pt x="133525" y="860495"/>
                  </a:cubicBezTo>
                  <a:cubicBezTo>
                    <a:pt x="39953" y="1080238"/>
                    <a:pt x="13995" y="1186185"/>
                    <a:pt x="9769" y="1271607"/>
                  </a:cubicBezTo>
                  <a:cubicBezTo>
                    <a:pt x="-13473" y="1420114"/>
                    <a:pt x="-1399" y="1658572"/>
                    <a:pt x="114207" y="1955587"/>
                  </a:cubicBezTo>
                  <a:cubicBezTo>
                    <a:pt x="125375" y="1984564"/>
                    <a:pt x="140467" y="2012032"/>
                    <a:pt x="155560" y="2039198"/>
                  </a:cubicBezTo>
                  <a:cubicBezTo>
                    <a:pt x="218343" y="2154804"/>
                    <a:pt x="296219" y="2258941"/>
                    <a:pt x="387376" y="2353116"/>
                  </a:cubicBezTo>
                  <a:cubicBezTo>
                    <a:pt x="447141" y="2414994"/>
                    <a:pt x="591423" y="2528488"/>
                    <a:pt x="596555" y="2532110"/>
                  </a:cubicBezTo>
                  <a:cubicBezTo>
                    <a:pt x="696163" y="2602741"/>
                    <a:pt x="801809" y="2662809"/>
                    <a:pt x="913793" y="2711405"/>
                  </a:cubicBezTo>
                  <a:cubicBezTo>
                    <a:pt x="963296" y="2732836"/>
                    <a:pt x="1013402" y="2752154"/>
                    <a:pt x="1064715" y="2768756"/>
                  </a:cubicBezTo>
                  <a:cubicBezTo>
                    <a:pt x="1073771" y="2771774"/>
                    <a:pt x="1081619" y="2775095"/>
                    <a:pt x="1081015" y="2786867"/>
                  </a:cubicBezTo>
                  <a:cubicBezTo>
                    <a:pt x="1078902" y="2846028"/>
                    <a:pt x="1091580" y="2977029"/>
                    <a:pt x="1093693" y="2984877"/>
                  </a:cubicBezTo>
                  <a:cubicBezTo>
                    <a:pt x="1103050" y="3018683"/>
                    <a:pt x="1117236" y="3050075"/>
                    <a:pt x="1139573" y="3077543"/>
                  </a:cubicBezTo>
                  <a:cubicBezTo>
                    <a:pt x="1175191" y="3121612"/>
                    <a:pt x="1218958" y="3147571"/>
                    <a:pt x="1278421" y="3145760"/>
                  </a:cubicBezTo>
                  <a:cubicBezTo>
                    <a:pt x="1351166" y="3143647"/>
                    <a:pt x="1424212" y="3145156"/>
                    <a:pt x="1497259" y="3145458"/>
                  </a:cubicBezTo>
                  <a:cubicBezTo>
                    <a:pt x="1527443" y="3145458"/>
                    <a:pt x="1554609" y="3137006"/>
                    <a:pt x="1579059" y="3119499"/>
                  </a:cubicBezTo>
                  <a:cubicBezTo>
                    <a:pt x="1631278" y="3082372"/>
                    <a:pt x="1658444" y="3030153"/>
                    <a:pt x="1672932" y="2969482"/>
                  </a:cubicBezTo>
                  <a:cubicBezTo>
                    <a:pt x="1680177" y="2939902"/>
                    <a:pt x="1679271" y="2909717"/>
                    <a:pt x="1679271" y="2879533"/>
                  </a:cubicBezTo>
                  <a:cubicBezTo>
                    <a:pt x="1679271" y="2868968"/>
                    <a:pt x="1682289" y="2861724"/>
                    <a:pt x="1694665" y="2862026"/>
                  </a:cubicBezTo>
                  <a:cubicBezTo>
                    <a:pt x="1718813" y="2862630"/>
                    <a:pt x="2039673" y="2823993"/>
                    <a:pt x="2105475" y="2807392"/>
                  </a:cubicBezTo>
                  <a:cubicBezTo>
                    <a:pt x="2123888" y="2802562"/>
                    <a:pt x="2122379" y="2804072"/>
                    <a:pt x="2125095" y="2823088"/>
                  </a:cubicBezTo>
                  <a:cubicBezTo>
                    <a:pt x="2137773" y="2913943"/>
                    <a:pt x="2164637" y="3043434"/>
                    <a:pt x="2179729" y="3065469"/>
                  </a:cubicBezTo>
                  <a:cubicBezTo>
                    <a:pt x="2214139" y="3115575"/>
                    <a:pt x="2257605" y="3148476"/>
                    <a:pt x="2323407" y="3145760"/>
                  </a:cubicBezTo>
                  <a:cubicBezTo>
                    <a:pt x="2392228" y="3143043"/>
                    <a:pt x="2461048" y="3143949"/>
                    <a:pt x="2530171" y="3145458"/>
                  </a:cubicBezTo>
                  <a:cubicBezTo>
                    <a:pt x="2580881" y="3146665"/>
                    <a:pt x="2618611" y="3124027"/>
                    <a:pt x="2648494" y="3087202"/>
                  </a:cubicBezTo>
                  <a:cubicBezTo>
                    <a:pt x="2696789" y="3028342"/>
                    <a:pt x="2719125" y="2958616"/>
                    <a:pt x="2720031" y="2883155"/>
                  </a:cubicBezTo>
                  <a:cubicBezTo>
                    <a:pt x="2721540" y="2769963"/>
                    <a:pt x="2720635" y="2656772"/>
                    <a:pt x="2720333" y="2543882"/>
                  </a:cubicBezTo>
                  <a:cubicBezTo>
                    <a:pt x="2720333" y="2529393"/>
                    <a:pt x="2724257" y="2518225"/>
                    <a:pt x="2736330" y="2508868"/>
                  </a:cubicBezTo>
                  <a:cubicBezTo>
                    <a:pt x="2807264" y="2454838"/>
                    <a:pt x="2873670" y="2395978"/>
                    <a:pt x="2934039" y="2330176"/>
                  </a:cubicBezTo>
                  <a:cubicBezTo>
                    <a:pt x="2988974" y="2270411"/>
                    <a:pt x="3039684" y="2207325"/>
                    <a:pt x="3084055" y="2139712"/>
                  </a:cubicBezTo>
                  <a:cubicBezTo>
                    <a:pt x="3161026" y="2022596"/>
                    <a:pt x="3223810" y="1897633"/>
                    <a:pt x="3255805" y="1760897"/>
                  </a:cubicBezTo>
                  <a:cubicBezTo>
                    <a:pt x="3299874" y="1572244"/>
                    <a:pt x="3305308" y="1453619"/>
                    <a:pt x="3299874" y="1364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9340503" y="838724"/>
              <a:ext cx="1177194" cy="211291"/>
            </a:xfrm>
            <a:custGeom>
              <a:rect b="b" l="l" r="r" t="t"/>
              <a:pathLst>
                <a:path extrusionOk="0" h="211291" w="1177193">
                  <a:moveTo>
                    <a:pt x="1125146" y="66482"/>
                  </a:moveTo>
                  <a:cubicBezTo>
                    <a:pt x="1048175" y="45655"/>
                    <a:pt x="970903" y="28148"/>
                    <a:pt x="891820" y="17281"/>
                  </a:cubicBezTo>
                  <a:cubicBezTo>
                    <a:pt x="723089" y="-5961"/>
                    <a:pt x="560093" y="-5055"/>
                    <a:pt x="391663" y="15772"/>
                  </a:cubicBezTo>
                  <a:cubicBezTo>
                    <a:pt x="309863" y="26035"/>
                    <a:pt x="228667" y="42033"/>
                    <a:pt x="148980" y="63765"/>
                  </a:cubicBezTo>
                  <a:cubicBezTo>
                    <a:pt x="108231" y="74934"/>
                    <a:pt x="67482" y="85498"/>
                    <a:pt x="29148" y="103609"/>
                  </a:cubicBezTo>
                  <a:cubicBezTo>
                    <a:pt x="-1338" y="117796"/>
                    <a:pt x="-9488" y="162167"/>
                    <a:pt x="12245" y="187220"/>
                  </a:cubicBezTo>
                  <a:cubicBezTo>
                    <a:pt x="21904" y="208651"/>
                    <a:pt x="54503" y="216499"/>
                    <a:pt x="78349" y="208953"/>
                  </a:cubicBezTo>
                  <a:cubicBezTo>
                    <a:pt x="165280" y="180579"/>
                    <a:pt x="254626" y="162770"/>
                    <a:pt x="344576" y="147075"/>
                  </a:cubicBezTo>
                  <a:cubicBezTo>
                    <a:pt x="536549" y="113872"/>
                    <a:pt x="711618" y="115683"/>
                    <a:pt x="885481" y="146773"/>
                  </a:cubicBezTo>
                  <a:cubicBezTo>
                    <a:pt x="958527" y="159752"/>
                    <a:pt x="1030970" y="175448"/>
                    <a:pt x="1102205" y="197483"/>
                  </a:cubicBezTo>
                  <a:cubicBezTo>
                    <a:pt x="1126957" y="205029"/>
                    <a:pt x="1152010" y="194464"/>
                    <a:pt x="1165895" y="172429"/>
                  </a:cubicBezTo>
                  <a:cubicBezTo>
                    <a:pt x="1165895" y="172429"/>
                    <a:pt x="1165895" y="172429"/>
                    <a:pt x="1165895" y="172429"/>
                  </a:cubicBezTo>
                  <a:cubicBezTo>
                    <a:pt x="1193061" y="130473"/>
                    <a:pt x="1173139" y="79763"/>
                    <a:pt x="1125146" y="66482"/>
                  </a:cubicBezTo>
                  <a:close/>
                </a:path>
              </a:pathLst>
            </a:custGeom>
            <a:solidFill>
              <a:srgbClr val="FB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9423065" y="1409087"/>
              <a:ext cx="470877" cy="443711"/>
            </a:xfrm>
            <a:custGeom>
              <a:rect b="b" l="l" r="r" t="t"/>
              <a:pathLst>
                <a:path extrusionOk="0" h="443711" w="470877">
                  <a:moveTo>
                    <a:pt x="457307" y="199"/>
                  </a:moveTo>
                  <a:lnTo>
                    <a:pt x="12086" y="64190"/>
                  </a:lnTo>
                  <a:cubicBezTo>
                    <a:pt x="1220" y="65700"/>
                    <a:pt x="-3610" y="78377"/>
                    <a:pt x="3031" y="86829"/>
                  </a:cubicBezTo>
                  <a:lnTo>
                    <a:pt x="281030" y="440289"/>
                  </a:lnTo>
                  <a:cubicBezTo>
                    <a:pt x="287670" y="448740"/>
                    <a:pt x="301253" y="446929"/>
                    <a:pt x="305177" y="436667"/>
                  </a:cubicBezTo>
                  <a:lnTo>
                    <a:pt x="472399" y="19215"/>
                  </a:lnTo>
                  <a:cubicBezTo>
                    <a:pt x="476625" y="9255"/>
                    <a:pt x="468173" y="-1612"/>
                    <a:pt x="457307" y="199"/>
                  </a:cubicBezTo>
                  <a:close/>
                </a:path>
              </a:pathLst>
            </a:custGeom>
            <a:solidFill>
              <a:srgbClr val="FB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8155074" y="1930568"/>
              <a:ext cx="923644" cy="839128"/>
            </a:xfrm>
            <a:custGeom>
              <a:rect b="b" l="l" r="r" t="t"/>
              <a:pathLst>
                <a:path extrusionOk="0" h="839127" w="923644">
                  <a:moveTo>
                    <a:pt x="2370" y="374895"/>
                  </a:moveTo>
                  <a:cubicBezTo>
                    <a:pt x="12029" y="303962"/>
                    <a:pt x="37384" y="239669"/>
                    <a:pt x="80850" y="182318"/>
                  </a:cubicBezTo>
                  <a:cubicBezTo>
                    <a:pt x="96848" y="161189"/>
                    <a:pt x="114958" y="141569"/>
                    <a:pt x="135182" y="124364"/>
                  </a:cubicBezTo>
                  <a:cubicBezTo>
                    <a:pt x="203399" y="58562"/>
                    <a:pt x="286708" y="21737"/>
                    <a:pt x="379072" y="7248"/>
                  </a:cubicBezTo>
                  <a:cubicBezTo>
                    <a:pt x="508865" y="-13579"/>
                    <a:pt x="630811" y="9965"/>
                    <a:pt x="740380" y="84521"/>
                  </a:cubicBezTo>
                  <a:cubicBezTo>
                    <a:pt x="836367" y="149719"/>
                    <a:pt x="898245" y="239367"/>
                    <a:pt x="919072" y="354068"/>
                  </a:cubicBezTo>
                  <a:cubicBezTo>
                    <a:pt x="936881" y="453375"/>
                    <a:pt x="916959" y="546645"/>
                    <a:pt x="861722" y="631161"/>
                  </a:cubicBezTo>
                  <a:cubicBezTo>
                    <a:pt x="789581" y="741636"/>
                    <a:pt x="685746" y="805024"/>
                    <a:pt x="557462" y="830982"/>
                  </a:cubicBezTo>
                  <a:cubicBezTo>
                    <a:pt x="517015" y="839132"/>
                    <a:pt x="475964" y="842452"/>
                    <a:pt x="434913" y="839736"/>
                  </a:cubicBezTo>
                  <a:cubicBezTo>
                    <a:pt x="364584" y="835208"/>
                    <a:pt x="297574" y="817701"/>
                    <a:pt x="234489" y="786007"/>
                  </a:cubicBezTo>
                  <a:cubicBezTo>
                    <a:pt x="188306" y="760351"/>
                    <a:pt x="145143" y="730468"/>
                    <a:pt x="109223" y="691228"/>
                  </a:cubicBezTo>
                  <a:cubicBezTo>
                    <a:pt x="53986" y="631161"/>
                    <a:pt x="20481" y="561435"/>
                    <a:pt x="5389" y="480541"/>
                  </a:cubicBezTo>
                  <a:cubicBezTo>
                    <a:pt x="1465" y="460619"/>
                    <a:pt x="-2761" y="404778"/>
                    <a:pt x="2370" y="374895"/>
                  </a:cubicBezTo>
                  <a:close/>
                </a:path>
              </a:pathLst>
            </a:custGeom>
            <a:solidFill>
              <a:srgbClr val="FB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9349428" y="911342"/>
              <a:ext cx="1159083" cy="138848"/>
            </a:xfrm>
            <a:custGeom>
              <a:rect b="b" l="l" r="r" t="t"/>
              <a:pathLst>
                <a:path extrusionOk="0" h="138848" w="1159083">
                  <a:moveTo>
                    <a:pt x="0" y="110376"/>
                  </a:moveTo>
                  <a:cubicBezTo>
                    <a:pt x="41353" y="90756"/>
                    <a:pt x="64897" y="86530"/>
                    <a:pt x="103533" y="75664"/>
                  </a:cubicBezTo>
                  <a:cubicBezTo>
                    <a:pt x="169938" y="55139"/>
                    <a:pt x="238155" y="40348"/>
                    <a:pt x="306674" y="28576"/>
                  </a:cubicBezTo>
                  <a:cubicBezTo>
                    <a:pt x="461520" y="-2212"/>
                    <a:pt x="624516" y="-5230"/>
                    <a:pt x="753404" y="5938"/>
                  </a:cubicBezTo>
                  <a:cubicBezTo>
                    <a:pt x="873538" y="17408"/>
                    <a:pt x="977674" y="31595"/>
                    <a:pt x="1087244" y="60572"/>
                  </a:cubicBezTo>
                  <a:cubicBezTo>
                    <a:pt x="1097507" y="63288"/>
                    <a:pt x="1147915" y="82305"/>
                    <a:pt x="1161196" y="92567"/>
                  </a:cubicBezTo>
                  <a:cubicBezTo>
                    <a:pt x="1141576" y="126072"/>
                    <a:pt x="1118032" y="133014"/>
                    <a:pt x="1093281" y="125166"/>
                  </a:cubicBezTo>
                  <a:cubicBezTo>
                    <a:pt x="1022347" y="103132"/>
                    <a:pt x="950207" y="85927"/>
                    <a:pt x="876556" y="74457"/>
                  </a:cubicBezTo>
                  <a:cubicBezTo>
                    <a:pt x="836411" y="68118"/>
                    <a:pt x="795964" y="65099"/>
                    <a:pt x="755819" y="59968"/>
                  </a:cubicBezTo>
                  <a:cubicBezTo>
                    <a:pt x="645344" y="45480"/>
                    <a:pt x="536680" y="43367"/>
                    <a:pt x="335651" y="74758"/>
                  </a:cubicBezTo>
                  <a:cubicBezTo>
                    <a:pt x="245098" y="88341"/>
                    <a:pt x="156355" y="108263"/>
                    <a:pt x="69424" y="136637"/>
                  </a:cubicBezTo>
                  <a:cubicBezTo>
                    <a:pt x="40749" y="146597"/>
                    <a:pt x="9659" y="131505"/>
                    <a:pt x="0" y="110376"/>
                  </a:cubicBezTo>
                  <a:close/>
                </a:path>
              </a:pathLst>
            </a:custGeom>
            <a:solidFill>
              <a:srgbClr val="F951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8548535" y="2829160"/>
              <a:ext cx="335047" cy="108664"/>
            </a:xfrm>
            <a:custGeom>
              <a:rect b="b" l="l" r="r" t="t"/>
              <a:pathLst>
                <a:path extrusionOk="0" h="108664" w="335047">
                  <a:moveTo>
                    <a:pt x="164604" y="110176"/>
                  </a:moveTo>
                  <a:cubicBezTo>
                    <a:pt x="105141" y="112289"/>
                    <a:pt x="54431" y="94480"/>
                    <a:pt x="7042" y="64597"/>
                  </a:cubicBezTo>
                  <a:cubicBezTo>
                    <a:pt x="-203" y="60070"/>
                    <a:pt x="-2919" y="56146"/>
                    <a:pt x="4023" y="48298"/>
                  </a:cubicBezTo>
                  <a:cubicBezTo>
                    <a:pt x="13984" y="37129"/>
                    <a:pt x="22436" y="24452"/>
                    <a:pt x="31491" y="12680"/>
                  </a:cubicBezTo>
                  <a:cubicBezTo>
                    <a:pt x="36320" y="6039"/>
                    <a:pt x="40848" y="4530"/>
                    <a:pt x="48696" y="9963"/>
                  </a:cubicBezTo>
                  <a:cubicBezTo>
                    <a:pt x="82503" y="33206"/>
                    <a:pt x="120837" y="43166"/>
                    <a:pt x="160982" y="43468"/>
                  </a:cubicBezTo>
                  <a:cubicBezTo>
                    <a:pt x="206561" y="44072"/>
                    <a:pt x="249423" y="31395"/>
                    <a:pt x="286550" y="4228"/>
                  </a:cubicBezTo>
                  <a:cubicBezTo>
                    <a:pt x="293794" y="-1205"/>
                    <a:pt x="297416" y="-2110"/>
                    <a:pt x="303151" y="5738"/>
                  </a:cubicBezTo>
                  <a:cubicBezTo>
                    <a:pt x="311905" y="17812"/>
                    <a:pt x="321262" y="29885"/>
                    <a:pt x="331826" y="40450"/>
                  </a:cubicBezTo>
                  <a:cubicBezTo>
                    <a:pt x="340580" y="48901"/>
                    <a:pt x="336052" y="52825"/>
                    <a:pt x="329412" y="57957"/>
                  </a:cubicBezTo>
                  <a:cubicBezTo>
                    <a:pt x="301340" y="78180"/>
                    <a:pt x="270854" y="92669"/>
                    <a:pt x="237349" y="101422"/>
                  </a:cubicBezTo>
                  <a:cubicBezTo>
                    <a:pt x="212900" y="107761"/>
                    <a:pt x="187846" y="112289"/>
                    <a:pt x="164604" y="110176"/>
                  </a:cubicBezTo>
                  <a:close/>
                </a:path>
              </a:pathLst>
            </a:custGeom>
            <a:solidFill>
              <a:srgbClr val="FB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1550711" y="2432237"/>
              <a:ext cx="3018" cy="9055"/>
            </a:xfrm>
            <a:custGeom>
              <a:rect b="b" l="l" r="r" t="t"/>
              <a:pathLst>
                <a:path extrusionOk="0" h="9055" w="3018">
                  <a:moveTo>
                    <a:pt x="5804" y="0"/>
                  </a:moveTo>
                  <a:cubicBezTo>
                    <a:pt x="5804" y="3320"/>
                    <a:pt x="6106" y="6942"/>
                    <a:pt x="3087" y="9055"/>
                  </a:cubicBezTo>
                  <a:cubicBezTo>
                    <a:pt x="-2044" y="4528"/>
                    <a:pt x="-535" y="1509"/>
                    <a:pt x="5804" y="0"/>
                  </a:cubicBezTo>
                  <a:close/>
                </a:path>
              </a:pathLst>
            </a:custGeom>
            <a:solidFill>
              <a:srgbClr val="FDD7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8525996" y="1300656"/>
              <a:ext cx="12074" cy="3018"/>
            </a:xfrm>
            <a:custGeom>
              <a:rect b="b" l="l" r="r" t="t"/>
              <a:pathLst>
                <a:path extrusionOk="0" h="3018" w="12073">
                  <a:moveTo>
                    <a:pt x="12074" y="2985"/>
                  </a:moveTo>
                  <a:cubicBezTo>
                    <a:pt x="6641" y="8418"/>
                    <a:pt x="3018" y="4796"/>
                    <a:pt x="0" y="268"/>
                  </a:cubicBezTo>
                  <a:cubicBezTo>
                    <a:pt x="4528" y="-637"/>
                    <a:pt x="8452" y="872"/>
                    <a:pt x="12074" y="2985"/>
                  </a:cubicBezTo>
                  <a:close/>
                </a:path>
              </a:pathLst>
            </a:custGeom>
            <a:solidFill>
              <a:srgbClr val="FCC1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8568254" y="1307263"/>
              <a:ext cx="9055" cy="3018"/>
            </a:xfrm>
            <a:custGeom>
              <a:rect b="b" l="l" r="r" t="t"/>
              <a:pathLst>
                <a:path extrusionOk="0" h="3018" w="9055">
                  <a:moveTo>
                    <a:pt x="9055" y="2415"/>
                  </a:moveTo>
                  <a:cubicBezTo>
                    <a:pt x="4528" y="6942"/>
                    <a:pt x="1509" y="5735"/>
                    <a:pt x="0" y="0"/>
                  </a:cubicBezTo>
                  <a:cubicBezTo>
                    <a:pt x="3018" y="604"/>
                    <a:pt x="6037" y="1509"/>
                    <a:pt x="9055" y="2415"/>
                  </a:cubicBezTo>
                  <a:close/>
                </a:path>
              </a:pathLst>
            </a:custGeom>
            <a:solidFill>
              <a:srgbClr val="FC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8248573" y="2272560"/>
              <a:ext cx="153941" cy="153941"/>
            </a:xfrm>
            <a:custGeom>
              <a:rect b="b" l="l" r="r" t="t"/>
              <a:pathLst>
                <a:path extrusionOk="0" h="153940" w="153940">
                  <a:moveTo>
                    <a:pt x="79413" y="2"/>
                  </a:moveTo>
                  <a:cubicBezTo>
                    <a:pt x="122275" y="304"/>
                    <a:pt x="157892" y="36223"/>
                    <a:pt x="156685" y="79689"/>
                  </a:cubicBezTo>
                  <a:cubicBezTo>
                    <a:pt x="155176" y="122551"/>
                    <a:pt x="124388" y="156961"/>
                    <a:pt x="77904" y="156055"/>
                  </a:cubicBezTo>
                  <a:cubicBezTo>
                    <a:pt x="31721" y="155150"/>
                    <a:pt x="1839" y="122853"/>
                    <a:pt x="28" y="76369"/>
                  </a:cubicBezTo>
                  <a:cubicBezTo>
                    <a:pt x="-1180" y="35318"/>
                    <a:pt x="37155" y="-300"/>
                    <a:pt x="79413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637671" y="2272560"/>
              <a:ext cx="153941" cy="153941"/>
            </a:xfrm>
            <a:custGeom>
              <a:rect b="b" l="l" r="r" t="t"/>
              <a:pathLst>
                <a:path extrusionOk="0" h="153940" w="153940">
                  <a:moveTo>
                    <a:pt x="79694" y="2"/>
                  </a:moveTo>
                  <a:cubicBezTo>
                    <a:pt x="120745" y="304"/>
                    <a:pt x="158475" y="36827"/>
                    <a:pt x="156664" y="77274"/>
                  </a:cubicBezTo>
                  <a:cubicBezTo>
                    <a:pt x="154552" y="123758"/>
                    <a:pt x="125273" y="153641"/>
                    <a:pt x="79996" y="156358"/>
                  </a:cubicBezTo>
                  <a:cubicBezTo>
                    <a:pt x="37436" y="159074"/>
                    <a:pt x="-597" y="119230"/>
                    <a:pt x="7" y="77576"/>
                  </a:cubicBezTo>
                  <a:cubicBezTo>
                    <a:pt x="611" y="34110"/>
                    <a:pt x="36228" y="-300"/>
                    <a:pt x="79694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1523312" y="1708192"/>
              <a:ext cx="495025" cy="401453"/>
            </a:xfrm>
            <a:custGeom>
              <a:rect b="b" l="l" r="r" t="t"/>
              <a:pathLst>
                <a:path extrusionOk="0" h="401453" w="495025">
                  <a:moveTo>
                    <a:pt x="489592" y="18634"/>
                  </a:moveTo>
                  <a:cubicBezTo>
                    <a:pt x="482046" y="5353"/>
                    <a:pt x="469670" y="524"/>
                    <a:pt x="455483" y="222"/>
                  </a:cubicBezTo>
                  <a:cubicBezTo>
                    <a:pt x="435864" y="-382"/>
                    <a:pt x="416545" y="222"/>
                    <a:pt x="396926" y="2335"/>
                  </a:cubicBezTo>
                  <a:cubicBezTo>
                    <a:pt x="329312" y="9881"/>
                    <a:pt x="268340" y="32821"/>
                    <a:pt x="216422" y="77494"/>
                  </a:cubicBezTo>
                  <a:cubicBezTo>
                    <a:pt x="209178" y="83833"/>
                    <a:pt x="201632" y="88059"/>
                    <a:pt x="190766" y="86851"/>
                  </a:cubicBezTo>
                  <a:cubicBezTo>
                    <a:pt x="111682" y="78400"/>
                    <a:pt x="38334" y="113715"/>
                    <a:pt x="0" y="138769"/>
                  </a:cubicBezTo>
                  <a:cubicBezTo>
                    <a:pt x="6037" y="162010"/>
                    <a:pt x="12074" y="185253"/>
                    <a:pt x="18412" y="208796"/>
                  </a:cubicBezTo>
                  <a:cubicBezTo>
                    <a:pt x="49200" y="185856"/>
                    <a:pt x="103231" y="154464"/>
                    <a:pt x="153941" y="154464"/>
                  </a:cubicBezTo>
                  <a:cubicBezTo>
                    <a:pt x="153941" y="154464"/>
                    <a:pt x="153941" y="154464"/>
                    <a:pt x="153941" y="154464"/>
                  </a:cubicBezTo>
                  <a:cubicBezTo>
                    <a:pt x="140961" y="177706"/>
                    <a:pt x="133113" y="202458"/>
                    <a:pt x="131001" y="228718"/>
                  </a:cubicBezTo>
                  <a:cubicBezTo>
                    <a:pt x="127076" y="277617"/>
                    <a:pt x="137943" y="323196"/>
                    <a:pt x="169938" y="360926"/>
                  </a:cubicBezTo>
                  <a:cubicBezTo>
                    <a:pt x="197406" y="393223"/>
                    <a:pt x="233024" y="406203"/>
                    <a:pt x="275886" y="402279"/>
                  </a:cubicBezTo>
                  <a:cubicBezTo>
                    <a:pt x="303052" y="399562"/>
                    <a:pt x="327200" y="392016"/>
                    <a:pt x="346819" y="373302"/>
                  </a:cubicBezTo>
                  <a:cubicBezTo>
                    <a:pt x="385154" y="336779"/>
                    <a:pt x="389078" y="290898"/>
                    <a:pt x="378815" y="242301"/>
                  </a:cubicBezTo>
                  <a:cubicBezTo>
                    <a:pt x="367646" y="189478"/>
                    <a:pt x="337462" y="149333"/>
                    <a:pt x="292789" y="120054"/>
                  </a:cubicBezTo>
                  <a:cubicBezTo>
                    <a:pt x="284036" y="114319"/>
                    <a:pt x="283734" y="110999"/>
                    <a:pt x="292789" y="105867"/>
                  </a:cubicBezTo>
                  <a:cubicBezTo>
                    <a:pt x="306976" y="98020"/>
                    <a:pt x="320559" y="89870"/>
                    <a:pt x="335953" y="84738"/>
                  </a:cubicBezTo>
                  <a:cubicBezTo>
                    <a:pt x="375796" y="71457"/>
                    <a:pt x="416244" y="63609"/>
                    <a:pt x="458502" y="69042"/>
                  </a:cubicBezTo>
                  <a:cubicBezTo>
                    <a:pt x="470274" y="70552"/>
                    <a:pt x="481744" y="68741"/>
                    <a:pt x="488988" y="57270"/>
                  </a:cubicBezTo>
                  <a:cubicBezTo>
                    <a:pt x="497138" y="44593"/>
                    <a:pt x="496836" y="31916"/>
                    <a:pt x="489592" y="18634"/>
                  </a:cubicBezTo>
                  <a:close/>
                  <a:moveTo>
                    <a:pt x="316937" y="276410"/>
                  </a:moveTo>
                  <a:cubicBezTo>
                    <a:pt x="315428" y="320781"/>
                    <a:pt x="278602" y="347041"/>
                    <a:pt x="242683" y="329232"/>
                  </a:cubicBezTo>
                  <a:cubicBezTo>
                    <a:pt x="213102" y="314442"/>
                    <a:pt x="196199" y="286974"/>
                    <a:pt x="196199" y="254073"/>
                  </a:cubicBezTo>
                  <a:cubicBezTo>
                    <a:pt x="196199" y="222681"/>
                    <a:pt x="208575" y="195515"/>
                    <a:pt x="225478" y="170160"/>
                  </a:cubicBezTo>
                  <a:cubicBezTo>
                    <a:pt x="228496" y="165633"/>
                    <a:pt x="230911" y="164123"/>
                    <a:pt x="236344" y="165935"/>
                  </a:cubicBezTo>
                  <a:cubicBezTo>
                    <a:pt x="279508" y="180121"/>
                    <a:pt x="318446" y="233246"/>
                    <a:pt x="316937" y="276410"/>
                  </a:cubicBezTo>
                  <a:close/>
                </a:path>
              </a:pathLst>
            </a:custGeom>
            <a:solidFill>
              <a:srgbClr val="FB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8470758" y="1665552"/>
              <a:ext cx="211291" cy="211291"/>
            </a:xfrm>
            <a:custGeom>
              <a:rect b="b" l="l" r="r" t="t"/>
              <a:pathLst>
                <a:path extrusionOk="0" h="211291" w="211291">
                  <a:moveTo>
                    <a:pt x="213102" y="106551"/>
                  </a:moveTo>
                  <a:cubicBezTo>
                    <a:pt x="213102" y="165398"/>
                    <a:pt x="165398" y="213102"/>
                    <a:pt x="106551" y="213102"/>
                  </a:cubicBezTo>
                  <a:cubicBezTo>
                    <a:pt x="47705" y="213102"/>
                    <a:pt x="0" y="165398"/>
                    <a:pt x="0" y="106551"/>
                  </a:cubicBezTo>
                  <a:cubicBezTo>
                    <a:pt x="0" y="47704"/>
                    <a:pt x="47705" y="0"/>
                    <a:pt x="106551" y="0"/>
                  </a:cubicBezTo>
                  <a:cubicBezTo>
                    <a:pt x="165398" y="0"/>
                    <a:pt x="213102" y="47705"/>
                    <a:pt x="213102" y="106551"/>
                  </a:cubicBezTo>
                  <a:close/>
                </a:path>
              </a:pathLst>
            </a:custGeom>
            <a:solidFill>
              <a:srgbClr val="6B03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8497623" y="1731053"/>
              <a:ext cx="78480" cy="78480"/>
            </a:xfrm>
            <a:custGeom>
              <a:rect b="b" l="l" r="r" t="t"/>
              <a:pathLst>
                <a:path extrusionOk="0" h="78479" w="78479">
                  <a:moveTo>
                    <a:pt x="79687" y="39843"/>
                  </a:moveTo>
                  <a:cubicBezTo>
                    <a:pt x="79687" y="61848"/>
                    <a:pt x="61848" y="79687"/>
                    <a:pt x="39843" y="79687"/>
                  </a:cubicBezTo>
                  <a:cubicBezTo>
                    <a:pt x="17839" y="79687"/>
                    <a:pt x="0" y="61848"/>
                    <a:pt x="0" y="39843"/>
                  </a:cubicBezTo>
                  <a:cubicBezTo>
                    <a:pt x="0" y="17839"/>
                    <a:pt x="17839" y="0"/>
                    <a:pt x="39843" y="0"/>
                  </a:cubicBezTo>
                  <a:cubicBezTo>
                    <a:pt x="61848" y="0"/>
                    <a:pt x="79687" y="17839"/>
                    <a:pt x="79687" y="398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9042754" y="1778140"/>
              <a:ext cx="211291" cy="211291"/>
            </a:xfrm>
            <a:custGeom>
              <a:rect b="b" l="l" r="r" t="t"/>
              <a:pathLst>
                <a:path extrusionOk="0" h="211291" w="211291">
                  <a:moveTo>
                    <a:pt x="213102" y="106551"/>
                  </a:moveTo>
                  <a:cubicBezTo>
                    <a:pt x="213102" y="165398"/>
                    <a:pt x="165398" y="213102"/>
                    <a:pt x="106551" y="213102"/>
                  </a:cubicBezTo>
                  <a:cubicBezTo>
                    <a:pt x="47705" y="213102"/>
                    <a:pt x="0" y="165398"/>
                    <a:pt x="0" y="106551"/>
                  </a:cubicBezTo>
                  <a:cubicBezTo>
                    <a:pt x="0" y="47705"/>
                    <a:pt x="47705" y="0"/>
                    <a:pt x="106551" y="0"/>
                  </a:cubicBezTo>
                  <a:cubicBezTo>
                    <a:pt x="165398" y="0"/>
                    <a:pt x="213102" y="47705"/>
                    <a:pt x="213102" y="106551"/>
                  </a:cubicBezTo>
                  <a:close/>
                </a:path>
              </a:pathLst>
            </a:custGeom>
            <a:solidFill>
              <a:srgbClr val="6B03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9069618" y="1843641"/>
              <a:ext cx="78480" cy="78480"/>
            </a:xfrm>
            <a:custGeom>
              <a:rect b="b" l="l" r="r" t="t"/>
              <a:pathLst>
                <a:path extrusionOk="0" h="78479" w="78479">
                  <a:moveTo>
                    <a:pt x="79687" y="39844"/>
                  </a:moveTo>
                  <a:cubicBezTo>
                    <a:pt x="79687" y="61848"/>
                    <a:pt x="61848" y="79687"/>
                    <a:pt x="39843" y="79687"/>
                  </a:cubicBezTo>
                  <a:cubicBezTo>
                    <a:pt x="17838" y="79687"/>
                    <a:pt x="0" y="61848"/>
                    <a:pt x="0" y="39844"/>
                  </a:cubicBezTo>
                  <a:cubicBezTo>
                    <a:pt x="0" y="17839"/>
                    <a:pt x="17838" y="0"/>
                    <a:pt x="39843" y="0"/>
                  </a:cubicBezTo>
                  <a:cubicBezTo>
                    <a:pt x="61848" y="0"/>
                    <a:pt x="79687" y="17839"/>
                    <a:pt x="79687" y="3984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624850" y="110900"/>
            <a:ext cx="6247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</a:pPr>
            <a:r>
              <a:rPr lang="en-US"/>
              <a:t>Feature </a:t>
            </a:r>
            <a:r>
              <a:rPr lang="en-US">
                <a:solidFill>
                  <a:srgbClr val="FFFFFF"/>
                </a:solidFill>
              </a:rPr>
              <a:t>Importance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1021383" y="5511318"/>
            <a:ext cx="418599" cy="321541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1033230" y="4337028"/>
            <a:ext cx="394904" cy="340797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4132527" y="5496015"/>
            <a:ext cx="376186" cy="35214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4205248" y="3092790"/>
            <a:ext cx="230741" cy="399317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097461" y="4362793"/>
            <a:ext cx="446317" cy="262535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9363534" y="2570426"/>
            <a:ext cx="267037" cy="367567"/>
          </a:xfrm>
          <a:custGeom>
            <a:rect b="b" l="l" r="r" t="t"/>
            <a:pathLst>
              <a:path extrusionOk="0" h="3939861" w="286229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9983389" y="2937003"/>
            <a:ext cx="305934" cy="305934"/>
          </a:xfrm>
          <a:custGeom>
            <a:rect b="b" l="l" r="r" t="t"/>
            <a:pathLst>
              <a:path extrusionOk="0" h="3970014" w="3888423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9414538" y="3094010"/>
            <a:ext cx="305645" cy="305933"/>
          </a:xfrm>
          <a:custGeom>
            <a:rect b="b" l="l" r="r" t="t"/>
            <a:pathLst>
              <a:path extrusionOk="0" h="3938802" w="3935086">
                <a:moveTo>
                  <a:pt x="1861742" y="3314001"/>
                </a:moveTo>
                <a:cubicBezTo>
                  <a:pt x="1921395" y="3314001"/>
                  <a:pt x="1969754" y="3362360"/>
                  <a:pt x="1969754" y="3422013"/>
                </a:cubicBezTo>
                <a:cubicBezTo>
                  <a:pt x="1969754" y="3481666"/>
                  <a:pt x="1921395" y="3530025"/>
                  <a:pt x="1861742" y="3530025"/>
                </a:cubicBezTo>
                <a:cubicBezTo>
                  <a:pt x="1802089" y="3530025"/>
                  <a:pt x="1753730" y="3481666"/>
                  <a:pt x="1753730" y="3422013"/>
                </a:cubicBezTo>
                <a:cubicBezTo>
                  <a:pt x="1753730" y="3362360"/>
                  <a:pt x="1802089" y="3314001"/>
                  <a:pt x="1861742" y="3314001"/>
                </a:cubicBezTo>
                <a:close/>
                <a:moveTo>
                  <a:pt x="2097646" y="2118753"/>
                </a:moveTo>
                <a:lnTo>
                  <a:pt x="2097646" y="2478753"/>
                </a:lnTo>
                <a:lnTo>
                  <a:pt x="2457646" y="2478753"/>
                </a:lnTo>
                <a:lnTo>
                  <a:pt x="2457646" y="2118753"/>
                </a:lnTo>
                <a:close/>
                <a:moveTo>
                  <a:pt x="1476536" y="2118753"/>
                </a:moveTo>
                <a:lnTo>
                  <a:pt x="1476536" y="2478753"/>
                </a:lnTo>
                <a:lnTo>
                  <a:pt x="1836536" y="2478753"/>
                </a:lnTo>
                <a:lnTo>
                  <a:pt x="1836536" y="2118753"/>
                </a:lnTo>
                <a:close/>
                <a:moveTo>
                  <a:pt x="2097646" y="1539638"/>
                </a:moveTo>
                <a:lnTo>
                  <a:pt x="2097646" y="1899638"/>
                </a:lnTo>
                <a:lnTo>
                  <a:pt x="2457646" y="1899638"/>
                </a:lnTo>
                <a:lnTo>
                  <a:pt x="2457646" y="1539638"/>
                </a:lnTo>
                <a:close/>
                <a:moveTo>
                  <a:pt x="1476536" y="1539638"/>
                </a:moveTo>
                <a:lnTo>
                  <a:pt x="1476536" y="1899638"/>
                </a:lnTo>
                <a:lnTo>
                  <a:pt x="1836536" y="1899638"/>
                </a:lnTo>
                <a:lnTo>
                  <a:pt x="1836536" y="1539638"/>
                </a:lnTo>
                <a:close/>
                <a:moveTo>
                  <a:pt x="1989788" y="770570"/>
                </a:moveTo>
                <a:lnTo>
                  <a:pt x="3429788" y="1850570"/>
                </a:lnTo>
                <a:lnTo>
                  <a:pt x="3430108" y="1850570"/>
                </a:lnTo>
                <a:lnTo>
                  <a:pt x="3430108" y="3938802"/>
                </a:lnTo>
                <a:lnTo>
                  <a:pt x="2265771" y="3938802"/>
                </a:lnTo>
                <a:lnTo>
                  <a:pt x="2265771" y="2786674"/>
                </a:lnTo>
                <a:lnTo>
                  <a:pt x="1669844" y="2786674"/>
                </a:lnTo>
                <a:lnTo>
                  <a:pt x="1669844" y="3938802"/>
                </a:lnTo>
                <a:lnTo>
                  <a:pt x="549788" y="3938802"/>
                </a:lnTo>
                <a:lnTo>
                  <a:pt x="549788" y="1850570"/>
                </a:lnTo>
                <a:close/>
                <a:moveTo>
                  <a:pt x="1969233" y="1003"/>
                </a:moveTo>
                <a:cubicBezTo>
                  <a:pt x="1995162" y="-2644"/>
                  <a:pt x="2022483" y="3601"/>
                  <a:pt x="2045048" y="20601"/>
                </a:cubicBezTo>
                <a:lnTo>
                  <a:pt x="3894333" y="1413834"/>
                </a:lnTo>
                <a:cubicBezTo>
                  <a:pt x="3939464" y="1447835"/>
                  <a:pt x="3948486" y="1511986"/>
                  <a:pt x="3914485" y="1557117"/>
                </a:cubicBezTo>
                <a:lnTo>
                  <a:pt x="3756006" y="1767472"/>
                </a:lnTo>
                <a:cubicBezTo>
                  <a:pt x="3722004" y="1812603"/>
                  <a:pt x="3657854" y="1821626"/>
                  <a:pt x="3612722" y="1787625"/>
                </a:cubicBezTo>
                <a:lnTo>
                  <a:pt x="1967544" y="548164"/>
                </a:lnTo>
                <a:lnTo>
                  <a:pt x="322364" y="1787626"/>
                </a:lnTo>
                <a:cubicBezTo>
                  <a:pt x="277233" y="1821627"/>
                  <a:pt x="213082" y="1812604"/>
                  <a:pt x="179080" y="1767473"/>
                </a:cubicBezTo>
                <a:lnTo>
                  <a:pt x="20601" y="1557118"/>
                </a:lnTo>
                <a:cubicBezTo>
                  <a:pt x="-13400" y="1511987"/>
                  <a:pt x="-4378" y="1447836"/>
                  <a:pt x="40754" y="1413835"/>
                </a:cubicBezTo>
                <a:lnTo>
                  <a:pt x="1890038" y="20602"/>
                </a:lnTo>
                <a:cubicBezTo>
                  <a:pt x="1912604" y="3602"/>
                  <a:pt x="1939924" y="-2643"/>
                  <a:pt x="1965854" y="1004"/>
                </a:cubicBezTo>
                <a:lnTo>
                  <a:pt x="1967542" y="1586"/>
                </a:lnTo>
                <a:cubicBezTo>
                  <a:pt x="1968071" y="1171"/>
                  <a:pt x="1968652" y="1085"/>
                  <a:pt x="1969233" y="10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8836798" y="2643971"/>
            <a:ext cx="348471" cy="342637"/>
          </a:xfrm>
          <a:custGeom>
            <a:rect b="b" l="l" r="r" t="t"/>
            <a:pathLst>
              <a:path extrusionOk="0" h="3786842" w="385132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 rot="1589284">
            <a:off x="8905557" y="3319344"/>
            <a:ext cx="389530" cy="276211"/>
          </a:xfrm>
          <a:custGeom>
            <a:rect b="b" l="l" r="r" t="t"/>
            <a:pathLst>
              <a:path extrusionOk="0" h="2808000" w="3960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 rot="10800000">
            <a:off x="9776366" y="3354720"/>
            <a:ext cx="272246" cy="273762"/>
          </a:xfrm>
          <a:custGeom>
            <a:rect b="b" l="l" r="r" t="t"/>
            <a:pathLst>
              <a:path extrusionOk="0" h="3957041" w="3935149">
                <a:moveTo>
                  <a:pt x="2899653" y="531993"/>
                </a:moveTo>
                <a:lnTo>
                  <a:pt x="2899653" y="423993"/>
                </a:lnTo>
                <a:lnTo>
                  <a:pt x="271653" y="423993"/>
                </a:lnTo>
                <a:lnTo>
                  <a:pt x="271653" y="531993"/>
                </a:lnTo>
                <a:close/>
                <a:moveTo>
                  <a:pt x="2899653" y="893649"/>
                </a:moveTo>
                <a:lnTo>
                  <a:pt x="2899653" y="785649"/>
                </a:lnTo>
                <a:lnTo>
                  <a:pt x="271653" y="785649"/>
                </a:lnTo>
                <a:lnTo>
                  <a:pt x="271653" y="893649"/>
                </a:lnTo>
                <a:close/>
                <a:moveTo>
                  <a:pt x="2899653" y="1255303"/>
                </a:moveTo>
                <a:lnTo>
                  <a:pt x="2899653" y="1147303"/>
                </a:lnTo>
                <a:lnTo>
                  <a:pt x="271653" y="1147303"/>
                </a:lnTo>
                <a:lnTo>
                  <a:pt x="271653" y="1255303"/>
                </a:lnTo>
                <a:close/>
                <a:moveTo>
                  <a:pt x="2899653" y="1616957"/>
                </a:moveTo>
                <a:lnTo>
                  <a:pt x="2899653" y="1508957"/>
                </a:lnTo>
                <a:lnTo>
                  <a:pt x="271653" y="1508957"/>
                </a:lnTo>
                <a:lnTo>
                  <a:pt x="271653" y="1616957"/>
                </a:lnTo>
                <a:close/>
                <a:moveTo>
                  <a:pt x="1315653" y="1999083"/>
                </a:moveTo>
                <a:lnTo>
                  <a:pt x="1315653" y="1891083"/>
                </a:lnTo>
                <a:lnTo>
                  <a:pt x="271653" y="1891083"/>
                </a:lnTo>
                <a:lnTo>
                  <a:pt x="271653" y="1999083"/>
                </a:lnTo>
                <a:close/>
                <a:moveTo>
                  <a:pt x="1315653" y="2360737"/>
                </a:moveTo>
                <a:lnTo>
                  <a:pt x="1315653" y="2252737"/>
                </a:lnTo>
                <a:lnTo>
                  <a:pt x="271653" y="2252737"/>
                </a:lnTo>
                <a:lnTo>
                  <a:pt x="271653" y="2360737"/>
                </a:lnTo>
                <a:close/>
                <a:moveTo>
                  <a:pt x="1315653" y="2722391"/>
                </a:moveTo>
                <a:lnTo>
                  <a:pt x="1315653" y="2614391"/>
                </a:lnTo>
                <a:lnTo>
                  <a:pt x="271653" y="2614391"/>
                </a:lnTo>
                <a:lnTo>
                  <a:pt x="271653" y="2722391"/>
                </a:lnTo>
                <a:close/>
                <a:moveTo>
                  <a:pt x="2900162" y="2797568"/>
                </a:moveTo>
                <a:lnTo>
                  <a:pt x="2900162" y="1844447"/>
                </a:lnTo>
                <a:lnTo>
                  <a:pt x="1629979" y="1844447"/>
                </a:lnTo>
                <a:lnTo>
                  <a:pt x="1629979" y="2797568"/>
                </a:lnTo>
                <a:close/>
                <a:moveTo>
                  <a:pt x="3810581" y="2815737"/>
                </a:moveTo>
                <a:lnTo>
                  <a:pt x="3810581" y="306661"/>
                </a:lnTo>
                <a:cubicBezTo>
                  <a:pt x="3810581" y="280746"/>
                  <a:pt x="3789572" y="259737"/>
                  <a:pt x="3763657" y="259737"/>
                </a:cubicBezTo>
                <a:cubicBezTo>
                  <a:pt x="3737742" y="259737"/>
                  <a:pt x="3716733" y="280746"/>
                  <a:pt x="3716733" y="306661"/>
                </a:cubicBezTo>
                <a:lnTo>
                  <a:pt x="3716733" y="2815737"/>
                </a:lnTo>
                <a:close/>
                <a:moveTo>
                  <a:pt x="3598887" y="2979130"/>
                </a:moveTo>
                <a:lnTo>
                  <a:pt x="3598887" y="218054"/>
                </a:lnTo>
                <a:cubicBezTo>
                  <a:pt x="3598887" y="192139"/>
                  <a:pt x="3577878" y="171130"/>
                  <a:pt x="3551963" y="171130"/>
                </a:cubicBezTo>
                <a:cubicBezTo>
                  <a:pt x="3526048" y="171130"/>
                  <a:pt x="3505039" y="192139"/>
                  <a:pt x="3505039" y="218054"/>
                </a:cubicBezTo>
                <a:lnTo>
                  <a:pt x="3505039" y="2979130"/>
                </a:lnTo>
                <a:close/>
                <a:moveTo>
                  <a:pt x="3355251" y="3231428"/>
                </a:moveTo>
                <a:lnTo>
                  <a:pt x="3355251" y="182352"/>
                </a:lnTo>
                <a:cubicBezTo>
                  <a:pt x="3355251" y="156437"/>
                  <a:pt x="3334242" y="135428"/>
                  <a:pt x="3308327" y="135428"/>
                </a:cubicBezTo>
                <a:cubicBezTo>
                  <a:pt x="3282412" y="135428"/>
                  <a:pt x="3261403" y="156437"/>
                  <a:pt x="3261403" y="182352"/>
                </a:cubicBezTo>
                <a:lnTo>
                  <a:pt x="3261403" y="3231428"/>
                </a:lnTo>
                <a:close/>
                <a:moveTo>
                  <a:pt x="689888" y="3532959"/>
                </a:moveTo>
                <a:cubicBezTo>
                  <a:pt x="817550" y="3530004"/>
                  <a:pt x="918251" y="3455702"/>
                  <a:pt x="916146" y="3366015"/>
                </a:cubicBezTo>
                <a:cubicBezTo>
                  <a:pt x="914042" y="3276328"/>
                  <a:pt x="809910" y="3204397"/>
                  <a:pt x="682179" y="3204397"/>
                </a:cubicBezTo>
                <a:lnTo>
                  <a:pt x="682179" y="3204473"/>
                </a:lnTo>
                <a:cubicBezTo>
                  <a:pt x="645571" y="3204473"/>
                  <a:pt x="615727" y="3183857"/>
                  <a:pt x="615124" y="3158153"/>
                </a:cubicBezTo>
                <a:cubicBezTo>
                  <a:pt x="614521" y="3132449"/>
                  <a:pt x="643381" y="3111154"/>
                  <a:pt x="679969" y="3110307"/>
                </a:cubicBezTo>
                <a:cubicBezTo>
                  <a:pt x="716557" y="3109460"/>
                  <a:pt x="747352" y="3129374"/>
                  <a:pt x="749161" y="3155050"/>
                </a:cubicBezTo>
                <a:lnTo>
                  <a:pt x="915893" y="3149258"/>
                </a:lnTo>
                <a:cubicBezTo>
                  <a:pt x="909582" y="3059669"/>
                  <a:pt x="802131" y="2990185"/>
                  <a:pt x="674469" y="2993141"/>
                </a:cubicBezTo>
                <a:cubicBezTo>
                  <a:pt x="546807" y="2996096"/>
                  <a:pt x="446107" y="3070398"/>
                  <a:pt x="448211" y="3160085"/>
                </a:cubicBezTo>
                <a:cubicBezTo>
                  <a:pt x="450316" y="3249772"/>
                  <a:pt x="554448" y="3321703"/>
                  <a:pt x="682179" y="3321703"/>
                </a:cubicBezTo>
                <a:lnTo>
                  <a:pt x="682179" y="3321627"/>
                </a:lnTo>
                <a:cubicBezTo>
                  <a:pt x="718786" y="3321627"/>
                  <a:pt x="748631" y="3342242"/>
                  <a:pt x="749234" y="3367946"/>
                </a:cubicBezTo>
                <a:cubicBezTo>
                  <a:pt x="749837" y="3393651"/>
                  <a:pt x="720976" y="3414946"/>
                  <a:pt x="684388" y="3415793"/>
                </a:cubicBezTo>
                <a:cubicBezTo>
                  <a:pt x="647800" y="3416640"/>
                  <a:pt x="617005" y="3396726"/>
                  <a:pt x="615196" y="3371049"/>
                </a:cubicBezTo>
                <a:lnTo>
                  <a:pt x="448465" y="3376842"/>
                </a:lnTo>
                <a:cubicBezTo>
                  <a:pt x="454776" y="3466431"/>
                  <a:pt x="562226" y="3535915"/>
                  <a:pt x="689888" y="3532959"/>
                </a:cubicBezTo>
                <a:close/>
                <a:moveTo>
                  <a:pt x="1563929" y="3533050"/>
                </a:moveTo>
                <a:lnTo>
                  <a:pt x="1450158" y="2995479"/>
                </a:lnTo>
                <a:cubicBezTo>
                  <a:pt x="1450329" y="2994669"/>
                  <a:pt x="1450501" y="2993860"/>
                  <a:pt x="1450672" y="2993050"/>
                </a:cubicBezTo>
                <a:lnTo>
                  <a:pt x="1449643" y="2993050"/>
                </a:lnTo>
                <a:lnTo>
                  <a:pt x="1303428" y="2993050"/>
                </a:lnTo>
                <a:lnTo>
                  <a:pt x="1302400" y="2993050"/>
                </a:lnTo>
                <a:cubicBezTo>
                  <a:pt x="1302571" y="2993860"/>
                  <a:pt x="1302743" y="2994669"/>
                  <a:pt x="1302914" y="2995479"/>
                </a:cubicBezTo>
                <a:lnTo>
                  <a:pt x="1260527" y="3195759"/>
                </a:lnTo>
                <a:lnTo>
                  <a:pt x="1218140" y="2995479"/>
                </a:lnTo>
                <a:cubicBezTo>
                  <a:pt x="1218311" y="2994669"/>
                  <a:pt x="1218483" y="2993860"/>
                  <a:pt x="1218654" y="2993050"/>
                </a:cubicBezTo>
                <a:lnTo>
                  <a:pt x="1217625" y="2993050"/>
                </a:lnTo>
                <a:lnTo>
                  <a:pt x="1071410" y="2993050"/>
                </a:lnTo>
                <a:lnTo>
                  <a:pt x="1070382" y="2993050"/>
                </a:lnTo>
                <a:cubicBezTo>
                  <a:pt x="1070553" y="2993860"/>
                  <a:pt x="1070725" y="2994669"/>
                  <a:pt x="1070896" y="2995479"/>
                </a:cubicBezTo>
                <a:lnTo>
                  <a:pt x="957124" y="3533050"/>
                </a:lnTo>
                <a:lnTo>
                  <a:pt x="1104368" y="3533050"/>
                </a:lnTo>
                <a:lnTo>
                  <a:pt x="1144518" y="3343342"/>
                </a:lnTo>
                <a:lnTo>
                  <a:pt x="1184667" y="3533050"/>
                </a:lnTo>
                <a:lnTo>
                  <a:pt x="1189142" y="3533050"/>
                </a:lnTo>
                <a:lnTo>
                  <a:pt x="1331911" y="3533050"/>
                </a:lnTo>
                <a:lnTo>
                  <a:pt x="1336386" y="3533050"/>
                </a:lnTo>
                <a:lnTo>
                  <a:pt x="1376536" y="3343342"/>
                </a:lnTo>
                <a:lnTo>
                  <a:pt x="1416686" y="3533050"/>
                </a:lnTo>
                <a:close/>
                <a:moveTo>
                  <a:pt x="2126028" y="3533050"/>
                </a:moveTo>
                <a:lnTo>
                  <a:pt x="2126028" y="3406155"/>
                </a:lnTo>
                <a:lnTo>
                  <a:pt x="2126028" y="3326497"/>
                </a:lnTo>
                <a:lnTo>
                  <a:pt x="2126028" y="3199602"/>
                </a:lnTo>
                <a:lnTo>
                  <a:pt x="2126028" y="3119945"/>
                </a:lnTo>
                <a:lnTo>
                  <a:pt x="2126028" y="2993050"/>
                </a:lnTo>
                <a:lnTo>
                  <a:pt x="1658028" y="2993050"/>
                </a:lnTo>
                <a:lnTo>
                  <a:pt x="1658028" y="3119945"/>
                </a:lnTo>
                <a:lnTo>
                  <a:pt x="1989309" y="3119945"/>
                </a:lnTo>
                <a:lnTo>
                  <a:pt x="1989309" y="3199602"/>
                </a:lnTo>
                <a:lnTo>
                  <a:pt x="1658028" y="3199602"/>
                </a:lnTo>
                <a:lnTo>
                  <a:pt x="1658028" y="3326497"/>
                </a:lnTo>
                <a:lnTo>
                  <a:pt x="1989309" y="3326497"/>
                </a:lnTo>
                <a:lnTo>
                  <a:pt x="1989309" y="3406155"/>
                </a:lnTo>
                <a:lnTo>
                  <a:pt x="1658028" y="3406155"/>
                </a:lnTo>
                <a:lnTo>
                  <a:pt x="1658028" y="3533050"/>
                </a:lnTo>
                <a:close/>
                <a:moveTo>
                  <a:pt x="2721509" y="3533050"/>
                </a:moveTo>
                <a:lnTo>
                  <a:pt x="2721509" y="2993050"/>
                </a:lnTo>
                <a:lnTo>
                  <a:pt x="2610374" y="2993050"/>
                </a:lnTo>
                <a:lnTo>
                  <a:pt x="2610374" y="3332072"/>
                </a:lnTo>
                <a:lnTo>
                  <a:pt x="2365383" y="2996750"/>
                </a:lnTo>
                <a:lnTo>
                  <a:pt x="2365383" y="2993050"/>
                </a:lnTo>
                <a:lnTo>
                  <a:pt x="2254248" y="2993050"/>
                </a:lnTo>
                <a:lnTo>
                  <a:pt x="2254248" y="3533050"/>
                </a:lnTo>
                <a:lnTo>
                  <a:pt x="2365383" y="3533050"/>
                </a:lnTo>
                <a:lnTo>
                  <a:pt x="2365383" y="3195316"/>
                </a:lnTo>
                <a:lnTo>
                  <a:pt x="2610374" y="3530639"/>
                </a:lnTo>
                <a:lnTo>
                  <a:pt x="2610374" y="3533050"/>
                </a:lnTo>
                <a:close/>
                <a:moveTo>
                  <a:pt x="3240360" y="3957041"/>
                </a:moveTo>
                <a:lnTo>
                  <a:pt x="0" y="3957041"/>
                </a:lnTo>
                <a:cubicBezTo>
                  <a:pt x="1236" y="2806695"/>
                  <a:pt x="2473" y="1669946"/>
                  <a:pt x="3709" y="519600"/>
                </a:cubicBezTo>
                <a:cubicBezTo>
                  <a:pt x="5872" y="183235"/>
                  <a:pt x="181397" y="16834"/>
                  <a:pt x="503091" y="0"/>
                </a:cubicBezTo>
                <a:lnTo>
                  <a:pt x="3441061" y="1"/>
                </a:lnTo>
                <a:cubicBezTo>
                  <a:pt x="3578904" y="24486"/>
                  <a:pt x="3655553" y="22411"/>
                  <a:pt x="3759198" y="79593"/>
                </a:cubicBezTo>
                <a:cubicBezTo>
                  <a:pt x="3885281" y="187263"/>
                  <a:pt x="3932832" y="263653"/>
                  <a:pt x="3933900" y="449681"/>
                </a:cubicBezTo>
                <a:cubicBezTo>
                  <a:pt x="3936712" y="939497"/>
                  <a:pt x="3933899" y="2112038"/>
                  <a:pt x="3933899" y="3013339"/>
                </a:cubicBezTo>
                <a:lnTo>
                  <a:pt x="3711125" y="3015171"/>
                </a:lnTo>
                <a:cubicBezTo>
                  <a:pt x="3710964" y="3066672"/>
                  <a:pt x="3710896" y="3117212"/>
                  <a:pt x="3710896" y="3166612"/>
                </a:cubicBezTo>
                <a:lnTo>
                  <a:pt x="3501148" y="3170775"/>
                </a:lnTo>
                <a:lnTo>
                  <a:pt x="3501148" y="3349247"/>
                </a:lnTo>
                <a:lnTo>
                  <a:pt x="3290598" y="3353687"/>
                </a:lnTo>
                <a:lnTo>
                  <a:pt x="3240846" y="33507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9510401" y="2212233"/>
            <a:ext cx="314869" cy="314869"/>
          </a:xfrm>
          <a:custGeom>
            <a:rect b="b" l="l" r="r" t="t"/>
            <a:pathLst>
              <a:path extrusionOk="0" h="3915008" w="3982665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9800347" y="2410139"/>
            <a:ext cx="371699" cy="370986"/>
          </a:xfrm>
          <a:custGeom>
            <a:rect b="b" l="l" r="r" t="t"/>
            <a:pathLst>
              <a:path extrusionOk="0" h="4012920" w="4020621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9027154" y="2199438"/>
            <a:ext cx="370986" cy="370986"/>
          </a:xfrm>
          <a:custGeom>
            <a:rect b="b" l="l" r="r" t="t"/>
            <a:pathLst>
              <a:path extrusionOk="0" h="2964099" w="2801488">
                <a:moveTo>
                  <a:pt x="1393788" y="2251706"/>
                </a:moveTo>
                <a:cubicBezTo>
                  <a:pt x="1338380" y="2251706"/>
                  <a:pt x="1293463" y="2296623"/>
                  <a:pt x="1293463" y="2352031"/>
                </a:cubicBezTo>
                <a:cubicBezTo>
                  <a:pt x="1293463" y="2407439"/>
                  <a:pt x="1338380" y="2452356"/>
                  <a:pt x="1393788" y="2452356"/>
                </a:cubicBezTo>
                <a:cubicBezTo>
                  <a:pt x="1449196" y="2452356"/>
                  <a:pt x="1494113" y="2407439"/>
                  <a:pt x="1494113" y="2352031"/>
                </a:cubicBezTo>
                <a:cubicBezTo>
                  <a:pt x="1494113" y="2296623"/>
                  <a:pt x="1449196" y="2251706"/>
                  <a:pt x="1393788" y="2251706"/>
                </a:cubicBezTo>
                <a:close/>
                <a:moveTo>
                  <a:pt x="2189420" y="1936547"/>
                </a:moveTo>
                <a:cubicBezTo>
                  <a:pt x="1959955" y="1936547"/>
                  <a:pt x="1773936" y="2122566"/>
                  <a:pt x="1773936" y="2352031"/>
                </a:cubicBezTo>
                <a:cubicBezTo>
                  <a:pt x="1773936" y="2581496"/>
                  <a:pt x="1959955" y="2767515"/>
                  <a:pt x="2189420" y="2767515"/>
                </a:cubicBezTo>
                <a:cubicBezTo>
                  <a:pt x="2418885" y="2767515"/>
                  <a:pt x="2604904" y="2581496"/>
                  <a:pt x="2604904" y="2352031"/>
                </a:cubicBezTo>
                <a:cubicBezTo>
                  <a:pt x="2604904" y="2122566"/>
                  <a:pt x="2418885" y="1936547"/>
                  <a:pt x="2189420" y="1936547"/>
                </a:cubicBezTo>
                <a:close/>
                <a:moveTo>
                  <a:pt x="612068" y="1936547"/>
                </a:moveTo>
                <a:cubicBezTo>
                  <a:pt x="382603" y="1936547"/>
                  <a:pt x="196584" y="2122566"/>
                  <a:pt x="196584" y="2352031"/>
                </a:cubicBezTo>
                <a:cubicBezTo>
                  <a:pt x="196584" y="2581496"/>
                  <a:pt x="382603" y="2767515"/>
                  <a:pt x="612068" y="2767515"/>
                </a:cubicBezTo>
                <a:cubicBezTo>
                  <a:pt x="841533" y="2767515"/>
                  <a:pt x="1027552" y="2581496"/>
                  <a:pt x="1027552" y="2352031"/>
                </a:cubicBezTo>
                <a:cubicBezTo>
                  <a:pt x="1027552" y="2122566"/>
                  <a:pt x="841533" y="1936547"/>
                  <a:pt x="612068" y="1936547"/>
                </a:cubicBezTo>
                <a:close/>
                <a:moveTo>
                  <a:pt x="845776" y="315"/>
                </a:moveTo>
                <a:cubicBezTo>
                  <a:pt x="1032101" y="7965"/>
                  <a:pt x="1181399" y="153129"/>
                  <a:pt x="1195696" y="335717"/>
                </a:cubicBezTo>
                <a:lnTo>
                  <a:pt x="1198885" y="335806"/>
                </a:lnTo>
                <a:lnTo>
                  <a:pt x="1198706" y="366401"/>
                </a:lnTo>
                <a:cubicBezTo>
                  <a:pt x="1198883" y="367005"/>
                  <a:pt x="1198884" y="367612"/>
                  <a:pt x="1198884" y="368218"/>
                </a:cubicBezTo>
                <a:lnTo>
                  <a:pt x="1198695" y="368210"/>
                </a:lnTo>
                <a:lnTo>
                  <a:pt x="1197421" y="585651"/>
                </a:lnTo>
                <a:cubicBezTo>
                  <a:pt x="1245519" y="531733"/>
                  <a:pt x="1316597" y="499778"/>
                  <a:pt x="1394104" y="502960"/>
                </a:cubicBezTo>
                <a:cubicBezTo>
                  <a:pt x="1472998" y="506199"/>
                  <a:pt x="1542269" y="545176"/>
                  <a:pt x="1585751" y="604519"/>
                </a:cubicBezTo>
                <a:cubicBezTo>
                  <a:pt x="1585226" y="514948"/>
                  <a:pt x="1584701" y="425377"/>
                  <a:pt x="1584176" y="335806"/>
                </a:cubicBezTo>
                <a:lnTo>
                  <a:pt x="1585829" y="335760"/>
                </a:lnTo>
                <a:cubicBezTo>
                  <a:pt x="1602915" y="140060"/>
                  <a:pt x="1770945" y="-7755"/>
                  <a:pt x="1967493" y="315"/>
                </a:cubicBezTo>
                <a:cubicBezTo>
                  <a:pt x="2146853" y="7679"/>
                  <a:pt x="2291902" y="142468"/>
                  <a:pt x="2315427" y="315465"/>
                </a:cubicBezTo>
                <a:lnTo>
                  <a:pt x="2320109" y="315335"/>
                </a:lnTo>
                <a:lnTo>
                  <a:pt x="2729306" y="2069418"/>
                </a:lnTo>
                <a:cubicBezTo>
                  <a:pt x="2776307" y="2152970"/>
                  <a:pt x="2801488" y="2249560"/>
                  <a:pt x="2801488" y="2352031"/>
                </a:cubicBezTo>
                <a:cubicBezTo>
                  <a:pt x="2801488" y="2690067"/>
                  <a:pt x="2527456" y="2964099"/>
                  <a:pt x="2189420" y="2964099"/>
                </a:cubicBezTo>
                <a:cubicBezTo>
                  <a:pt x="1922036" y="2964099"/>
                  <a:pt x="1694697" y="2792645"/>
                  <a:pt x="1613824" y="2552817"/>
                </a:cubicBezTo>
                <a:cubicBezTo>
                  <a:pt x="1559905" y="2613347"/>
                  <a:pt x="1481232" y="2650901"/>
                  <a:pt x="1393788" y="2650901"/>
                </a:cubicBezTo>
                <a:cubicBezTo>
                  <a:pt x="1311973" y="2650901"/>
                  <a:pt x="1237837" y="2618027"/>
                  <a:pt x="1183996" y="2564635"/>
                </a:cubicBezTo>
                <a:cubicBezTo>
                  <a:pt x="1099341" y="2798210"/>
                  <a:pt x="875077" y="2964099"/>
                  <a:pt x="612068" y="2964099"/>
                </a:cubicBezTo>
                <a:cubicBezTo>
                  <a:pt x="274032" y="2964099"/>
                  <a:pt x="0" y="2690067"/>
                  <a:pt x="0" y="2352031"/>
                </a:cubicBezTo>
                <a:cubicBezTo>
                  <a:pt x="0" y="2288533"/>
                  <a:pt x="9669" y="2227293"/>
                  <a:pt x="30466" y="2170591"/>
                </a:cubicBezTo>
                <a:lnTo>
                  <a:pt x="30153" y="2170591"/>
                </a:lnTo>
                <a:lnTo>
                  <a:pt x="462952" y="315335"/>
                </a:lnTo>
                <a:lnTo>
                  <a:pt x="467801" y="315470"/>
                </a:lnTo>
                <a:cubicBezTo>
                  <a:pt x="493068" y="129842"/>
                  <a:pt x="656149" y="-7470"/>
                  <a:pt x="845776" y="31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9688967" y="2809569"/>
            <a:ext cx="219837" cy="370987"/>
          </a:xfrm>
          <a:custGeom>
            <a:rect b="b" l="l" r="r" t="t"/>
            <a:pathLst>
              <a:path extrusionOk="0" h="3944720" w="2337548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 rot="1429276">
            <a:off x="9043988" y="3058679"/>
            <a:ext cx="314869" cy="180346"/>
          </a:xfrm>
          <a:custGeom>
            <a:rect b="b" l="l" r="r" t="t"/>
            <a:pathLst>
              <a:path extrusionOk="0" h="1602166" w="279723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29"/>
          <p:cNvGrpSpPr/>
          <p:nvPr/>
        </p:nvGrpSpPr>
        <p:grpSpPr>
          <a:xfrm>
            <a:off x="8789435" y="-1182750"/>
            <a:ext cx="3411648" cy="3652164"/>
            <a:chOff x="8789435" y="-1182750"/>
            <a:chExt cx="3411648" cy="3652164"/>
          </a:xfrm>
        </p:grpSpPr>
        <p:sp>
          <p:nvSpPr>
            <p:cNvPr id="270" name="Google Shape;270;p29"/>
            <p:cNvSpPr/>
            <p:nvPr/>
          </p:nvSpPr>
          <p:spPr>
            <a:xfrm rot="2298749">
              <a:off x="9182498" y="1154774"/>
              <a:ext cx="543994" cy="913907"/>
            </a:xfrm>
            <a:custGeom>
              <a:rect b="b" l="l" r="r" t="t"/>
              <a:pathLst>
                <a:path extrusionOk="0" h="2298537" w="1368152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 flipH="1" rot="2034441">
              <a:off x="9443758" y="-850149"/>
              <a:ext cx="2103002" cy="2986962"/>
            </a:xfrm>
            <a:custGeom>
              <a:rect b="b" l="l" r="r" t="t"/>
              <a:pathLst>
                <a:path extrusionOk="0" h="1802647" w="1269171">
                  <a:moveTo>
                    <a:pt x="541886" y="362735"/>
                  </a:moveTo>
                  <a:cubicBezTo>
                    <a:pt x="567349" y="464335"/>
                    <a:pt x="554885" y="533380"/>
                    <a:pt x="656547" y="668885"/>
                  </a:cubicBezTo>
                  <a:cubicBezTo>
                    <a:pt x="729099" y="715435"/>
                    <a:pt x="753994" y="735180"/>
                    <a:pt x="868246" y="823429"/>
                  </a:cubicBezTo>
                  <a:cubicBezTo>
                    <a:pt x="955106" y="911109"/>
                    <a:pt x="1111683" y="1055022"/>
                    <a:pt x="1177706" y="1194967"/>
                  </a:cubicBezTo>
                  <a:cubicBezTo>
                    <a:pt x="1210995" y="1363147"/>
                    <a:pt x="1289219" y="1629092"/>
                    <a:pt x="1264382" y="1663100"/>
                  </a:cubicBezTo>
                  <a:cubicBezTo>
                    <a:pt x="1252726" y="1675162"/>
                    <a:pt x="1226104" y="1658869"/>
                    <a:pt x="1194668" y="1625430"/>
                  </a:cubicBezTo>
                  <a:cubicBezTo>
                    <a:pt x="1197108" y="1702010"/>
                    <a:pt x="1195123" y="1760837"/>
                    <a:pt x="1181905" y="1773403"/>
                  </a:cubicBezTo>
                  <a:cubicBezTo>
                    <a:pt x="1165508" y="1785173"/>
                    <a:pt x="1135137" y="1752671"/>
                    <a:pt x="1104469" y="1698449"/>
                  </a:cubicBezTo>
                  <a:cubicBezTo>
                    <a:pt x="1095686" y="1753562"/>
                    <a:pt x="1085623" y="1793025"/>
                    <a:pt x="1073356" y="1801280"/>
                  </a:cubicBezTo>
                  <a:cubicBezTo>
                    <a:pt x="1025400" y="1824732"/>
                    <a:pt x="959571" y="1541399"/>
                    <a:pt x="962249" y="1350399"/>
                  </a:cubicBezTo>
                  <a:cubicBezTo>
                    <a:pt x="888253" y="1205542"/>
                    <a:pt x="691808" y="1168149"/>
                    <a:pt x="629380" y="1167442"/>
                  </a:cubicBezTo>
                  <a:cubicBezTo>
                    <a:pt x="568351" y="1178927"/>
                    <a:pt x="586145" y="1245068"/>
                    <a:pt x="593095" y="1318041"/>
                  </a:cubicBezTo>
                  <a:cubicBezTo>
                    <a:pt x="609472" y="1401461"/>
                    <a:pt x="612814" y="1475459"/>
                    <a:pt x="629379" y="1539757"/>
                  </a:cubicBezTo>
                  <a:cubicBezTo>
                    <a:pt x="696579" y="1678517"/>
                    <a:pt x="673131" y="1814029"/>
                    <a:pt x="621007" y="1766373"/>
                  </a:cubicBezTo>
                  <a:cubicBezTo>
                    <a:pt x="587340" y="1765599"/>
                    <a:pt x="468951" y="1495523"/>
                    <a:pt x="331529" y="1253821"/>
                  </a:cubicBezTo>
                  <a:cubicBezTo>
                    <a:pt x="263923" y="1105847"/>
                    <a:pt x="288658" y="951904"/>
                    <a:pt x="263024" y="810023"/>
                  </a:cubicBezTo>
                  <a:cubicBezTo>
                    <a:pt x="272115" y="650822"/>
                    <a:pt x="109427" y="195114"/>
                    <a:pt x="0" y="0"/>
                  </a:cubicBezTo>
                  <a:lnTo>
                    <a:pt x="541886" y="3627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25" y="1027225"/>
            <a:ext cx="7106901" cy="51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4955700" y="0"/>
            <a:ext cx="7236300" cy="6858000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638200" y="609425"/>
            <a:ext cx="82245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2"/>
                </a:solidFill>
              </a:rPr>
              <a:t>Model </a:t>
            </a:r>
            <a:r>
              <a:rPr b="1" lang="en-US" sz="4800">
                <a:solidFill>
                  <a:schemeClr val="lt1"/>
                </a:solidFill>
              </a:rPr>
              <a:t>Predictions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063425" y="2728500"/>
            <a:ext cx="39627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Decision</a:t>
            </a:r>
            <a:r>
              <a:rPr b="1" lang="en-US" sz="1600">
                <a:solidFill>
                  <a:schemeClr val="lt1"/>
                </a:solidFill>
              </a:rPr>
              <a:t> Threshold: 0.1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accent4"/>
                </a:solidFill>
              </a:rPr>
              <a:t>Recall:</a:t>
            </a:r>
            <a:r>
              <a:rPr b="1" lang="en-US" sz="1600">
                <a:solidFill>
                  <a:schemeClr val="lt1"/>
                </a:solidFill>
              </a:rPr>
              <a:t> The model is currently predicting the positive class (</a:t>
            </a:r>
            <a:r>
              <a:rPr b="1" lang="en-US" sz="1600">
                <a:solidFill>
                  <a:schemeClr val="accent4"/>
                </a:solidFill>
              </a:rPr>
              <a:t>Yes</a:t>
            </a:r>
            <a:r>
              <a:rPr b="1" lang="en-US" sz="1600">
                <a:solidFill>
                  <a:schemeClr val="lt1"/>
                </a:solidFill>
              </a:rPr>
              <a:t>) correctly at a ratio of .80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The accuracy ratio of the model is .75</a:t>
            </a:r>
            <a:r>
              <a:rPr b="1" lang="en-US" sz="1600">
                <a:solidFill>
                  <a:schemeClr val="lt1"/>
                </a:solidFill>
              </a:rPr>
              <a:t> 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F1 score: .43</a:t>
            </a:r>
            <a:endParaRPr b="1"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0" name="Google Shape;280;p30"/>
          <p:cNvGraphicFramePr/>
          <p:nvPr/>
        </p:nvGraphicFramePr>
        <p:xfrm>
          <a:off x="6095973" y="2621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{7E005C26-3132-4F48-9146-62B01D8453A0}</a:tableStyleId>
              </a:tblPr>
              <a:tblGrid>
                <a:gridCol w="1165400"/>
                <a:gridCol w="740575"/>
                <a:gridCol w="1352525"/>
                <a:gridCol w="1352525"/>
              </a:tblGrid>
              <a:tr h="5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73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Actual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 Accounts</a:t>
                      </a:r>
                      <a:endParaRPr sz="1800">
                        <a:solidFill>
                          <a:schemeClr val="lt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ondrina Solid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Yes</a:t>
                      </a:r>
                      <a:endParaRPr sz="1800">
                        <a:solidFill>
                          <a:schemeClr val="lt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idact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3,402</a:t>
                      </a:r>
                      <a:endParaRPr sz="18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idact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824</a:t>
                      </a:r>
                      <a:endParaRPr sz="18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00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ondrina Solid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No</a:t>
                      </a:r>
                      <a:endParaRPr sz="1800">
                        <a:solidFill>
                          <a:schemeClr val="lt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idact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8,151</a:t>
                      </a:r>
                      <a:endParaRPr sz="18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idact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23,792</a:t>
                      </a:r>
                      <a:endParaRPr sz="18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00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ondrina Solid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Yes</a:t>
                      </a:r>
                      <a:endParaRPr sz="1800">
                        <a:solidFill>
                          <a:srgbClr val="FFFF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ondrina Solid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No</a:t>
                      </a:r>
                      <a:endParaRPr sz="1800">
                        <a:solidFill>
                          <a:srgbClr val="FFFF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73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Predicted Accounts</a:t>
                      </a:r>
                      <a:endParaRPr sz="18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81" name="Google Shape;281;p30"/>
          <p:cNvSpPr/>
          <p:nvPr/>
        </p:nvSpPr>
        <p:spPr>
          <a:xfrm>
            <a:off x="7162700" y="3088301"/>
            <a:ext cx="903144" cy="1253589"/>
          </a:xfrm>
          <a:custGeom>
            <a:rect b="b" l="l" r="r" t="t"/>
            <a:pathLst>
              <a:path extrusionOk="0" h="65935" w="59643">
                <a:moveTo>
                  <a:pt x="0" y="0"/>
                </a:moveTo>
                <a:lnTo>
                  <a:pt x="0" y="65935"/>
                </a:lnTo>
                <a:lnTo>
                  <a:pt x="59643" y="65935"/>
                </a:lnTo>
                <a:lnTo>
                  <a:pt x="59643" y="273"/>
                </a:lnTo>
                <a:lnTo>
                  <a:pt x="56907" y="27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0"/>
          <p:cNvSpPr/>
          <p:nvPr/>
        </p:nvSpPr>
        <p:spPr>
          <a:xfrm>
            <a:off x="8110125" y="3060000"/>
            <a:ext cx="2676732" cy="1253572"/>
          </a:xfrm>
          <a:custGeom>
            <a:rect b="b" l="l" r="r" t="t"/>
            <a:pathLst>
              <a:path extrusionOk="0" h="63200" w="184126">
                <a:moveTo>
                  <a:pt x="547" y="63200"/>
                </a:moveTo>
                <a:lnTo>
                  <a:pt x="184126" y="63200"/>
                </a:lnTo>
                <a:lnTo>
                  <a:pt x="184126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0"/>
          <p:cNvSpPr/>
          <p:nvPr/>
        </p:nvSpPr>
        <p:spPr>
          <a:xfrm rot="10800000">
            <a:off x="7965296" y="4891576"/>
            <a:ext cx="2966367" cy="389574"/>
          </a:xfrm>
          <a:custGeom>
            <a:rect b="b" l="l" r="r" t="t"/>
            <a:pathLst>
              <a:path extrusionOk="0" h="18877" w="192060">
                <a:moveTo>
                  <a:pt x="0" y="0"/>
                </a:moveTo>
                <a:lnTo>
                  <a:pt x="192060" y="0"/>
                </a:lnTo>
                <a:lnTo>
                  <a:pt x="192060" y="18877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0"/>
          <p:cNvSpPr txBox="1"/>
          <p:nvPr/>
        </p:nvSpPr>
        <p:spPr>
          <a:xfrm>
            <a:off x="7114625" y="2304200"/>
            <a:ext cx="30969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accent2"/>
                </a:solidFill>
              </a:rPr>
              <a:t>Confusion</a:t>
            </a:r>
            <a:r>
              <a:rPr b="1" lang="en-US" sz="2600">
                <a:solidFill>
                  <a:schemeClr val="accent2"/>
                </a:solidFill>
              </a:rPr>
              <a:t> </a:t>
            </a:r>
            <a:r>
              <a:rPr b="1" lang="en-US" sz="2600">
                <a:solidFill>
                  <a:schemeClr val="accent5"/>
                </a:solidFill>
              </a:rPr>
              <a:t>Matrix</a:t>
            </a:r>
            <a:endParaRPr sz="2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1"/>
          <p:cNvGrpSpPr/>
          <p:nvPr/>
        </p:nvGrpSpPr>
        <p:grpSpPr>
          <a:xfrm>
            <a:off x="1830099" y="2292832"/>
            <a:ext cx="2473098" cy="3546821"/>
            <a:chOff x="11088691" y="3678614"/>
            <a:chExt cx="1835170" cy="2631929"/>
          </a:xfrm>
        </p:grpSpPr>
        <p:grpSp>
          <p:nvGrpSpPr>
            <p:cNvPr id="290" name="Google Shape;290;p31"/>
            <p:cNvGrpSpPr/>
            <p:nvPr/>
          </p:nvGrpSpPr>
          <p:grpSpPr>
            <a:xfrm>
              <a:off x="11584527" y="5417824"/>
              <a:ext cx="1036972" cy="892719"/>
              <a:chOff x="7521194" y="5284915"/>
              <a:chExt cx="1137987" cy="979683"/>
            </a:xfrm>
          </p:grpSpPr>
          <p:grpSp>
            <p:nvGrpSpPr>
              <p:cNvPr id="291" name="Google Shape;291;p31"/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292" name="Google Shape;292;p31"/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rect b="b" l="l" r="r" t="t"/>
                  <a:pathLst>
                    <a:path extrusionOk="0" h="1243290" w="1584176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31"/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rect b="b" l="l" r="r" t="t"/>
                  <a:pathLst>
                    <a:path extrusionOk="0" h="471979" w="2016224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31"/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rgbClr val="64249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5" name="Google Shape;295;p31"/>
              <p:cNvSpPr/>
              <p:nvPr/>
            </p:nvSpPr>
            <p:spPr>
              <a:xfrm>
                <a:off x="7788585" y="5310276"/>
                <a:ext cx="578589" cy="141955"/>
              </a:xfrm>
              <a:custGeom>
                <a:rect b="b" l="l" r="r" t="t"/>
                <a:pathLst>
                  <a:path extrusionOk="0" h="188632" w="768835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" name="Google Shape;296;p31"/>
            <p:cNvGrpSpPr/>
            <p:nvPr/>
          </p:nvGrpSpPr>
          <p:grpSpPr>
            <a:xfrm>
              <a:off x="11510463" y="4089064"/>
              <a:ext cx="955755" cy="1353786"/>
              <a:chOff x="9117594" y="900794"/>
              <a:chExt cx="798772" cy="1277298"/>
            </a:xfrm>
          </p:grpSpPr>
          <p:sp>
            <p:nvSpPr>
              <p:cNvPr id="297" name="Google Shape;297;p31"/>
              <p:cNvSpPr/>
              <p:nvPr/>
            </p:nvSpPr>
            <p:spPr>
              <a:xfrm>
                <a:off x="9117594" y="1415892"/>
                <a:ext cx="506512" cy="762200"/>
              </a:xfrm>
              <a:custGeom>
                <a:rect b="b" l="l" r="r" t="t"/>
                <a:pathLst>
                  <a:path extrusionOk="0" h="762200" w="506512">
                    <a:moveTo>
                      <a:pt x="306783" y="189898"/>
                    </a:moveTo>
                    <a:cubicBezTo>
                      <a:pt x="299046" y="187591"/>
                      <a:pt x="292868" y="187452"/>
                      <a:pt x="289876" y="190650"/>
                    </a:cubicBezTo>
                    <a:cubicBezTo>
                      <a:pt x="259870" y="222573"/>
                      <a:pt x="246458" y="254531"/>
                      <a:pt x="249189" y="273251"/>
                    </a:cubicBezTo>
                    <a:cubicBezTo>
                      <a:pt x="268306" y="353974"/>
                      <a:pt x="331212" y="318750"/>
                      <a:pt x="348883" y="306106"/>
                    </a:cubicBezTo>
                    <a:cubicBezTo>
                      <a:pt x="367900" y="292499"/>
                      <a:pt x="387594" y="265697"/>
                      <a:pt x="374622" y="237693"/>
                    </a:cubicBezTo>
                    <a:cubicBezTo>
                      <a:pt x="367246" y="223261"/>
                      <a:pt x="329996" y="196820"/>
                      <a:pt x="306783" y="189898"/>
                    </a:cubicBezTo>
                    <a:close/>
                    <a:moveTo>
                      <a:pt x="109834" y="1057"/>
                    </a:moveTo>
                    <a:cubicBezTo>
                      <a:pt x="132102" y="4320"/>
                      <a:pt x="151116" y="14848"/>
                      <a:pt x="155443" y="28580"/>
                    </a:cubicBezTo>
                    <a:cubicBezTo>
                      <a:pt x="127881" y="12552"/>
                      <a:pt x="103688" y="-6340"/>
                      <a:pt x="65696" y="21327"/>
                    </a:cubicBezTo>
                    <a:cubicBezTo>
                      <a:pt x="31913" y="43481"/>
                      <a:pt x="9392" y="104810"/>
                      <a:pt x="31398" y="135236"/>
                    </a:cubicBezTo>
                    <a:cubicBezTo>
                      <a:pt x="48137" y="163563"/>
                      <a:pt x="89165" y="186693"/>
                      <a:pt x="216992" y="159644"/>
                    </a:cubicBezTo>
                    <a:cubicBezTo>
                      <a:pt x="244402" y="156841"/>
                      <a:pt x="266823" y="152234"/>
                      <a:pt x="292380" y="160917"/>
                    </a:cubicBezTo>
                    <a:cubicBezTo>
                      <a:pt x="334036" y="114529"/>
                      <a:pt x="426455" y="129314"/>
                      <a:pt x="466993" y="171065"/>
                    </a:cubicBezTo>
                    <a:cubicBezTo>
                      <a:pt x="533795" y="261312"/>
                      <a:pt x="497159" y="342620"/>
                      <a:pt x="490589" y="441142"/>
                    </a:cubicBezTo>
                    <a:cubicBezTo>
                      <a:pt x="494683" y="539664"/>
                      <a:pt x="488509" y="666924"/>
                      <a:pt x="491557" y="762200"/>
                    </a:cubicBezTo>
                    <a:lnTo>
                      <a:pt x="455557" y="762200"/>
                    </a:lnTo>
                    <a:lnTo>
                      <a:pt x="455557" y="438200"/>
                    </a:lnTo>
                    <a:cubicBezTo>
                      <a:pt x="455838" y="341579"/>
                      <a:pt x="501441" y="290277"/>
                      <a:pt x="440408" y="196322"/>
                    </a:cubicBezTo>
                    <a:cubicBezTo>
                      <a:pt x="419298" y="172379"/>
                      <a:pt x="352024" y="139359"/>
                      <a:pt x="324332" y="169856"/>
                    </a:cubicBezTo>
                    <a:cubicBezTo>
                      <a:pt x="346668" y="180852"/>
                      <a:pt x="383115" y="203759"/>
                      <a:pt x="396365" y="229971"/>
                    </a:cubicBezTo>
                    <a:cubicBezTo>
                      <a:pt x="412500" y="265777"/>
                      <a:pt x="395219" y="311428"/>
                      <a:pt x="359909" y="331785"/>
                    </a:cubicBezTo>
                    <a:cubicBezTo>
                      <a:pt x="328606" y="349120"/>
                      <a:pt x="251964" y="384120"/>
                      <a:pt x="229186" y="280446"/>
                    </a:cubicBezTo>
                    <a:cubicBezTo>
                      <a:pt x="226138" y="256553"/>
                      <a:pt x="231243" y="223444"/>
                      <a:pt x="270187" y="182003"/>
                    </a:cubicBezTo>
                    <a:cubicBezTo>
                      <a:pt x="243934" y="176605"/>
                      <a:pt x="224341" y="180637"/>
                      <a:pt x="187152" y="187343"/>
                    </a:cubicBezTo>
                    <a:cubicBezTo>
                      <a:pt x="144712" y="194996"/>
                      <a:pt x="41863" y="215332"/>
                      <a:pt x="8930" y="141575"/>
                    </a:cubicBezTo>
                    <a:cubicBezTo>
                      <a:pt x="-8317" y="104006"/>
                      <a:pt x="-2725" y="63265"/>
                      <a:pt x="44707" y="17122"/>
                    </a:cubicBezTo>
                    <a:cubicBezTo>
                      <a:pt x="62047" y="1795"/>
                      <a:pt x="87567" y="-2207"/>
                      <a:pt x="109834" y="10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 rot="724314">
                <a:off x="9449000" y="933321"/>
                <a:ext cx="391824" cy="763841"/>
              </a:xfrm>
              <a:custGeom>
                <a:rect b="b" l="l" r="r" t="t"/>
                <a:pathLst>
                  <a:path extrusionOk="0" h="4364252" w="2238713">
                    <a:moveTo>
                      <a:pt x="991167" y="1954206"/>
                    </a:moveTo>
                    <a:cubicBezTo>
                      <a:pt x="874309" y="1940837"/>
                      <a:pt x="728926" y="2422285"/>
                      <a:pt x="762330" y="2563495"/>
                    </a:cubicBezTo>
                    <a:cubicBezTo>
                      <a:pt x="817803" y="2763169"/>
                      <a:pt x="1035129" y="2814592"/>
                      <a:pt x="1191594" y="2801464"/>
                    </a:cubicBezTo>
                    <a:cubicBezTo>
                      <a:pt x="1336990" y="2789265"/>
                      <a:pt x="1811991" y="2695789"/>
                      <a:pt x="1558616" y="2199723"/>
                    </a:cubicBezTo>
                    <a:cubicBezTo>
                      <a:pt x="1491149" y="2092086"/>
                      <a:pt x="1283524" y="1986965"/>
                      <a:pt x="991167" y="1954206"/>
                    </a:cubicBezTo>
                    <a:close/>
                    <a:moveTo>
                      <a:pt x="1490354" y="71"/>
                    </a:moveTo>
                    <a:cubicBezTo>
                      <a:pt x="1933700" y="29760"/>
                      <a:pt x="2139536" y="213827"/>
                      <a:pt x="2214748" y="481022"/>
                    </a:cubicBezTo>
                    <a:cubicBezTo>
                      <a:pt x="2367148" y="1001558"/>
                      <a:pt x="1752600" y="1344953"/>
                      <a:pt x="1502228" y="1490425"/>
                    </a:cubicBezTo>
                    <a:cubicBezTo>
                      <a:pt x="1282828" y="1617902"/>
                      <a:pt x="1165064" y="1682510"/>
                      <a:pt x="1054263" y="1824329"/>
                    </a:cubicBezTo>
                    <a:cubicBezTo>
                      <a:pt x="1433743" y="1866887"/>
                      <a:pt x="1603884" y="2014039"/>
                      <a:pt x="1692232" y="2149506"/>
                    </a:cubicBezTo>
                    <a:cubicBezTo>
                      <a:pt x="2026720" y="2778899"/>
                      <a:pt x="1482436" y="2933276"/>
                      <a:pt x="1246908" y="2980778"/>
                    </a:cubicBezTo>
                    <a:cubicBezTo>
                      <a:pt x="977734" y="3030258"/>
                      <a:pt x="690748" y="2871923"/>
                      <a:pt x="617516" y="2618582"/>
                    </a:cubicBezTo>
                    <a:cubicBezTo>
                      <a:pt x="571269" y="2426869"/>
                      <a:pt x="658049" y="2151140"/>
                      <a:pt x="724463" y="1997733"/>
                    </a:cubicBezTo>
                    <a:cubicBezTo>
                      <a:pt x="450150" y="1962201"/>
                      <a:pt x="176019" y="2392404"/>
                      <a:pt x="172192" y="2606706"/>
                    </a:cubicBezTo>
                    <a:cubicBezTo>
                      <a:pt x="203859" y="3445896"/>
                      <a:pt x="1084613" y="3881324"/>
                      <a:pt x="1330036" y="4085183"/>
                    </a:cubicBezTo>
                    <a:lnTo>
                      <a:pt x="1407226" y="4364252"/>
                    </a:lnTo>
                    <a:cubicBezTo>
                      <a:pt x="1039091" y="3994138"/>
                      <a:pt x="5938" y="3600273"/>
                      <a:pt x="0" y="2624517"/>
                    </a:cubicBezTo>
                    <a:cubicBezTo>
                      <a:pt x="25730" y="2234611"/>
                      <a:pt x="434148" y="1756945"/>
                      <a:pt x="849017" y="1813016"/>
                    </a:cubicBezTo>
                    <a:cubicBezTo>
                      <a:pt x="941972" y="1657424"/>
                      <a:pt x="1076696" y="1583449"/>
                      <a:pt x="1229095" y="1478550"/>
                    </a:cubicBezTo>
                    <a:cubicBezTo>
                      <a:pt x="2000608" y="1060843"/>
                      <a:pt x="2109849" y="764050"/>
                      <a:pt x="2072244" y="546336"/>
                    </a:cubicBezTo>
                    <a:cubicBezTo>
                      <a:pt x="2052452" y="294974"/>
                      <a:pt x="1670462" y="79240"/>
                      <a:pt x="1401288" y="112887"/>
                    </a:cubicBezTo>
                    <a:cubicBezTo>
                      <a:pt x="1086592" y="136638"/>
                      <a:pt x="1045028" y="338519"/>
                      <a:pt x="973776" y="540399"/>
                    </a:cubicBezTo>
                    <a:cubicBezTo>
                      <a:pt x="898566" y="362269"/>
                      <a:pt x="1179616" y="-5867"/>
                      <a:pt x="1490354" y="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" name="Google Shape;299;p31"/>
            <p:cNvSpPr/>
            <p:nvPr/>
          </p:nvSpPr>
          <p:spPr>
            <a:xfrm rot="3027132">
              <a:off x="11723256" y="3838013"/>
              <a:ext cx="561670" cy="314642"/>
            </a:xfrm>
            <a:custGeom>
              <a:rect b="b" l="l" r="r" t="t"/>
              <a:pathLst>
                <a:path extrusionOk="0" h="2554996" w="4560938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 rot="-2266397">
              <a:off x="11126204" y="4936273"/>
              <a:ext cx="561670" cy="314642"/>
            </a:xfrm>
            <a:custGeom>
              <a:rect b="b" l="l" r="r" t="t"/>
              <a:pathLst>
                <a:path extrusionOk="0" h="2554996" w="4560938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 rot="-2700000">
              <a:off x="12333202" y="3884431"/>
              <a:ext cx="561670" cy="314642"/>
            </a:xfrm>
            <a:custGeom>
              <a:rect b="b" l="l" r="r" t="t"/>
              <a:pathLst>
                <a:path extrusionOk="0" h="2554996" w="4560938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 rot="381144">
              <a:off x="12109285" y="4900252"/>
              <a:ext cx="561670" cy="314642"/>
            </a:xfrm>
            <a:custGeom>
              <a:rect b="b" l="l" r="r" t="t"/>
              <a:pathLst>
                <a:path extrusionOk="0" h="2554996" w="4560938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 rot="900000">
              <a:off x="12249811" y="4517583"/>
              <a:ext cx="561670" cy="314642"/>
            </a:xfrm>
            <a:custGeom>
              <a:rect b="b" l="l" r="r" t="t"/>
              <a:pathLst>
                <a:path extrusionOk="0" h="2554996" w="4560938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 rot="1059299">
              <a:off x="11365205" y="4290636"/>
              <a:ext cx="561670" cy="314642"/>
            </a:xfrm>
            <a:custGeom>
              <a:rect b="b" l="l" r="r" t="t"/>
              <a:pathLst>
                <a:path extrusionOk="0" h="2554996" w="4560938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548641" y="415709"/>
            <a:ext cx="11643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</a:pPr>
            <a:r>
              <a:rPr lang="en-US"/>
              <a:t>Future </a:t>
            </a:r>
            <a:r>
              <a:rPr lang="en-US">
                <a:solidFill>
                  <a:schemeClr val="lt1"/>
                </a:solidFill>
              </a:rPr>
              <a:t>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2272454" y="5422826"/>
            <a:ext cx="3823546" cy="1112358"/>
          </a:xfrm>
          <a:custGeom>
            <a:rect b="b" l="l" r="r" t="t"/>
            <a:pathLst>
              <a:path extrusionOk="0" h="1590869" w="5468347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 rot="10800000">
            <a:off x="-3137" y="1326689"/>
            <a:ext cx="3823546" cy="1112358"/>
          </a:xfrm>
          <a:custGeom>
            <a:rect b="b" l="l" r="r" t="t"/>
            <a:pathLst>
              <a:path extrusionOk="0" h="1590869" w="5468347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8287050" y="3261050"/>
            <a:ext cx="30087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600">
                <a:solidFill>
                  <a:schemeClr val="lt1"/>
                </a:solidFill>
              </a:rPr>
              <a:t>Additional data surrounding client’s profile (i.e household income, median salary, etc.)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7716075" y="1638725"/>
            <a:ext cx="28665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Incorporate Portugal's financial economic climate between 2008 - 2010 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31"/>
          <p:cNvGrpSpPr/>
          <p:nvPr/>
        </p:nvGrpSpPr>
        <p:grpSpPr>
          <a:xfrm>
            <a:off x="7548420" y="3358582"/>
            <a:ext cx="469087" cy="399227"/>
            <a:chOff x="3584072" y="1148644"/>
            <a:chExt cx="914400" cy="914400"/>
          </a:xfrm>
        </p:grpSpPr>
        <p:sp>
          <p:nvSpPr>
            <p:cNvPr id="311" name="Google Shape;311;p31"/>
            <p:cNvSpPr/>
            <p:nvPr/>
          </p:nvSpPr>
          <p:spPr>
            <a:xfrm>
              <a:off x="3584072" y="1148644"/>
              <a:ext cx="914400" cy="91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653376" y="1221286"/>
              <a:ext cx="778200" cy="778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885598" y="1340950"/>
              <a:ext cx="309089" cy="499673"/>
            </a:xfrm>
            <a:custGeom>
              <a:rect b="b" l="l" r="r" t="t"/>
              <a:pathLst>
                <a:path extrusionOk="0" h="7138182" w="3636337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31"/>
          <p:cNvGrpSpPr/>
          <p:nvPr/>
        </p:nvGrpSpPr>
        <p:grpSpPr>
          <a:xfrm>
            <a:off x="5330279" y="1632295"/>
            <a:ext cx="2817795" cy="3949044"/>
            <a:chOff x="5330279" y="1175095"/>
            <a:chExt cx="2817795" cy="3949044"/>
          </a:xfrm>
        </p:grpSpPr>
        <p:sp>
          <p:nvSpPr>
            <p:cNvPr id="315" name="Google Shape;315;p31"/>
            <p:cNvSpPr/>
            <p:nvPr/>
          </p:nvSpPr>
          <p:spPr>
            <a:xfrm rot="2700000">
              <a:off x="6188175" y="3428580"/>
              <a:ext cx="926801" cy="894549"/>
            </a:xfrm>
            <a:custGeom>
              <a:rect b="b" l="l" r="r" t="t"/>
              <a:pathLst>
                <a:path extrusionOk="0" h="897222" w="929571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293029" y="2293298"/>
              <a:ext cx="927247" cy="894979"/>
            </a:xfrm>
            <a:custGeom>
              <a:rect b="b" l="l" r="r" t="t"/>
              <a:pathLst>
                <a:path extrusionOk="0" h="897222" w="929571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 rot="-2700000">
              <a:off x="5510823" y="1377280"/>
              <a:ext cx="926801" cy="894549"/>
            </a:xfrm>
            <a:custGeom>
              <a:rect b="b" l="l" r="r" t="t"/>
              <a:pathLst>
                <a:path extrusionOk="0" h="897222" w="929571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741737" y="4409239"/>
              <a:ext cx="714900" cy="71490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433174" y="2750574"/>
              <a:ext cx="714900" cy="71490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746013" y="1175095"/>
              <a:ext cx="714900" cy="71490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31"/>
          <p:cNvSpPr/>
          <p:nvPr/>
        </p:nvSpPr>
        <p:spPr>
          <a:xfrm>
            <a:off x="6928800" y="1846725"/>
            <a:ext cx="369401" cy="278937"/>
          </a:xfrm>
          <a:custGeom>
            <a:rect b="b" l="l" r="r" t="t"/>
            <a:pathLst>
              <a:path extrusionOk="0" h="3984815" w="3888432">
                <a:moveTo>
                  <a:pt x="1060704" y="2605404"/>
                </a:moveTo>
                <a:lnTo>
                  <a:pt x="1060704" y="3484562"/>
                </a:lnTo>
                <a:lnTo>
                  <a:pt x="520704" y="3484562"/>
                </a:lnTo>
                <a:lnTo>
                  <a:pt x="520704" y="2921369"/>
                </a:lnTo>
                <a:close/>
                <a:moveTo>
                  <a:pt x="1767636" y="2191764"/>
                </a:moveTo>
                <a:lnTo>
                  <a:pt x="1767636" y="3484562"/>
                </a:lnTo>
                <a:lnTo>
                  <a:pt x="1227636" y="3484562"/>
                </a:lnTo>
                <a:lnTo>
                  <a:pt x="1227636" y="2507729"/>
                </a:lnTo>
                <a:close/>
                <a:moveTo>
                  <a:pt x="727824" y="1898926"/>
                </a:moveTo>
                <a:cubicBezTo>
                  <a:pt x="778935" y="1901797"/>
                  <a:pt x="823008" y="1922133"/>
                  <a:pt x="848185" y="1959270"/>
                </a:cubicBezTo>
                <a:lnTo>
                  <a:pt x="709850" y="2046427"/>
                </a:lnTo>
                <a:cubicBezTo>
                  <a:pt x="695418" y="2025141"/>
                  <a:pt x="659325" y="2023114"/>
                  <a:pt x="628755" y="2041873"/>
                </a:cubicBezTo>
                <a:cubicBezTo>
                  <a:pt x="598186" y="2060633"/>
                  <a:pt x="584435" y="2093247"/>
                  <a:pt x="597859" y="2115152"/>
                </a:cubicBezTo>
                <a:cubicBezTo>
                  <a:pt x="611284" y="2137057"/>
                  <a:pt x="646923" y="2140159"/>
                  <a:pt x="677935" y="2122121"/>
                </a:cubicBezTo>
                <a:lnTo>
                  <a:pt x="677897" y="2122055"/>
                </a:lnTo>
                <a:cubicBezTo>
                  <a:pt x="786104" y="2059118"/>
                  <a:pt x="910457" y="2069940"/>
                  <a:pt x="957298" y="2146370"/>
                </a:cubicBezTo>
                <a:cubicBezTo>
                  <a:pt x="1004139" y="2222801"/>
                  <a:pt x="956160" y="2336598"/>
                  <a:pt x="849496" y="2402054"/>
                </a:cubicBezTo>
                <a:cubicBezTo>
                  <a:pt x="742833" y="2467510"/>
                  <a:pt x="616898" y="2460438"/>
                  <a:pt x="566543" y="2386164"/>
                </a:cubicBezTo>
                <a:lnTo>
                  <a:pt x="704879" y="2299007"/>
                </a:lnTo>
                <a:cubicBezTo>
                  <a:pt x="719311" y="2320294"/>
                  <a:pt x="755403" y="2322320"/>
                  <a:pt x="785973" y="2303561"/>
                </a:cubicBezTo>
                <a:cubicBezTo>
                  <a:pt x="816543" y="2284801"/>
                  <a:pt x="830294" y="2252187"/>
                  <a:pt x="816869" y="2230282"/>
                </a:cubicBezTo>
                <a:cubicBezTo>
                  <a:pt x="803444" y="2208377"/>
                  <a:pt x="767805" y="2205275"/>
                  <a:pt x="736793" y="2223313"/>
                </a:cubicBezTo>
                <a:lnTo>
                  <a:pt x="736831" y="2223379"/>
                </a:lnTo>
                <a:cubicBezTo>
                  <a:pt x="628624" y="2286317"/>
                  <a:pt x="504271" y="2275495"/>
                  <a:pt x="457430" y="2199064"/>
                </a:cubicBezTo>
                <a:cubicBezTo>
                  <a:pt x="410589" y="2122633"/>
                  <a:pt x="458569" y="2008836"/>
                  <a:pt x="565232" y="1943380"/>
                </a:cubicBezTo>
                <a:cubicBezTo>
                  <a:pt x="618564" y="1910652"/>
                  <a:pt x="676713" y="1896056"/>
                  <a:pt x="727824" y="1898926"/>
                </a:cubicBezTo>
                <a:close/>
                <a:moveTo>
                  <a:pt x="2474568" y="1778124"/>
                </a:moveTo>
                <a:lnTo>
                  <a:pt x="2474568" y="3484562"/>
                </a:lnTo>
                <a:lnTo>
                  <a:pt x="1934568" y="3484562"/>
                </a:lnTo>
                <a:lnTo>
                  <a:pt x="1934568" y="2094088"/>
                </a:lnTo>
                <a:close/>
                <a:moveTo>
                  <a:pt x="1224767" y="1559663"/>
                </a:moveTo>
                <a:lnTo>
                  <a:pt x="1357901" y="1788558"/>
                </a:lnTo>
                <a:lnTo>
                  <a:pt x="1360429" y="1792904"/>
                </a:lnTo>
                <a:lnTo>
                  <a:pt x="1360300" y="1792978"/>
                </a:lnTo>
                <a:cubicBezTo>
                  <a:pt x="1407585" y="1877153"/>
                  <a:pt x="1412196" y="1977076"/>
                  <a:pt x="1372257" y="2055997"/>
                </a:cubicBezTo>
                <a:cubicBezTo>
                  <a:pt x="1331625" y="2136287"/>
                  <a:pt x="1251098" y="2182566"/>
                  <a:pt x="1161171" y="2177306"/>
                </a:cubicBezTo>
                <a:cubicBezTo>
                  <a:pt x="1073551" y="2172181"/>
                  <a:pt x="990060" y="2118890"/>
                  <a:pt x="940792" y="2036981"/>
                </a:cubicBezTo>
                <a:lnTo>
                  <a:pt x="940643" y="2037067"/>
                </a:lnTo>
                <a:lnTo>
                  <a:pt x="804981" y="1803827"/>
                </a:lnTo>
                <a:lnTo>
                  <a:pt x="919468" y="1737237"/>
                </a:lnTo>
                <a:lnTo>
                  <a:pt x="1052024" y="1965138"/>
                </a:lnTo>
                <a:lnTo>
                  <a:pt x="1052135" y="1965075"/>
                </a:lnTo>
                <a:cubicBezTo>
                  <a:pt x="1074300" y="2003905"/>
                  <a:pt x="1113155" y="2029329"/>
                  <a:pt x="1153985" y="2031717"/>
                </a:cubicBezTo>
                <a:cubicBezTo>
                  <a:pt x="1194815" y="2034105"/>
                  <a:pt x="1231378" y="2013093"/>
                  <a:pt x="1249826" y="1976638"/>
                </a:cubicBezTo>
                <a:cubicBezTo>
                  <a:pt x="1268275" y="1940183"/>
                  <a:pt x="1265788" y="1893859"/>
                  <a:pt x="1243308" y="1855210"/>
                </a:cubicBezTo>
                <a:lnTo>
                  <a:pt x="1243414" y="1855148"/>
                </a:lnTo>
                <a:lnTo>
                  <a:pt x="1110280" y="1626253"/>
                </a:lnTo>
                <a:close/>
                <a:moveTo>
                  <a:pt x="1640138" y="1367306"/>
                </a:moveTo>
                <a:cubicBezTo>
                  <a:pt x="1702502" y="1369961"/>
                  <a:pt x="1763949" y="1394172"/>
                  <a:pt x="1812541" y="1439430"/>
                </a:cubicBezTo>
                <a:lnTo>
                  <a:pt x="1703977" y="1555990"/>
                </a:lnTo>
                <a:cubicBezTo>
                  <a:pt x="1664170" y="1518915"/>
                  <a:pt x="1603302" y="1516323"/>
                  <a:pt x="1560488" y="1549881"/>
                </a:cubicBezTo>
                <a:cubicBezTo>
                  <a:pt x="1517674" y="1583438"/>
                  <a:pt x="1505649" y="1643162"/>
                  <a:pt x="1532141" y="1690673"/>
                </a:cubicBezTo>
                <a:cubicBezTo>
                  <a:pt x="1558633" y="1738185"/>
                  <a:pt x="1615761" y="1759350"/>
                  <a:pt x="1666814" y="1740568"/>
                </a:cubicBezTo>
                <a:cubicBezTo>
                  <a:pt x="1717867" y="1721786"/>
                  <a:pt x="1747658" y="1668643"/>
                  <a:pt x="1737042" y="1615291"/>
                </a:cubicBezTo>
                <a:lnTo>
                  <a:pt x="1893267" y="1584208"/>
                </a:lnTo>
                <a:cubicBezTo>
                  <a:pt x="1919183" y="1714462"/>
                  <a:pt x="1846451" y="1844204"/>
                  <a:pt x="1721811" y="1890058"/>
                </a:cubicBezTo>
                <a:cubicBezTo>
                  <a:pt x="1597171" y="1935912"/>
                  <a:pt x="1457698" y="1884239"/>
                  <a:pt x="1393021" y="1768245"/>
                </a:cubicBezTo>
                <a:cubicBezTo>
                  <a:pt x="1328344" y="1652252"/>
                  <a:pt x="1357701" y="1506440"/>
                  <a:pt x="1462228" y="1424513"/>
                </a:cubicBezTo>
                <a:cubicBezTo>
                  <a:pt x="1514491" y="1383550"/>
                  <a:pt x="1577773" y="1364650"/>
                  <a:pt x="1640138" y="1367306"/>
                </a:cubicBezTo>
                <a:close/>
                <a:moveTo>
                  <a:pt x="3181500" y="1364483"/>
                </a:moveTo>
                <a:lnTo>
                  <a:pt x="3181500" y="3484562"/>
                </a:lnTo>
                <a:lnTo>
                  <a:pt x="2641500" y="3484562"/>
                </a:lnTo>
                <a:lnTo>
                  <a:pt x="2641500" y="1680448"/>
                </a:lnTo>
                <a:close/>
                <a:moveTo>
                  <a:pt x="2141599" y="1075636"/>
                </a:moveTo>
                <a:cubicBezTo>
                  <a:pt x="2203963" y="1078291"/>
                  <a:pt x="2265410" y="1102502"/>
                  <a:pt x="2314002" y="1147760"/>
                </a:cubicBezTo>
                <a:lnTo>
                  <a:pt x="2205438" y="1264320"/>
                </a:lnTo>
                <a:cubicBezTo>
                  <a:pt x="2165631" y="1227245"/>
                  <a:pt x="2104763" y="1224653"/>
                  <a:pt x="2061949" y="1258211"/>
                </a:cubicBezTo>
                <a:cubicBezTo>
                  <a:pt x="2019135" y="1291768"/>
                  <a:pt x="2007110" y="1351492"/>
                  <a:pt x="2033602" y="1399003"/>
                </a:cubicBezTo>
                <a:cubicBezTo>
                  <a:pt x="2060094" y="1446515"/>
                  <a:pt x="2117222" y="1467680"/>
                  <a:pt x="2168275" y="1448898"/>
                </a:cubicBezTo>
                <a:cubicBezTo>
                  <a:pt x="2219328" y="1430116"/>
                  <a:pt x="2249119" y="1376973"/>
                  <a:pt x="2238503" y="1323621"/>
                </a:cubicBezTo>
                <a:lnTo>
                  <a:pt x="2394728" y="1292538"/>
                </a:lnTo>
                <a:cubicBezTo>
                  <a:pt x="2420644" y="1422792"/>
                  <a:pt x="2347912" y="1552534"/>
                  <a:pt x="2223272" y="1598388"/>
                </a:cubicBezTo>
                <a:cubicBezTo>
                  <a:pt x="2098632" y="1644242"/>
                  <a:pt x="1959159" y="1592569"/>
                  <a:pt x="1894482" y="1476575"/>
                </a:cubicBezTo>
                <a:cubicBezTo>
                  <a:pt x="1829805" y="1360582"/>
                  <a:pt x="1859162" y="1214770"/>
                  <a:pt x="1963689" y="1132843"/>
                </a:cubicBezTo>
                <a:cubicBezTo>
                  <a:pt x="2015952" y="1091880"/>
                  <a:pt x="2079234" y="1072980"/>
                  <a:pt x="2141599" y="1075636"/>
                </a:cubicBezTo>
                <a:close/>
                <a:moveTo>
                  <a:pt x="3888432" y="950843"/>
                </a:moveTo>
                <a:lnTo>
                  <a:pt x="3888432" y="3484562"/>
                </a:lnTo>
                <a:lnTo>
                  <a:pt x="3348432" y="3484562"/>
                </a:lnTo>
                <a:lnTo>
                  <a:pt x="3348432" y="1266808"/>
                </a:lnTo>
                <a:close/>
                <a:moveTo>
                  <a:pt x="2612541" y="752479"/>
                </a:moveTo>
                <a:lnTo>
                  <a:pt x="2676292" y="862085"/>
                </a:lnTo>
                <a:lnTo>
                  <a:pt x="2428666" y="1006115"/>
                </a:lnTo>
                <a:lnTo>
                  <a:pt x="2468686" y="1074919"/>
                </a:lnTo>
                <a:lnTo>
                  <a:pt x="2716312" y="930890"/>
                </a:lnTo>
                <a:lnTo>
                  <a:pt x="2780063" y="1040496"/>
                </a:lnTo>
                <a:lnTo>
                  <a:pt x="2532437" y="1184525"/>
                </a:lnTo>
                <a:lnTo>
                  <a:pt x="2572457" y="1253330"/>
                </a:lnTo>
                <a:lnTo>
                  <a:pt x="2820083" y="1109301"/>
                </a:lnTo>
                <a:lnTo>
                  <a:pt x="2883834" y="1218907"/>
                </a:lnTo>
                <a:lnTo>
                  <a:pt x="2534013" y="1422377"/>
                </a:lnTo>
                <a:lnTo>
                  <a:pt x="2470261" y="1312771"/>
                </a:lnTo>
                <a:lnTo>
                  <a:pt x="2470262" y="1312771"/>
                </a:lnTo>
                <a:lnTo>
                  <a:pt x="2430242" y="1243966"/>
                </a:lnTo>
                <a:lnTo>
                  <a:pt x="2366491" y="1134360"/>
                </a:lnTo>
                <a:lnTo>
                  <a:pt x="2366491" y="1134360"/>
                </a:lnTo>
                <a:lnTo>
                  <a:pt x="2326471" y="1065555"/>
                </a:lnTo>
                <a:lnTo>
                  <a:pt x="2262720" y="955949"/>
                </a:lnTo>
                <a:close/>
                <a:moveTo>
                  <a:pt x="3001911" y="576226"/>
                </a:moveTo>
                <a:cubicBezTo>
                  <a:pt x="3053022" y="579097"/>
                  <a:pt x="3097095" y="599433"/>
                  <a:pt x="3122273" y="636570"/>
                </a:cubicBezTo>
                <a:lnTo>
                  <a:pt x="2983937" y="723727"/>
                </a:lnTo>
                <a:cubicBezTo>
                  <a:pt x="2969505" y="702441"/>
                  <a:pt x="2933412" y="700414"/>
                  <a:pt x="2902842" y="719173"/>
                </a:cubicBezTo>
                <a:cubicBezTo>
                  <a:pt x="2872273" y="737933"/>
                  <a:pt x="2858522" y="770547"/>
                  <a:pt x="2871946" y="792452"/>
                </a:cubicBezTo>
                <a:cubicBezTo>
                  <a:pt x="2885371" y="814357"/>
                  <a:pt x="2921011" y="817459"/>
                  <a:pt x="2952022" y="799421"/>
                </a:cubicBezTo>
                <a:lnTo>
                  <a:pt x="2951984" y="799355"/>
                </a:lnTo>
                <a:cubicBezTo>
                  <a:pt x="3060191" y="736418"/>
                  <a:pt x="3184544" y="747240"/>
                  <a:pt x="3231385" y="823670"/>
                </a:cubicBezTo>
                <a:cubicBezTo>
                  <a:pt x="3278226" y="900101"/>
                  <a:pt x="3230247" y="1013898"/>
                  <a:pt x="3123583" y="1079354"/>
                </a:cubicBezTo>
                <a:cubicBezTo>
                  <a:pt x="3016920" y="1144810"/>
                  <a:pt x="2890986" y="1137738"/>
                  <a:pt x="2840630" y="1063464"/>
                </a:cubicBezTo>
                <a:lnTo>
                  <a:pt x="2978966" y="976307"/>
                </a:lnTo>
                <a:cubicBezTo>
                  <a:pt x="2993398" y="997594"/>
                  <a:pt x="3029490" y="999620"/>
                  <a:pt x="3060060" y="980861"/>
                </a:cubicBezTo>
                <a:cubicBezTo>
                  <a:pt x="3090630" y="962101"/>
                  <a:pt x="3104381" y="929487"/>
                  <a:pt x="3090956" y="907582"/>
                </a:cubicBezTo>
                <a:cubicBezTo>
                  <a:pt x="3077531" y="885677"/>
                  <a:pt x="3041892" y="882575"/>
                  <a:pt x="3010880" y="900613"/>
                </a:cubicBezTo>
                <a:lnTo>
                  <a:pt x="3010918" y="900679"/>
                </a:lnTo>
                <a:cubicBezTo>
                  <a:pt x="2902711" y="963617"/>
                  <a:pt x="2778358" y="952795"/>
                  <a:pt x="2731517" y="876364"/>
                </a:cubicBezTo>
                <a:cubicBezTo>
                  <a:pt x="2684676" y="799933"/>
                  <a:pt x="2732656" y="686136"/>
                  <a:pt x="2839319" y="620680"/>
                </a:cubicBezTo>
                <a:cubicBezTo>
                  <a:pt x="2892651" y="587952"/>
                  <a:pt x="2950800" y="573356"/>
                  <a:pt x="3001911" y="576226"/>
                </a:cubicBezTo>
                <a:close/>
                <a:moveTo>
                  <a:pt x="3433408" y="325251"/>
                </a:moveTo>
                <a:cubicBezTo>
                  <a:pt x="3484519" y="328122"/>
                  <a:pt x="3528592" y="348458"/>
                  <a:pt x="3553770" y="385595"/>
                </a:cubicBezTo>
                <a:lnTo>
                  <a:pt x="3415434" y="472752"/>
                </a:lnTo>
                <a:cubicBezTo>
                  <a:pt x="3401002" y="451466"/>
                  <a:pt x="3364909" y="449439"/>
                  <a:pt x="3334339" y="468198"/>
                </a:cubicBezTo>
                <a:cubicBezTo>
                  <a:pt x="3303770" y="486958"/>
                  <a:pt x="3290019" y="519572"/>
                  <a:pt x="3303443" y="541477"/>
                </a:cubicBezTo>
                <a:cubicBezTo>
                  <a:pt x="3316868" y="563382"/>
                  <a:pt x="3352508" y="566484"/>
                  <a:pt x="3383519" y="548446"/>
                </a:cubicBezTo>
                <a:lnTo>
                  <a:pt x="3383481" y="548380"/>
                </a:lnTo>
                <a:cubicBezTo>
                  <a:pt x="3491688" y="485443"/>
                  <a:pt x="3616041" y="496264"/>
                  <a:pt x="3662882" y="572695"/>
                </a:cubicBezTo>
                <a:cubicBezTo>
                  <a:pt x="3709723" y="649126"/>
                  <a:pt x="3661744" y="762923"/>
                  <a:pt x="3555080" y="828379"/>
                </a:cubicBezTo>
                <a:cubicBezTo>
                  <a:pt x="3448417" y="893835"/>
                  <a:pt x="3322483" y="886763"/>
                  <a:pt x="3272127" y="812489"/>
                </a:cubicBezTo>
                <a:lnTo>
                  <a:pt x="3410463" y="725332"/>
                </a:lnTo>
                <a:cubicBezTo>
                  <a:pt x="3424895" y="746619"/>
                  <a:pt x="3460987" y="748645"/>
                  <a:pt x="3491557" y="729886"/>
                </a:cubicBezTo>
                <a:cubicBezTo>
                  <a:pt x="3522127" y="711126"/>
                  <a:pt x="3535878" y="678512"/>
                  <a:pt x="3522453" y="656607"/>
                </a:cubicBezTo>
                <a:cubicBezTo>
                  <a:pt x="3509028" y="634702"/>
                  <a:pt x="3473389" y="631600"/>
                  <a:pt x="3442377" y="649638"/>
                </a:cubicBezTo>
                <a:lnTo>
                  <a:pt x="3442415" y="649704"/>
                </a:lnTo>
                <a:cubicBezTo>
                  <a:pt x="3334208" y="712642"/>
                  <a:pt x="3209855" y="701820"/>
                  <a:pt x="3163014" y="625389"/>
                </a:cubicBezTo>
                <a:cubicBezTo>
                  <a:pt x="3116173" y="548958"/>
                  <a:pt x="3164153" y="435161"/>
                  <a:pt x="3270816" y="369705"/>
                </a:cubicBezTo>
                <a:cubicBezTo>
                  <a:pt x="3324148" y="336977"/>
                  <a:pt x="3382297" y="322381"/>
                  <a:pt x="3433408" y="325251"/>
                </a:cubicBez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6973275" y="5010712"/>
            <a:ext cx="280440" cy="402834"/>
          </a:xfrm>
          <a:custGeom>
            <a:rect b="b" l="l" r="r" t="t"/>
            <a:pathLst>
              <a:path extrusionOk="0" h="3930092" w="2736000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7697600" y="5022500"/>
            <a:ext cx="3008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600">
                <a:solidFill>
                  <a:schemeClr val="lt1"/>
                </a:solidFill>
              </a:rPr>
              <a:t>Develop </a:t>
            </a:r>
            <a:r>
              <a:rPr b="1" lang="en-US" sz="1600">
                <a:solidFill>
                  <a:schemeClr val="lt1"/>
                </a:solidFill>
              </a:rPr>
              <a:t>granular aspect of dashboard 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/>
        </p:nvSpPr>
        <p:spPr>
          <a:xfrm>
            <a:off x="-4762" y="5183370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-4762" y="4760286"/>
            <a:ext cx="12192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Any Questions?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32"/>
          <p:cNvCxnSpPr/>
          <p:nvPr/>
        </p:nvCxnSpPr>
        <p:spPr>
          <a:xfrm flipH="1" rot="10800000">
            <a:off x="3908474" y="5250943"/>
            <a:ext cx="4384428" cy="1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/>
        </p:nvSpPr>
        <p:spPr>
          <a:xfrm>
            <a:off x="-4762" y="5183370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2"/>
                </a:solidFill>
              </a:rPr>
              <a:t>Github:</a:t>
            </a:r>
            <a:r>
              <a:rPr lang="en-US" sz="1700">
                <a:solidFill>
                  <a:schemeClr val="accent2"/>
                </a:solidFill>
              </a:rPr>
              <a:t> https://github.com/jblezin/Portuguese_Banking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2"/>
                </a:solidFill>
              </a:rPr>
              <a:t>Tableau Dashboard:</a:t>
            </a:r>
            <a:r>
              <a:rPr lang="en-US" sz="1700">
                <a:solidFill>
                  <a:schemeClr val="accent2"/>
                </a:solidFill>
              </a:rPr>
              <a:t> https://public.tableau.com/profile/jblezin#!/vizhome/Book1_15965182102290/PortugueseBanking</a:t>
            </a:r>
            <a:endParaRPr sz="1700">
              <a:solidFill>
                <a:schemeClr val="accent2"/>
              </a:solidFill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-4762" y="4912686"/>
            <a:ext cx="12192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Resources: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DBDC7"/>
      </a:accent1>
      <a:accent2>
        <a:srgbClr val="BE8BE2"/>
      </a:accent2>
      <a:accent3>
        <a:srgbClr val="FD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DBDC7"/>
      </a:accent1>
      <a:accent2>
        <a:srgbClr val="BE8BE2"/>
      </a:accent2>
      <a:accent3>
        <a:srgbClr val="FD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