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BULLS-EYE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Target  (objective)</a:t>
            </a:r>
          </a:p>
          <a:p>
            <a:r>
              <a:rPr lang="en-US" dirty="0" smtClean="0"/>
              <a:t>Aim  (key result)</a:t>
            </a:r>
          </a:p>
          <a:p>
            <a:r>
              <a:rPr lang="en-US" dirty="0" smtClean="0"/>
              <a:t>SCORE  (track)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Posts</a:t>
            </a:r>
            <a:endParaRPr lang="en-US" dirty="0"/>
          </a:p>
        </p:txBody>
      </p:sp>
      <p:pic>
        <p:nvPicPr>
          <p:cNvPr id="4" name="Content Placeholder 3" descr="Screen Shot 2017-05-02 at 11.27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60" r="-38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368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Quarterly Calendar Tracking</a:t>
            </a:r>
            <a:endParaRPr lang="en-US" dirty="0"/>
          </a:p>
        </p:txBody>
      </p:sp>
      <p:pic>
        <p:nvPicPr>
          <p:cNvPr id="4" name="Content Placeholder 3" descr="Screen Shot 2017-05-02 at 11.27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0" b="21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001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Brad’s 2015 Blog Post</a:t>
            </a:r>
            <a:endParaRPr lang="en-US" dirty="0"/>
          </a:p>
        </p:txBody>
      </p:sp>
      <p:pic>
        <p:nvPicPr>
          <p:cNvPr id="4" name="Content Placeholder 3" descr="Screen Shot 2017-05-02 at 9.32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93" r="-56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0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Objectives:  Inspirational</a:t>
            </a:r>
          </a:p>
          <a:p>
            <a:r>
              <a:rPr lang="en-US" dirty="0" smtClean="0"/>
              <a:t>2-4/Quarter</a:t>
            </a:r>
          </a:p>
          <a:p>
            <a:r>
              <a:rPr lang="en-US" dirty="0" smtClean="0"/>
              <a:t>Success or Failure measured by % Key Results achieved.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“Be healthier than I’ve ever been”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Key Result:  Measureable </a:t>
            </a:r>
          </a:p>
          <a:p>
            <a:r>
              <a:rPr lang="en-US" dirty="0" smtClean="0"/>
              <a:t>2-4/Target</a:t>
            </a:r>
          </a:p>
          <a:p>
            <a:r>
              <a:rPr lang="en-US" dirty="0" smtClean="0"/>
              <a:t>Tactical not tasks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30 visits to the gym</a:t>
            </a:r>
          </a:p>
          <a:p>
            <a:pPr marL="457200" lvl="1" indent="0">
              <a:buNone/>
            </a:pPr>
            <a:r>
              <a:rPr lang="en-US" dirty="0" smtClean="0"/>
              <a:t>		&lt; 3 fast food meals</a:t>
            </a:r>
          </a:p>
          <a:p>
            <a:pPr marL="457200" lvl="1" indent="0">
              <a:buNone/>
            </a:pPr>
            <a:r>
              <a:rPr lang="en-US" dirty="0" smtClean="0"/>
              <a:t>		Resting </a:t>
            </a:r>
            <a:r>
              <a:rPr lang="en-US" dirty="0" err="1" smtClean="0"/>
              <a:t>hr</a:t>
            </a:r>
            <a:r>
              <a:rPr lang="en-US" dirty="0" smtClean="0"/>
              <a:t> &lt; 75 </a:t>
            </a:r>
            <a:r>
              <a:rPr lang="en-US" dirty="0" err="1" smtClean="0"/>
              <a:t>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Quarterly Objectives </a:t>
            </a:r>
          </a:p>
          <a:p>
            <a:pPr lvl="1"/>
            <a:r>
              <a:rPr lang="en-US" dirty="0" smtClean="0"/>
              <a:t>Long enough period of time to impact life</a:t>
            </a:r>
          </a:p>
          <a:p>
            <a:r>
              <a:rPr lang="en-US" dirty="0" smtClean="0"/>
              <a:t>Periodic review</a:t>
            </a:r>
          </a:p>
          <a:p>
            <a:pPr lvl="1"/>
            <a:r>
              <a:rPr lang="en-US" dirty="0" smtClean="0"/>
              <a:t>Graph/Chart status, list, entry display, edit</a:t>
            </a:r>
          </a:p>
          <a:p>
            <a:r>
              <a:rPr lang="en-US" dirty="0" smtClean="0"/>
              <a:t>Daily input</a:t>
            </a:r>
          </a:p>
          <a:p>
            <a:pPr lvl="1"/>
            <a:r>
              <a:rPr lang="en-US" dirty="0" smtClean="0"/>
              <a:t>Reminder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Photo</a:t>
            </a:r>
          </a:p>
          <a:p>
            <a:pPr lvl="1"/>
            <a:r>
              <a:rPr lang="en-US" dirty="0" smtClean="0"/>
              <a:t>Location/weather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Reminder</a:t>
            </a:r>
            <a:endParaRPr lang="en-US" dirty="0"/>
          </a:p>
        </p:txBody>
      </p:sp>
      <p:pic>
        <p:nvPicPr>
          <p:cNvPr id="4" name="Content Placeholder 3" descr="Screen Shot 2017-05-01 at 11.26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5" b="26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2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(Day One)</a:t>
            </a:r>
            <a:endParaRPr lang="en-US" dirty="0"/>
          </a:p>
        </p:txBody>
      </p:sp>
      <p:pic>
        <p:nvPicPr>
          <p:cNvPr id="4" name="Content Placeholder 3" descr="Screen Shot 2017-05-01 at 2.3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b="10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07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(Day One)</a:t>
            </a:r>
            <a:endParaRPr lang="en-US" dirty="0"/>
          </a:p>
        </p:txBody>
      </p:sp>
      <p:pic>
        <p:nvPicPr>
          <p:cNvPr id="4" name="Content Placeholder 3" descr="Screen Shot 2017-05-01 at 11.24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75" r="-56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497559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192</TotalTime>
  <Words>105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BULLS-EYE</vt:lpstr>
      <vt:lpstr>PowerPoint Presentation</vt:lpstr>
      <vt:lpstr>Brad’s 2015 Blog Post</vt:lpstr>
      <vt:lpstr>TARGET</vt:lpstr>
      <vt:lpstr>AIM</vt:lpstr>
      <vt:lpstr>SCORE</vt:lpstr>
      <vt:lpstr>Set Reminder</vt:lpstr>
      <vt:lpstr>Reminder (Day One)</vt:lpstr>
      <vt:lpstr>Create/Edit (Day One)</vt:lpstr>
      <vt:lpstr>Review Posts</vt:lpstr>
      <vt:lpstr>Quarterly Calendar Tracking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Q:BULLSEYE</dc:title>
  <dc:creator>Bowman Neely</dc:creator>
  <cp:lastModifiedBy>Bowman Neely</cp:lastModifiedBy>
  <cp:revision>11</cp:revision>
  <dcterms:created xsi:type="dcterms:W3CDTF">2017-05-02T17:38:08Z</dcterms:created>
  <dcterms:modified xsi:type="dcterms:W3CDTF">2017-05-02T20:50:45Z</dcterms:modified>
</cp:coreProperties>
</file>