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4" r:id="rId9"/>
    <p:sldId id="263" r:id="rId10"/>
    <p:sldId id="269"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81" d="100"/>
          <a:sy n="81" d="100"/>
        </p:scale>
        <p:origin x="77"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A291B8-A072-42B0-B862-BFFF1E4A473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5B566B-34F8-453E-9296-579728184C9A}">
      <dgm:prSet/>
      <dgm:spPr/>
      <dgm:t>
        <a:bodyPr/>
        <a:lstStyle/>
        <a:p>
          <a:pPr>
            <a:lnSpc>
              <a:spcPct val="100000"/>
            </a:lnSpc>
          </a:pPr>
          <a:r>
            <a:rPr lang="en-US"/>
            <a:t>Business Problem</a:t>
          </a:r>
        </a:p>
      </dgm:t>
    </dgm:pt>
    <dgm:pt modelId="{CF2B5B18-FCA0-42A7-A411-AC06E839166E}" type="parTrans" cxnId="{E5D919C5-5839-47A3-9A02-4DA0A4923385}">
      <dgm:prSet/>
      <dgm:spPr/>
      <dgm:t>
        <a:bodyPr/>
        <a:lstStyle/>
        <a:p>
          <a:endParaRPr lang="en-US"/>
        </a:p>
      </dgm:t>
    </dgm:pt>
    <dgm:pt modelId="{B0D607B6-5FC0-433F-BCB8-C97F45E2EAEC}" type="sibTrans" cxnId="{E5D919C5-5839-47A3-9A02-4DA0A4923385}">
      <dgm:prSet/>
      <dgm:spPr/>
      <dgm:t>
        <a:bodyPr/>
        <a:lstStyle/>
        <a:p>
          <a:endParaRPr lang="en-US"/>
        </a:p>
      </dgm:t>
    </dgm:pt>
    <dgm:pt modelId="{B23E9035-712F-4AA8-A7C3-A594F681D432}">
      <dgm:prSet/>
      <dgm:spPr/>
      <dgm:t>
        <a:bodyPr/>
        <a:lstStyle/>
        <a:p>
          <a:pPr>
            <a:lnSpc>
              <a:spcPct val="100000"/>
            </a:lnSpc>
          </a:pPr>
          <a:r>
            <a:rPr lang="en-US"/>
            <a:t>Goals</a:t>
          </a:r>
        </a:p>
      </dgm:t>
    </dgm:pt>
    <dgm:pt modelId="{7E388A0F-7FA5-4C29-B2BE-3DC3E25ADD57}" type="parTrans" cxnId="{230546D7-F19B-4D8D-A904-FDF75AE0010D}">
      <dgm:prSet/>
      <dgm:spPr/>
      <dgm:t>
        <a:bodyPr/>
        <a:lstStyle/>
        <a:p>
          <a:endParaRPr lang="en-US"/>
        </a:p>
      </dgm:t>
    </dgm:pt>
    <dgm:pt modelId="{68BA2B64-4625-4391-914A-714F4EE1A17A}" type="sibTrans" cxnId="{230546D7-F19B-4D8D-A904-FDF75AE0010D}">
      <dgm:prSet/>
      <dgm:spPr/>
      <dgm:t>
        <a:bodyPr/>
        <a:lstStyle/>
        <a:p>
          <a:endParaRPr lang="en-US"/>
        </a:p>
      </dgm:t>
    </dgm:pt>
    <dgm:pt modelId="{6F5A8089-9C19-4F20-AC23-9A1228B7C67C}">
      <dgm:prSet/>
      <dgm:spPr/>
      <dgm:t>
        <a:bodyPr/>
        <a:lstStyle/>
        <a:p>
          <a:pPr>
            <a:lnSpc>
              <a:spcPct val="100000"/>
            </a:lnSpc>
          </a:pPr>
          <a:r>
            <a:rPr lang="en-US"/>
            <a:t>Data</a:t>
          </a:r>
        </a:p>
      </dgm:t>
    </dgm:pt>
    <dgm:pt modelId="{BD6890A7-4ADE-45B2-A7EC-5D989ECCA84D}" type="parTrans" cxnId="{DDF0D47C-663F-45D9-A203-53B48264D34A}">
      <dgm:prSet/>
      <dgm:spPr/>
      <dgm:t>
        <a:bodyPr/>
        <a:lstStyle/>
        <a:p>
          <a:endParaRPr lang="en-US"/>
        </a:p>
      </dgm:t>
    </dgm:pt>
    <dgm:pt modelId="{CA709EDF-048E-4C66-9F20-4A05ABA59D93}" type="sibTrans" cxnId="{DDF0D47C-663F-45D9-A203-53B48264D34A}">
      <dgm:prSet/>
      <dgm:spPr/>
      <dgm:t>
        <a:bodyPr/>
        <a:lstStyle/>
        <a:p>
          <a:endParaRPr lang="en-US"/>
        </a:p>
      </dgm:t>
    </dgm:pt>
    <dgm:pt modelId="{859A86C7-9033-45A3-B9BB-9A7629AF45E5}">
      <dgm:prSet/>
      <dgm:spPr/>
      <dgm:t>
        <a:bodyPr/>
        <a:lstStyle/>
        <a:p>
          <a:pPr>
            <a:lnSpc>
              <a:spcPct val="100000"/>
            </a:lnSpc>
          </a:pPr>
          <a:r>
            <a:rPr lang="en-US"/>
            <a:t>Methods</a:t>
          </a:r>
        </a:p>
      </dgm:t>
    </dgm:pt>
    <dgm:pt modelId="{24F44AB7-7E2F-4F2F-9167-D74AA05663C7}" type="parTrans" cxnId="{D3D3954F-31FA-4C38-800C-06C889C9534C}">
      <dgm:prSet/>
      <dgm:spPr/>
      <dgm:t>
        <a:bodyPr/>
        <a:lstStyle/>
        <a:p>
          <a:endParaRPr lang="en-US"/>
        </a:p>
      </dgm:t>
    </dgm:pt>
    <dgm:pt modelId="{3529C110-B083-4A13-8A31-A2EDC06409D8}" type="sibTrans" cxnId="{D3D3954F-31FA-4C38-800C-06C889C9534C}">
      <dgm:prSet/>
      <dgm:spPr/>
      <dgm:t>
        <a:bodyPr/>
        <a:lstStyle/>
        <a:p>
          <a:endParaRPr lang="en-US"/>
        </a:p>
      </dgm:t>
    </dgm:pt>
    <dgm:pt modelId="{FD269D87-6AE0-4ACB-A276-AABCD86DAA0E}">
      <dgm:prSet/>
      <dgm:spPr/>
      <dgm:t>
        <a:bodyPr/>
        <a:lstStyle/>
        <a:p>
          <a:pPr>
            <a:lnSpc>
              <a:spcPct val="100000"/>
            </a:lnSpc>
          </a:pPr>
          <a:r>
            <a:rPr lang="en-US"/>
            <a:t>Results</a:t>
          </a:r>
        </a:p>
      </dgm:t>
    </dgm:pt>
    <dgm:pt modelId="{257DA324-6F57-45F3-A63D-C18B8BE8918E}" type="parTrans" cxnId="{5DAA7A6C-1629-4F81-9DE3-DE5963C6E005}">
      <dgm:prSet/>
      <dgm:spPr/>
      <dgm:t>
        <a:bodyPr/>
        <a:lstStyle/>
        <a:p>
          <a:endParaRPr lang="en-US"/>
        </a:p>
      </dgm:t>
    </dgm:pt>
    <dgm:pt modelId="{F5887274-E971-4A93-B73A-2A5A4B7A5A76}" type="sibTrans" cxnId="{5DAA7A6C-1629-4F81-9DE3-DE5963C6E005}">
      <dgm:prSet/>
      <dgm:spPr/>
      <dgm:t>
        <a:bodyPr/>
        <a:lstStyle/>
        <a:p>
          <a:endParaRPr lang="en-US"/>
        </a:p>
      </dgm:t>
    </dgm:pt>
    <dgm:pt modelId="{203A9600-B78B-45F7-8C9B-5ED8BDCD6473}" type="pres">
      <dgm:prSet presAssocID="{D0A291B8-A072-42B0-B862-BFFF1E4A473A}" presName="root" presStyleCnt="0">
        <dgm:presLayoutVars>
          <dgm:dir/>
          <dgm:resizeHandles val="exact"/>
        </dgm:presLayoutVars>
      </dgm:prSet>
      <dgm:spPr/>
    </dgm:pt>
    <dgm:pt modelId="{D0D5AA6D-EB30-4E80-8BA2-886721E2110A}" type="pres">
      <dgm:prSet presAssocID="{445B566B-34F8-453E-9296-579728184C9A}" presName="compNode" presStyleCnt="0"/>
      <dgm:spPr/>
    </dgm:pt>
    <dgm:pt modelId="{D26CD58F-BA58-49B8-9B51-A0A45B3980BC}" type="pres">
      <dgm:prSet presAssocID="{445B566B-34F8-453E-9296-579728184C9A}" presName="bgRect" presStyleLbl="bgShp" presStyleIdx="0" presStyleCnt="5"/>
      <dgm:spPr/>
    </dgm:pt>
    <dgm:pt modelId="{86D43197-514D-4F23-B488-A375ADEEA711}" type="pres">
      <dgm:prSet presAssocID="{445B566B-34F8-453E-9296-579728184C9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9F2AFB23-1195-4BE0-A126-AB65D06BD29E}" type="pres">
      <dgm:prSet presAssocID="{445B566B-34F8-453E-9296-579728184C9A}" presName="spaceRect" presStyleCnt="0"/>
      <dgm:spPr/>
    </dgm:pt>
    <dgm:pt modelId="{B99086D0-D4D2-4D69-9483-1304F01763C3}" type="pres">
      <dgm:prSet presAssocID="{445B566B-34F8-453E-9296-579728184C9A}" presName="parTx" presStyleLbl="revTx" presStyleIdx="0" presStyleCnt="5">
        <dgm:presLayoutVars>
          <dgm:chMax val="0"/>
          <dgm:chPref val="0"/>
        </dgm:presLayoutVars>
      </dgm:prSet>
      <dgm:spPr/>
    </dgm:pt>
    <dgm:pt modelId="{E09F13A6-81CD-4342-A688-DBFA6B66D7C0}" type="pres">
      <dgm:prSet presAssocID="{B0D607B6-5FC0-433F-BCB8-C97F45E2EAEC}" presName="sibTrans" presStyleCnt="0"/>
      <dgm:spPr/>
    </dgm:pt>
    <dgm:pt modelId="{A857CE19-0556-42C8-B65A-C74FD2CE6323}" type="pres">
      <dgm:prSet presAssocID="{B23E9035-712F-4AA8-A7C3-A594F681D432}" presName="compNode" presStyleCnt="0"/>
      <dgm:spPr/>
    </dgm:pt>
    <dgm:pt modelId="{C1B08A01-1459-455D-9AF5-666A1E688DEA}" type="pres">
      <dgm:prSet presAssocID="{B23E9035-712F-4AA8-A7C3-A594F681D432}" presName="bgRect" presStyleLbl="bgShp" presStyleIdx="1" presStyleCnt="5"/>
      <dgm:spPr/>
    </dgm:pt>
    <dgm:pt modelId="{12355526-CF37-491E-B18C-71437ABF211A}" type="pres">
      <dgm:prSet presAssocID="{B23E9035-712F-4AA8-A7C3-A594F681D4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7513B096-7357-4091-8C07-F597326DCC91}" type="pres">
      <dgm:prSet presAssocID="{B23E9035-712F-4AA8-A7C3-A594F681D432}" presName="spaceRect" presStyleCnt="0"/>
      <dgm:spPr/>
    </dgm:pt>
    <dgm:pt modelId="{E0084FB1-5AB0-4876-930E-DE6ABD8387D8}" type="pres">
      <dgm:prSet presAssocID="{B23E9035-712F-4AA8-A7C3-A594F681D432}" presName="parTx" presStyleLbl="revTx" presStyleIdx="1" presStyleCnt="5">
        <dgm:presLayoutVars>
          <dgm:chMax val="0"/>
          <dgm:chPref val="0"/>
        </dgm:presLayoutVars>
      </dgm:prSet>
      <dgm:spPr/>
    </dgm:pt>
    <dgm:pt modelId="{F3B25AAB-95D9-48C1-AE8B-C41DF55439C6}" type="pres">
      <dgm:prSet presAssocID="{68BA2B64-4625-4391-914A-714F4EE1A17A}" presName="sibTrans" presStyleCnt="0"/>
      <dgm:spPr/>
    </dgm:pt>
    <dgm:pt modelId="{6953DCDB-AE5E-486C-B900-CBE21E288B10}" type="pres">
      <dgm:prSet presAssocID="{6F5A8089-9C19-4F20-AC23-9A1228B7C67C}" presName="compNode" presStyleCnt="0"/>
      <dgm:spPr/>
    </dgm:pt>
    <dgm:pt modelId="{81AFB4BA-E9E1-42BB-B780-D681FB1B1776}" type="pres">
      <dgm:prSet presAssocID="{6F5A8089-9C19-4F20-AC23-9A1228B7C67C}" presName="bgRect" presStyleLbl="bgShp" presStyleIdx="2" presStyleCnt="5"/>
      <dgm:spPr/>
    </dgm:pt>
    <dgm:pt modelId="{6F89AA60-85E9-4340-9AE8-3B7AF1ED2B4C}" type="pres">
      <dgm:prSet presAssocID="{6F5A8089-9C19-4F20-AC23-9A1228B7C67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CB9517EA-10E8-42C2-9E12-7142AA2A055E}" type="pres">
      <dgm:prSet presAssocID="{6F5A8089-9C19-4F20-AC23-9A1228B7C67C}" presName="spaceRect" presStyleCnt="0"/>
      <dgm:spPr/>
    </dgm:pt>
    <dgm:pt modelId="{C7CF039C-CBAF-41FF-9686-01098DD86AED}" type="pres">
      <dgm:prSet presAssocID="{6F5A8089-9C19-4F20-AC23-9A1228B7C67C}" presName="parTx" presStyleLbl="revTx" presStyleIdx="2" presStyleCnt="5">
        <dgm:presLayoutVars>
          <dgm:chMax val="0"/>
          <dgm:chPref val="0"/>
        </dgm:presLayoutVars>
      </dgm:prSet>
      <dgm:spPr/>
    </dgm:pt>
    <dgm:pt modelId="{407AD53F-69A9-47DB-BB63-876B80E2688D}" type="pres">
      <dgm:prSet presAssocID="{CA709EDF-048E-4C66-9F20-4A05ABA59D93}" presName="sibTrans" presStyleCnt="0"/>
      <dgm:spPr/>
    </dgm:pt>
    <dgm:pt modelId="{47CA5296-EC37-4141-BCAB-874E47C11EE2}" type="pres">
      <dgm:prSet presAssocID="{859A86C7-9033-45A3-B9BB-9A7629AF45E5}" presName="compNode" presStyleCnt="0"/>
      <dgm:spPr/>
    </dgm:pt>
    <dgm:pt modelId="{6A8A1D65-3F0C-4E46-B913-2FA504F6C3B5}" type="pres">
      <dgm:prSet presAssocID="{859A86C7-9033-45A3-B9BB-9A7629AF45E5}" presName="bgRect" presStyleLbl="bgShp" presStyleIdx="3" presStyleCnt="5"/>
      <dgm:spPr/>
    </dgm:pt>
    <dgm:pt modelId="{8BD13BFF-FFCA-4C08-91B3-1756360453FB}" type="pres">
      <dgm:prSet presAssocID="{859A86C7-9033-45A3-B9BB-9A7629AF45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icroscope"/>
        </a:ext>
      </dgm:extLst>
    </dgm:pt>
    <dgm:pt modelId="{0A733A93-ED75-4C14-825A-F63580D091EA}" type="pres">
      <dgm:prSet presAssocID="{859A86C7-9033-45A3-B9BB-9A7629AF45E5}" presName="spaceRect" presStyleCnt="0"/>
      <dgm:spPr/>
    </dgm:pt>
    <dgm:pt modelId="{39963C3B-616D-45B9-8BB9-0E16F438B9C9}" type="pres">
      <dgm:prSet presAssocID="{859A86C7-9033-45A3-B9BB-9A7629AF45E5}" presName="parTx" presStyleLbl="revTx" presStyleIdx="3" presStyleCnt="5">
        <dgm:presLayoutVars>
          <dgm:chMax val="0"/>
          <dgm:chPref val="0"/>
        </dgm:presLayoutVars>
      </dgm:prSet>
      <dgm:spPr/>
    </dgm:pt>
    <dgm:pt modelId="{7E893657-9BFB-4D7F-9C37-525A4BDF9316}" type="pres">
      <dgm:prSet presAssocID="{3529C110-B083-4A13-8A31-A2EDC06409D8}" presName="sibTrans" presStyleCnt="0"/>
      <dgm:spPr/>
    </dgm:pt>
    <dgm:pt modelId="{3C08AC29-D87A-4D2E-B834-D11A7334C9DA}" type="pres">
      <dgm:prSet presAssocID="{FD269D87-6AE0-4ACB-A276-AABCD86DAA0E}" presName="compNode" presStyleCnt="0"/>
      <dgm:spPr/>
    </dgm:pt>
    <dgm:pt modelId="{CE2C16C2-29D0-4B72-A636-63A0111C8FA6}" type="pres">
      <dgm:prSet presAssocID="{FD269D87-6AE0-4ACB-A276-AABCD86DAA0E}" presName="bgRect" presStyleLbl="bgShp" presStyleIdx="4" presStyleCnt="5"/>
      <dgm:spPr/>
    </dgm:pt>
    <dgm:pt modelId="{429BF72C-4EBF-4BFE-9FAE-BB96337631AB}" type="pres">
      <dgm:prSet presAssocID="{FD269D87-6AE0-4ACB-A276-AABCD86DAA0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74A5D0EA-D924-4489-8EBE-E14174A49213}" type="pres">
      <dgm:prSet presAssocID="{FD269D87-6AE0-4ACB-A276-AABCD86DAA0E}" presName="spaceRect" presStyleCnt="0"/>
      <dgm:spPr/>
    </dgm:pt>
    <dgm:pt modelId="{413D8A3D-5AD8-427F-A709-FCE0C2A821D7}" type="pres">
      <dgm:prSet presAssocID="{FD269D87-6AE0-4ACB-A276-AABCD86DAA0E}" presName="parTx" presStyleLbl="revTx" presStyleIdx="4" presStyleCnt="5">
        <dgm:presLayoutVars>
          <dgm:chMax val="0"/>
          <dgm:chPref val="0"/>
        </dgm:presLayoutVars>
      </dgm:prSet>
      <dgm:spPr/>
    </dgm:pt>
  </dgm:ptLst>
  <dgm:cxnLst>
    <dgm:cxn modelId="{342B6D2C-D2B3-49E5-AFD0-67B35C4CC0AE}" type="presOf" srcId="{FD269D87-6AE0-4ACB-A276-AABCD86DAA0E}" destId="{413D8A3D-5AD8-427F-A709-FCE0C2A821D7}" srcOrd="0" destOrd="0" presId="urn:microsoft.com/office/officeart/2018/2/layout/IconVerticalSolidList"/>
    <dgm:cxn modelId="{E9DEB24A-CAE0-4241-B927-D7705CE1E291}" type="presOf" srcId="{D0A291B8-A072-42B0-B862-BFFF1E4A473A}" destId="{203A9600-B78B-45F7-8C9B-5ED8BDCD6473}" srcOrd="0" destOrd="0" presId="urn:microsoft.com/office/officeart/2018/2/layout/IconVerticalSolidList"/>
    <dgm:cxn modelId="{5DAA7A6C-1629-4F81-9DE3-DE5963C6E005}" srcId="{D0A291B8-A072-42B0-B862-BFFF1E4A473A}" destId="{FD269D87-6AE0-4ACB-A276-AABCD86DAA0E}" srcOrd="4" destOrd="0" parTransId="{257DA324-6F57-45F3-A63D-C18B8BE8918E}" sibTransId="{F5887274-E971-4A93-B73A-2A5A4B7A5A76}"/>
    <dgm:cxn modelId="{D3D3954F-31FA-4C38-800C-06C889C9534C}" srcId="{D0A291B8-A072-42B0-B862-BFFF1E4A473A}" destId="{859A86C7-9033-45A3-B9BB-9A7629AF45E5}" srcOrd="3" destOrd="0" parTransId="{24F44AB7-7E2F-4F2F-9167-D74AA05663C7}" sibTransId="{3529C110-B083-4A13-8A31-A2EDC06409D8}"/>
    <dgm:cxn modelId="{3E51C978-1BA7-457A-A27B-1BE551CA2320}" type="presOf" srcId="{445B566B-34F8-453E-9296-579728184C9A}" destId="{B99086D0-D4D2-4D69-9483-1304F01763C3}" srcOrd="0" destOrd="0" presId="urn:microsoft.com/office/officeart/2018/2/layout/IconVerticalSolidList"/>
    <dgm:cxn modelId="{DDF0D47C-663F-45D9-A203-53B48264D34A}" srcId="{D0A291B8-A072-42B0-B862-BFFF1E4A473A}" destId="{6F5A8089-9C19-4F20-AC23-9A1228B7C67C}" srcOrd="2" destOrd="0" parTransId="{BD6890A7-4ADE-45B2-A7EC-5D989ECCA84D}" sibTransId="{CA709EDF-048E-4C66-9F20-4A05ABA59D93}"/>
    <dgm:cxn modelId="{7BE17280-6DE3-4CBB-B19E-185C4F1BF5EE}" type="presOf" srcId="{859A86C7-9033-45A3-B9BB-9A7629AF45E5}" destId="{39963C3B-616D-45B9-8BB9-0E16F438B9C9}" srcOrd="0" destOrd="0" presId="urn:microsoft.com/office/officeart/2018/2/layout/IconVerticalSolidList"/>
    <dgm:cxn modelId="{5D1A40A5-E5DD-4441-9743-049BF2D4C9C2}" type="presOf" srcId="{6F5A8089-9C19-4F20-AC23-9A1228B7C67C}" destId="{C7CF039C-CBAF-41FF-9686-01098DD86AED}" srcOrd="0" destOrd="0" presId="urn:microsoft.com/office/officeart/2018/2/layout/IconVerticalSolidList"/>
    <dgm:cxn modelId="{E5D919C5-5839-47A3-9A02-4DA0A4923385}" srcId="{D0A291B8-A072-42B0-B862-BFFF1E4A473A}" destId="{445B566B-34F8-453E-9296-579728184C9A}" srcOrd="0" destOrd="0" parTransId="{CF2B5B18-FCA0-42A7-A411-AC06E839166E}" sibTransId="{B0D607B6-5FC0-433F-BCB8-C97F45E2EAEC}"/>
    <dgm:cxn modelId="{230546D7-F19B-4D8D-A904-FDF75AE0010D}" srcId="{D0A291B8-A072-42B0-B862-BFFF1E4A473A}" destId="{B23E9035-712F-4AA8-A7C3-A594F681D432}" srcOrd="1" destOrd="0" parTransId="{7E388A0F-7FA5-4C29-B2BE-3DC3E25ADD57}" sibTransId="{68BA2B64-4625-4391-914A-714F4EE1A17A}"/>
    <dgm:cxn modelId="{9990F6EC-D72D-4BC7-AB3D-8C88151AA572}" type="presOf" srcId="{B23E9035-712F-4AA8-A7C3-A594F681D432}" destId="{E0084FB1-5AB0-4876-930E-DE6ABD8387D8}" srcOrd="0" destOrd="0" presId="urn:microsoft.com/office/officeart/2018/2/layout/IconVerticalSolidList"/>
    <dgm:cxn modelId="{D45982CA-ECF8-496A-8E0E-B1353F9348D5}" type="presParOf" srcId="{203A9600-B78B-45F7-8C9B-5ED8BDCD6473}" destId="{D0D5AA6D-EB30-4E80-8BA2-886721E2110A}" srcOrd="0" destOrd="0" presId="urn:microsoft.com/office/officeart/2018/2/layout/IconVerticalSolidList"/>
    <dgm:cxn modelId="{647859AD-791F-4917-AE0B-BB021F1A6E85}" type="presParOf" srcId="{D0D5AA6D-EB30-4E80-8BA2-886721E2110A}" destId="{D26CD58F-BA58-49B8-9B51-A0A45B3980BC}" srcOrd="0" destOrd="0" presId="urn:microsoft.com/office/officeart/2018/2/layout/IconVerticalSolidList"/>
    <dgm:cxn modelId="{4E954FC9-E37A-46B1-A4AF-055D5A614B2C}" type="presParOf" srcId="{D0D5AA6D-EB30-4E80-8BA2-886721E2110A}" destId="{86D43197-514D-4F23-B488-A375ADEEA711}" srcOrd="1" destOrd="0" presId="urn:microsoft.com/office/officeart/2018/2/layout/IconVerticalSolidList"/>
    <dgm:cxn modelId="{D3CE894C-09E3-4C67-904E-0D107E7D591E}" type="presParOf" srcId="{D0D5AA6D-EB30-4E80-8BA2-886721E2110A}" destId="{9F2AFB23-1195-4BE0-A126-AB65D06BD29E}" srcOrd="2" destOrd="0" presId="urn:microsoft.com/office/officeart/2018/2/layout/IconVerticalSolidList"/>
    <dgm:cxn modelId="{845AC486-EF55-4662-9B59-9DF82FCDA01F}" type="presParOf" srcId="{D0D5AA6D-EB30-4E80-8BA2-886721E2110A}" destId="{B99086D0-D4D2-4D69-9483-1304F01763C3}" srcOrd="3" destOrd="0" presId="urn:microsoft.com/office/officeart/2018/2/layout/IconVerticalSolidList"/>
    <dgm:cxn modelId="{F049D0D6-2800-4222-ABD2-8C5939801E43}" type="presParOf" srcId="{203A9600-B78B-45F7-8C9B-5ED8BDCD6473}" destId="{E09F13A6-81CD-4342-A688-DBFA6B66D7C0}" srcOrd="1" destOrd="0" presId="urn:microsoft.com/office/officeart/2018/2/layout/IconVerticalSolidList"/>
    <dgm:cxn modelId="{7AD9A972-63F1-4AC1-8CB0-03AAFAC11F31}" type="presParOf" srcId="{203A9600-B78B-45F7-8C9B-5ED8BDCD6473}" destId="{A857CE19-0556-42C8-B65A-C74FD2CE6323}" srcOrd="2" destOrd="0" presId="urn:microsoft.com/office/officeart/2018/2/layout/IconVerticalSolidList"/>
    <dgm:cxn modelId="{00DFA4DF-D7D5-4508-BFD4-79174ADCC5C1}" type="presParOf" srcId="{A857CE19-0556-42C8-B65A-C74FD2CE6323}" destId="{C1B08A01-1459-455D-9AF5-666A1E688DEA}" srcOrd="0" destOrd="0" presId="urn:microsoft.com/office/officeart/2018/2/layout/IconVerticalSolidList"/>
    <dgm:cxn modelId="{578DD7BA-30D5-4E9E-9B9F-8857D219243A}" type="presParOf" srcId="{A857CE19-0556-42C8-B65A-C74FD2CE6323}" destId="{12355526-CF37-491E-B18C-71437ABF211A}" srcOrd="1" destOrd="0" presId="urn:microsoft.com/office/officeart/2018/2/layout/IconVerticalSolidList"/>
    <dgm:cxn modelId="{0765C1E4-5302-47C8-ACF8-10973E2865A1}" type="presParOf" srcId="{A857CE19-0556-42C8-B65A-C74FD2CE6323}" destId="{7513B096-7357-4091-8C07-F597326DCC91}" srcOrd="2" destOrd="0" presId="urn:microsoft.com/office/officeart/2018/2/layout/IconVerticalSolidList"/>
    <dgm:cxn modelId="{0874F4DC-C104-4E83-AAED-40B98DA412EC}" type="presParOf" srcId="{A857CE19-0556-42C8-B65A-C74FD2CE6323}" destId="{E0084FB1-5AB0-4876-930E-DE6ABD8387D8}" srcOrd="3" destOrd="0" presId="urn:microsoft.com/office/officeart/2018/2/layout/IconVerticalSolidList"/>
    <dgm:cxn modelId="{E6FE6CE4-11D3-4C4D-BF2E-4A4A6EE68A4F}" type="presParOf" srcId="{203A9600-B78B-45F7-8C9B-5ED8BDCD6473}" destId="{F3B25AAB-95D9-48C1-AE8B-C41DF55439C6}" srcOrd="3" destOrd="0" presId="urn:microsoft.com/office/officeart/2018/2/layout/IconVerticalSolidList"/>
    <dgm:cxn modelId="{80457EFA-F879-4E3D-9DFD-FEF2645193E0}" type="presParOf" srcId="{203A9600-B78B-45F7-8C9B-5ED8BDCD6473}" destId="{6953DCDB-AE5E-486C-B900-CBE21E288B10}" srcOrd="4" destOrd="0" presId="urn:microsoft.com/office/officeart/2018/2/layout/IconVerticalSolidList"/>
    <dgm:cxn modelId="{0F68E985-B768-4B01-9E9B-192C1E9EB6CC}" type="presParOf" srcId="{6953DCDB-AE5E-486C-B900-CBE21E288B10}" destId="{81AFB4BA-E9E1-42BB-B780-D681FB1B1776}" srcOrd="0" destOrd="0" presId="urn:microsoft.com/office/officeart/2018/2/layout/IconVerticalSolidList"/>
    <dgm:cxn modelId="{40C07F80-AD7A-43E9-9A85-D7F3171D5857}" type="presParOf" srcId="{6953DCDB-AE5E-486C-B900-CBE21E288B10}" destId="{6F89AA60-85E9-4340-9AE8-3B7AF1ED2B4C}" srcOrd="1" destOrd="0" presId="urn:microsoft.com/office/officeart/2018/2/layout/IconVerticalSolidList"/>
    <dgm:cxn modelId="{E8F55B6D-18C2-422C-88F7-67025FD1AC5E}" type="presParOf" srcId="{6953DCDB-AE5E-486C-B900-CBE21E288B10}" destId="{CB9517EA-10E8-42C2-9E12-7142AA2A055E}" srcOrd="2" destOrd="0" presId="urn:microsoft.com/office/officeart/2018/2/layout/IconVerticalSolidList"/>
    <dgm:cxn modelId="{99BFC0A0-3DFC-4922-A4DA-8E91CAC1FD2A}" type="presParOf" srcId="{6953DCDB-AE5E-486C-B900-CBE21E288B10}" destId="{C7CF039C-CBAF-41FF-9686-01098DD86AED}" srcOrd="3" destOrd="0" presId="urn:microsoft.com/office/officeart/2018/2/layout/IconVerticalSolidList"/>
    <dgm:cxn modelId="{F99E9446-29F3-4642-920C-9895E88E310C}" type="presParOf" srcId="{203A9600-B78B-45F7-8C9B-5ED8BDCD6473}" destId="{407AD53F-69A9-47DB-BB63-876B80E2688D}" srcOrd="5" destOrd="0" presId="urn:microsoft.com/office/officeart/2018/2/layout/IconVerticalSolidList"/>
    <dgm:cxn modelId="{5854422C-5392-4048-89F9-D83C55FDCB46}" type="presParOf" srcId="{203A9600-B78B-45F7-8C9B-5ED8BDCD6473}" destId="{47CA5296-EC37-4141-BCAB-874E47C11EE2}" srcOrd="6" destOrd="0" presId="urn:microsoft.com/office/officeart/2018/2/layout/IconVerticalSolidList"/>
    <dgm:cxn modelId="{50922D9F-6354-44A4-A770-7B96D8C11845}" type="presParOf" srcId="{47CA5296-EC37-4141-BCAB-874E47C11EE2}" destId="{6A8A1D65-3F0C-4E46-B913-2FA504F6C3B5}" srcOrd="0" destOrd="0" presId="urn:microsoft.com/office/officeart/2018/2/layout/IconVerticalSolidList"/>
    <dgm:cxn modelId="{42BDB1FF-9FC9-4B71-811D-85071FB4FB37}" type="presParOf" srcId="{47CA5296-EC37-4141-BCAB-874E47C11EE2}" destId="{8BD13BFF-FFCA-4C08-91B3-1756360453FB}" srcOrd="1" destOrd="0" presId="urn:microsoft.com/office/officeart/2018/2/layout/IconVerticalSolidList"/>
    <dgm:cxn modelId="{FAB041EE-1E75-4EAB-9EB2-AD44D117EB51}" type="presParOf" srcId="{47CA5296-EC37-4141-BCAB-874E47C11EE2}" destId="{0A733A93-ED75-4C14-825A-F63580D091EA}" srcOrd="2" destOrd="0" presId="urn:microsoft.com/office/officeart/2018/2/layout/IconVerticalSolidList"/>
    <dgm:cxn modelId="{EF7CB526-5A8D-41CE-8142-5C43BDE1D4F6}" type="presParOf" srcId="{47CA5296-EC37-4141-BCAB-874E47C11EE2}" destId="{39963C3B-616D-45B9-8BB9-0E16F438B9C9}" srcOrd="3" destOrd="0" presId="urn:microsoft.com/office/officeart/2018/2/layout/IconVerticalSolidList"/>
    <dgm:cxn modelId="{6D55BB13-42C6-47D3-BAF0-FE1FE0428873}" type="presParOf" srcId="{203A9600-B78B-45F7-8C9B-5ED8BDCD6473}" destId="{7E893657-9BFB-4D7F-9C37-525A4BDF9316}" srcOrd="7" destOrd="0" presId="urn:microsoft.com/office/officeart/2018/2/layout/IconVerticalSolidList"/>
    <dgm:cxn modelId="{3AAE7B6A-2348-4DA4-AA51-098E2F76A6A9}" type="presParOf" srcId="{203A9600-B78B-45F7-8C9B-5ED8BDCD6473}" destId="{3C08AC29-D87A-4D2E-B834-D11A7334C9DA}" srcOrd="8" destOrd="0" presId="urn:microsoft.com/office/officeart/2018/2/layout/IconVerticalSolidList"/>
    <dgm:cxn modelId="{49B20859-8CAA-4654-B3E5-A753040DF73D}" type="presParOf" srcId="{3C08AC29-D87A-4D2E-B834-D11A7334C9DA}" destId="{CE2C16C2-29D0-4B72-A636-63A0111C8FA6}" srcOrd="0" destOrd="0" presId="urn:microsoft.com/office/officeart/2018/2/layout/IconVerticalSolidList"/>
    <dgm:cxn modelId="{A163D53E-80F3-4755-8C53-087FC71AFD0D}" type="presParOf" srcId="{3C08AC29-D87A-4D2E-B834-D11A7334C9DA}" destId="{429BF72C-4EBF-4BFE-9FAE-BB96337631AB}" srcOrd="1" destOrd="0" presId="urn:microsoft.com/office/officeart/2018/2/layout/IconVerticalSolidList"/>
    <dgm:cxn modelId="{5DE24DB5-A0A0-46AD-A5D5-7C71DADB9A50}" type="presParOf" srcId="{3C08AC29-D87A-4D2E-B834-D11A7334C9DA}" destId="{74A5D0EA-D924-4489-8EBE-E14174A49213}" srcOrd="2" destOrd="0" presId="urn:microsoft.com/office/officeart/2018/2/layout/IconVerticalSolidList"/>
    <dgm:cxn modelId="{CDBD4B23-62F0-4BEE-BFFD-BDC0AF0CF715}" type="presParOf" srcId="{3C08AC29-D87A-4D2E-B834-D11A7334C9DA}" destId="{413D8A3D-5AD8-427F-A709-FCE0C2A821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D16EBF-7F75-48F5-A9D9-6E5DF6385FD0}"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95F574E-457A-410E-B091-A2B99AC69898}">
      <dgm:prSet/>
      <dgm:spPr/>
      <dgm:t>
        <a:bodyPr/>
        <a:lstStyle/>
        <a:p>
          <a:pPr>
            <a:lnSpc>
              <a:spcPct val="100000"/>
            </a:lnSpc>
          </a:pPr>
          <a:r>
            <a:rPr lang="en-US"/>
            <a:t>Develop</a:t>
          </a:r>
        </a:p>
      </dgm:t>
    </dgm:pt>
    <dgm:pt modelId="{50A9568F-C04B-4358-A7A9-D5048D899B86}" type="parTrans" cxnId="{BE1EB96F-062D-47E6-8744-BE14CEBAFEC6}">
      <dgm:prSet/>
      <dgm:spPr/>
      <dgm:t>
        <a:bodyPr/>
        <a:lstStyle/>
        <a:p>
          <a:endParaRPr lang="en-US"/>
        </a:p>
      </dgm:t>
    </dgm:pt>
    <dgm:pt modelId="{DBCE3AE9-E414-406E-98A6-7DACCAAD5676}" type="sibTrans" cxnId="{BE1EB96F-062D-47E6-8744-BE14CEBAFEC6}">
      <dgm:prSet/>
      <dgm:spPr/>
      <dgm:t>
        <a:bodyPr/>
        <a:lstStyle/>
        <a:p>
          <a:endParaRPr lang="en-US"/>
        </a:p>
      </dgm:t>
    </dgm:pt>
    <dgm:pt modelId="{30AD47DA-28A0-48E6-8EE5-878864ED0FF2}">
      <dgm:prSet custT="1"/>
      <dgm:spPr/>
      <dgm:t>
        <a:bodyPr/>
        <a:lstStyle/>
        <a:p>
          <a:pPr>
            <a:lnSpc>
              <a:spcPct val="100000"/>
            </a:lnSpc>
          </a:pPr>
          <a:r>
            <a:rPr lang="en-US" sz="1800" dirty="0"/>
            <a:t>a sentiment analysis model that extends beyond binary evaluations to understand deeper nuances within player reviews.</a:t>
          </a:r>
        </a:p>
      </dgm:t>
    </dgm:pt>
    <dgm:pt modelId="{AF7BFC04-B53D-4251-9ED9-CB9752E3549E}" type="parTrans" cxnId="{27E1D76A-B5FF-4CEF-98BC-557BA121B2C1}">
      <dgm:prSet/>
      <dgm:spPr/>
      <dgm:t>
        <a:bodyPr/>
        <a:lstStyle/>
        <a:p>
          <a:endParaRPr lang="en-US"/>
        </a:p>
      </dgm:t>
    </dgm:pt>
    <dgm:pt modelId="{0B3738E3-ABE7-411F-A9EB-4C364535AA29}" type="sibTrans" cxnId="{27E1D76A-B5FF-4CEF-98BC-557BA121B2C1}">
      <dgm:prSet/>
      <dgm:spPr/>
      <dgm:t>
        <a:bodyPr/>
        <a:lstStyle/>
        <a:p>
          <a:endParaRPr lang="en-US"/>
        </a:p>
      </dgm:t>
    </dgm:pt>
    <dgm:pt modelId="{A9EB660D-42F0-49FD-936F-C38BACAF7384}">
      <dgm:prSet/>
      <dgm:spPr/>
      <dgm:t>
        <a:bodyPr/>
        <a:lstStyle/>
        <a:p>
          <a:pPr>
            <a:lnSpc>
              <a:spcPct val="100000"/>
            </a:lnSpc>
          </a:pPr>
          <a:r>
            <a:rPr lang="en-US"/>
            <a:t>Aim</a:t>
          </a:r>
        </a:p>
      </dgm:t>
    </dgm:pt>
    <dgm:pt modelId="{8CBB5EC7-098B-41A4-9893-3C3F7AC5B83E}" type="parTrans" cxnId="{F6035FFC-270C-4C18-8BAD-7FC268073E0F}">
      <dgm:prSet/>
      <dgm:spPr/>
      <dgm:t>
        <a:bodyPr/>
        <a:lstStyle/>
        <a:p>
          <a:endParaRPr lang="en-US"/>
        </a:p>
      </dgm:t>
    </dgm:pt>
    <dgm:pt modelId="{68EB8B8C-1BFC-4A25-B3FA-5F797AF54D6E}" type="sibTrans" cxnId="{F6035FFC-270C-4C18-8BAD-7FC268073E0F}">
      <dgm:prSet/>
      <dgm:spPr/>
      <dgm:t>
        <a:bodyPr/>
        <a:lstStyle/>
        <a:p>
          <a:endParaRPr lang="en-US"/>
        </a:p>
      </dgm:t>
    </dgm:pt>
    <dgm:pt modelId="{C51A5228-1690-4E66-AD53-E18F7ECA9DEB}">
      <dgm:prSet custT="1"/>
      <dgm:spPr/>
      <dgm:t>
        <a:bodyPr/>
        <a:lstStyle/>
        <a:p>
          <a:pPr>
            <a:lnSpc>
              <a:spcPct val="100000"/>
            </a:lnSpc>
          </a:pPr>
          <a:r>
            <a:rPr lang="en-US" sz="1800" dirty="0"/>
            <a:t>To shift from a mere yes/no system to a model that measures specific themes or topics of player interests.</a:t>
          </a:r>
        </a:p>
      </dgm:t>
    </dgm:pt>
    <dgm:pt modelId="{3649469F-85CB-4EF8-B1F8-75A2789B1F0A}" type="parTrans" cxnId="{E491B4BA-CEF2-4B12-9214-864DCDD549DA}">
      <dgm:prSet/>
      <dgm:spPr/>
      <dgm:t>
        <a:bodyPr/>
        <a:lstStyle/>
        <a:p>
          <a:endParaRPr lang="en-US"/>
        </a:p>
      </dgm:t>
    </dgm:pt>
    <dgm:pt modelId="{349C72A3-91D1-415A-9694-D772833184CE}" type="sibTrans" cxnId="{E491B4BA-CEF2-4B12-9214-864DCDD549DA}">
      <dgm:prSet/>
      <dgm:spPr/>
      <dgm:t>
        <a:bodyPr/>
        <a:lstStyle/>
        <a:p>
          <a:endParaRPr lang="en-US"/>
        </a:p>
      </dgm:t>
    </dgm:pt>
    <dgm:pt modelId="{819C426D-4719-4FA3-BD62-B369231A9F12}">
      <dgm:prSet/>
      <dgm:spPr/>
      <dgm:t>
        <a:bodyPr/>
        <a:lstStyle/>
        <a:p>
          <a:pPr>
            <a:lnSpc>
              <a:spcPct val="100000"/>
            </a:lnSpc>
          </a:pPr>
          <a:r>
            <a:rPr lang="en-US" dirty="0"/>
            <a:t>Focus</a:t>
          </a:r>
        </a:p>
      </dgm:t>
    </dgm:pt>
    <dgm:pt modelId="{FEDEE24C-15A5-4F49-8563-6BE5F8D5BC05}" type="parTrans" cxnId="{DEF2307C-2BAC-4BB9-89B6-4E1856EBE317}">
      <dgm:prSet/>
      <dgm:spPr/>
      <dgm:t>
        <a:bodyPr/>
        <a:lstStyle/>
        <a:p>
          <a:endParaRPr lang="en-US"/>
        </a:p>
      </dgm:t>
    </dgm:pt>
    <dgm:pt modelId="{E00310E3-A55D-4232-83E0-AC77F6C5BBFA}" type="sibTrans" cxnId="{DEF2307C-2BAC-4BB9-89B6-4E1856EBE317}">
      <dgm:prSet/>
      <dgm:spPr/>
      <dgm:t>
        <a:bodyPr/>
        <a:lstStyle/>
        <a:p>
          <a:endParaRPr lang="en-US"/>
        </a:p>
      </dgm:t>
    </dgm:pt>
    <dgm:pt modelId="{79835682-9CF6-46B7-926F-EA0AE238BF7A}">
      <dgm:prSet custT="1"/>
      <dgm:spPr/>
      <dgm:t>
        <a:bodyPr/>
        <a:lstStyle/>
        <a:p>
          <a:pPr>
            <a:lnSpc>
              <a:spcPct val="100000"/>
            </a:lnSpc>
          </a:pPr>
          <a:r>
            <a:rPr lang="en-US" sz="1800" dirty="0"/>
            <a:t>on key game aspects, such as sound, action, story, and visuals, to understand what elements engage players and define their gaming experience.</a:t>
          </a:r>
        </a:p>
      </dgm:t>
    </dgm:pt>
    <dgm:pt modelId="{F4841896-5EF0-4AD7-977E-1CB9F852BB44}" type="parTrans" cxnId="{5F3F94EC-219D-4501-8098-38A22548701D}">
      <dgm:prSet/>
      <dgm:spPr/>
      <dgm:t>
        <a:bodyPr/>
        <a:lstStyle/>
        <a:p>
          <a:endParaRPr lang="en-US"/>
        </a:p>
      </dgm:t>
    </dgm:pt>
    <dgm:pt modelId="{AF4D13EE-EE86-4D26-86BF-8A1962309BF7}" type="sibTrans" cxnId="{5F3F94EC-219D-4501-8098-38A22548701D}">
      <dgm:prSet/>
      <dgm:spPr/>
      <dgm:t>
        <a:bodyPr/>
        <a:lstStyle/>
        <a:p>
          <a:endParaRPr lang="en-US"/>
        </a:p>
      </dgm:t>
    </dgm:pt>
    <dgm:pt modelId="{29E38CA5-4A86-4669-A077-951FE854BFF4}" type="pres">
      <dgm:prSet presAssocID="{57D16EBF-7F75-48F5-A9D9-6E5DF6385FD0}" presName="root" presStyleCnt="0">
        <dgm:presLayoutVars>
          <dgm:dir/>
          <dgm:resizeHandles val="exact"/>
        </dgm:presLayoutVars>
      </dgm:prSet>
      <dgm:spPr/>
    </dgm:pt>
    <dgm:pt modelId="{C8A1D2CA-9D4F-4C21-8398-E634CB24D712}" type="pres">
      <dgm:prSet presAssocID="{995F574E-457A-410E-B091-A2B99AC69898}" presName="compNode" presStyleCnt="0"/>
      <dgm:spPr/>
    </dgm:pt>
    <dgm:pt modelId="{C6E4ADC6-49E0-48DF-AEDB-72EAFD876A1F}" type="pres">
      <dgm:prSet presAssocID="{995F574E-457A-410E-B091-A2B99AC69898}" presName="bgRect" presStyleLbl="bgShp" presStyleIdx="0" presStyleCnt="3" custLinFactNeighborX="10753" custLinFactNeighborY="-2378"/>
      <dgm:spPr/>
    </dgm:pt>
    <dgm:pt modelId="{1E22CE4A-5558-4E37-8397-D9A773E94CE6}" type="pres">
      <dgm:prSet presAssocID="{995F574E-457A-410E-B091-A2B99AC698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91E66C9-EE00-4B75-AD93-9D21DB152BDA}" type="pres">
      <dgm:prSet presAssocID="{995F574E-457A-410E-B091-A2B99AC69898}" presName="spaceRect" presStyleCnt="0"/>
      <dgm:spPr/>
    </dgm:pt>
    <dgm:pt modelId="{AA118FE6-AFE7-49F5-AACB-F890C625D4FB}" type="pres">
      <dgm:prSet presAssocID="{995F574E-457A-410E-B091-A2B99AC69898}" presName="parTx" presStyleLbl="revTx" presStyleIdx="0" presStyleCnt="6">
        <dgm:presLayoutVars>
          <dgm:chMax val="0"/>
          <dgm:chPref val="0"/>
        </dgm:presLayoutVars>
      </dgm:prSet>
      <dgm:spPr/>
    </dgm:pt>
    <dgm:pt modelId="{ABBCB48D-CE4E-46A8-A603-09D7D630A642}" type="pres">
      <dgm:prSet presAssocID="{995F574E-457A-410E-B091-A2B99AC69898}" presName="desTx" presStyleLbl="revTx" presStyleIdx="1" presStyleCnt="6" custScaleX="195259" custLinFactNeighborX="-23716" custLinFactNeighborY="38">
        <dgm:presLayoutVars/>
      </dgm:prSet>
      <dgm:spPr/>
    </dgm:pt>
    <dgm:pt modelId="{8B02A3EC-B522-4B0F-9F66-724814B3BF6E}" type="pres">
      <dgm:prSet presAssocID="{DBCE3AE9-E414-406E-98A6-7DACCAAD5676}" presName="sibTrans" presStyleCnt="0"/>
      <dgm:spPr/>
    </dgm:pt>
    <dgm:pt modelId="{C364B34E-06FC-45C2-BDD4-49FDBAE3D786}" type="pres">
      <dgm:prSet presAssocID="{A9EB660D-42F0-49FD-936F-C38BACAF7384}" presName="compNode" presStyleCnt="0"/>
      <dgm:spPr/>
    </dgm:pt>
    <dgm:pt modelId="{98845191-9AF6-4701-8362-65F1FD7D0715}" type="pres">
      <dgm:prSet presAssocID="{A9EB660D-42F0-49FD-936F-C38BACAF7384}" presName="bgRect" presStyleLbl="bgShp" presStyleIdx="1" presStyleCnt="3" custLinFactNeighborX="6525" custLinFactNeighborY="2253"/>
      <dgm:spPr/>
    </dgm:pt>
    <dgm:pt modelId="{6A63BA7E-E960-4E1B-AD20-1BF5E5A9AA60}" type="pres">
      <dgm:prSet presAssocID="{A9EB660D-42F0-49FD-936F-C38BACAF73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EB8377B4-6AC2-4E17-B8E4-9095782261DB}" type="pres">
      <dgm:prSet presAssocID="{A9EB660D-42F0-49FD-936F-C38BACAF7384}" presName="spaceRect" presStyleCnt="0"/>
      <dgm:spPr/>
    </dgm:pt>
    <dgm:pt modelId="{6E365C89-EFCF-4AA1-AE7B-574963499BBE}" type="pres">
      <dgm:prSet presAssocID="{A9EB660D-42F0-49FD-936F-C38BACAF7384}" presName="parTx" presStyleLbl="revTx" presStyleIdx="2" presStyleCnt="6">
        <dgm:presLayoutVars>
          <dgm:chMax val="0"/>
          <dgm:chPref val="0"/>
        </dgm:presLayoutVars>
      </dgm:prSet>
      <dgm:spPr/>
    </dgm:pt>
    <dgm:pt modelId="{55C0FA7D-E25B-45D8-AC71-7D5C7F1D6450}" type="pres">
      <dgm:prSet presAssocID="{A9EB660D-42F0-49FD-936F-C38BACAF7384}" presName="desTx" presStyleLbl="revTx" presStyleIdx="3" presStyleCnt="6" custScaleX="195614" custLinFactNeighborX="-27921" custLinFactNeighborY="2253">
        <dgm:presLayoutVars/>
      </dgm:prSet>
      <dgm:spPr/>
    </dgm:pt>
    <dgm:pt modelId="{B09FAE43-191E-4DA2-BCDE-3CDFD956CBD0}" type="pres">
      <dgm:prSet presAssocID="{68EB8B8C-1BFC-4A25-B3FA-5F797AF54D6E}" presName="sibTrans" presStyleCnt="0"/>
      <dgm:spPr/>
    </dgm:pt>
    <dgm:pt modelId="{E2B3ADA7-A399-4131-852B-CA923543CC49}" type="pres">
      <dgm:prSet presAssocID="{819C426D-4719-4FA3-BD62-B369231A9F12}" presName="compNode" presStyleCnt="0"/>
      <dgm:spPr/>
    </dgm:pt>
    <dgm:pt modelId="{FD6330B0-8FB7-4356-A79B-D04CAAD4B518}" type="pres">
      <dgm:prSet presAssocID="{819C426D-4719-4FA3-BD62-B369231A9F12}" presName="bgRect" presStyleLbl="bgShp" presStyleIdx="2" presStyleCnt="3" custLinFactNeighborX="6525"/>
      <dgm:spPr/>
    </dgm:pt>
    <dgm:pt modelId="{519DB49D-0175-4E79-8180-E671067275CA}" type="pres">
      <dgm:prSet presAssocID="{819C426D-4719-4FA3-BD62-B369231A9F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1F6444B5-24AF-4C19-B53D-DAD6626808DD}" type="pres">
      <dgm:prSet presAssocID="{819C426D-4719-4FA3-BD62-B369231A9F12}" presName="spaceRect" presStyleCnt="0"/>
      <dgm:spPr/>
    </dgm:pt>
    <dgm:pt modelId="{04EEC6C0-0499-48E6-A837-C257078A52FB}" type="pres">
      <dgm:prSet presAssocID="{819C426D-4719-4FA3-BD62-B369231A9F12}" presName="parTx" presStyleLbl="revTx" presStyleIdx="4" presStyleCnt="6">
        <dgm:presLayoutVars>
          <dgm:chMax val="0"/>
          <dgm:chPref val="0"/>
        </dgm:presLayoutVars>
      </dgm:prSet>
      <dgm:spPr/>
    </dgm:pt>
    <dgm:pt modelId="{8487A8C2-614C-40F9-B5F0-ABC5466C5345}" type="pres">
      <dgm:prSet presAssocID="{819C426D-4719-4FA3-BD62-B369231A9F12}" presName="desTx" presStyleLbl="revTx" presStyleIdx="5" presStyleCnt="6" custScaleX="214701" custLinFactNeighborX="-18669" custLinFactNeighborY="1151">
        <dgm:presLayoutVars/>
      </dgm:prSet>
      <dgm:spPr/>
    </dgm:pt>
  </dgm:ptLst>
  <dgm:cxnLst>
    <dgm:cxn modelId="{D7A09B1D-CCD4-4FF9-B169-DA6DE3BCB51B}" type="presOf" srcId="{A9EB660D-42F0-49FD-936F-C38BACAF7384}" destId="{6E365C89-EFCF-4AA1-AE7B-574963499BBE}" srcOrd="0" destOrd="0" presId="urn:microsoft.com/office/officeart/2018/2/layout/IconVerticalSolidList"/>
    <dgm:cxn modelId="{492CF62D-15C2-4FDA-AA54-A1A1F44DC3CA}" type="presOf" srcId="{C51A5228-1690-4E66-AD53-E18F7ECA9DEB}" destId="{55C0FA7D-E25B-45D8-AC71-7D5C7F1D6450}" srcOrd="0" destOrd="0" presId="urn:microsoft.com/office/officeart/2018/2/layout/IconVerticalSolidList"/>
    <dgm:cxn modelId="{B498DF63-CDF8-4CAC-8586-12399CB82C17}" type="presOf" srcId="{995F574E-457A-410E-B091-A2B99AC69898}" destId="{AA118FE6-AFE7-49F5-AACB-F890C625D4FB}" srcOrd="0" destOrd="0" presId="urn:microsoft.com/office/officeart/2018/2/layout/IconVerticalSolidList"/>
    <dgm:cxn modelId="{27E1D76A-B5FF-4CEF-98BC-557BA121B2C1}" srcId="{995F574E-457A-410E-B091-A2B99AC69898}" destId="{30AD47DA-28A0-48E6-8EE5-878864ED0FF2}" srcOrd="0" destOrd="0" parTransId="{AF7BFC04-B53D-4251-9ED9-CB9752E3549E}" sibTransId="{0B3738E3-ABE7-411F-A9EB-4C364535AA29}"/>
    <dgm:cxn modelId="{BE1EB96F-062D-47E6-8744-BE14CEBAFEC6}" srcId="{57D16EBF-7F75-48F5-A9D9-6E5DF6385FD0}" destId="{995F574E-457A-410E-B091-A2B99AC69898}" srcOrd="0" destOrd="0" parTransId="{50A9568F-C04B-4358-A7A9-D5048D899B86}" sibTransId="{DBCE3AE9-E414-406E-98A6-7DACCAAD5676}"/>
    <dgm:cxn modelId="{59264472-4CDE-4D90-8CEC-86A0B8445184}" type="presOf" srcId="{57D16EBF-7F75-48F5-A9D9-6E5DF6385FD0}" destId="{29E38CA5-4A86-4669-A077-951FE854BFF4}" srcOrd="0" destOrd="0" presId="urn:microsoft.com/office/officeart/2018/2/layout/IconVerticalSolidList"/>
    <dgm:cxn modelId="{DEF2307C-2BAC-4BB9-89B6-4E1856EBE317}" srcId="{57D16EBF-7F75-48F5-A9D9-6E5DF6385FD0}" destId="{819C426D-4719-4FA3-BD62-B369231A9F12}" srcOrd="2" destOrd="0" parTransId="{FEDEE24C-15A5-4F49-8563-6BE5F8D5BC05}" sibTransId="{E00310E3-A55D-4232-83E0-AC77F6C5BBFA}"/>
    <dgm:cxn modelId="{705C1A81-B169-490C-BA53-F1E71763EE75}" type="presOf" srcId="{30AD47DA-28A0-48E6-8EE5-878864ED0FF2}" destId="{ABBCB48D-CE4E-46A8-A603-09D7D630A642}" srcOrd="0" destOrd="0" presId="urn:microsoft.com/office/officeart/2018/2/layout/IconVerticalSolidList"/>
    <dgm:cxn modelId="{2EDC3BAB-036A-483D-90BA-7C98F77083CD}" type="presOf" srcId="{79835682-9CF6-46B7-926F-EA0AE238BF7A}" destId="{8487A8C2-614C-40F9-B5F0-ABC5466C5345}" srcOrd="0" destOrd="0" presId="urn:microsoft.com/office/officeart/2018/2/layout/IconVerticalSolidList"/>
    <dgm:cxn modelId="{E491B4BA-CEF2-4B12-9214-864DCDD549DA}" srcId="{A9EB660D-42F0-49FD-936F-C38BACAF7384}" destId="{C51A5228-1690-4E66-AD53-E18F7ECA9DEB}" srcOrd="0" destOrd="0" parTransId="{3649469F-85CB-4EF8-B1F8-75A2789B1F0A}" sibTransId="{349C72A3-91D1-415A-9694-D772833184CE}"/>
    <dgm:cxn modelId="{69206FD5-C58E-4581-B316-B300CE22E838}" type="presOf" srcId="{819C426D-4719-4FA3-BD62-B369231A9F12}" destId="{04EEC6C0-0499-48E6-A837-C257078A52FB}" srcOrd="0" destOrd="0" presId="urn:microsoft.com/office/officeart/2018/2/layout/IconVerticalSolidList"/>
    <dgm:cxn modelId="{5F3F94EC-219D-4501-8098-38A22548701D}" srcId="{819C426D-4719-4FA3-BD62-B369231A9F12}" destId="{79835682-9CF6-46B7-926F-EA0AE238BF7A}" srcOrd="0" destOrd="0" parTransId="{F4841896-5EF0-4AD7-977E-1CB9F852BB44}" sibTransId="{AF4D13EE-EE86-4D26-86BF-8A1962309BF7}"/>
    <dgm:cxn modelId="{F6035FFC-270C-4C18-8BAD-7FC268073E0F}" srcId="{57D16EBF-7F75-48F5-A9D9-6E5DF6385FD0}" destId="{A9EB660D-42F0-49FD-936F-C38BACAF7384}" srcOrd="1" destOrd="0" parTransId="{8CBB5EC7-098B-41A4-9893-3C3F7AC5B83E}" sibTransId="{68EB8B8C-1BFC-4A25-B3FA-5F797AF54D6E}"/>
    <dgm:cxn modelId="{1DC79DDA-245F-4770-86DB-2D4383255C1A}" type="presParOf" srcId="{29E38CA5-4A86-4669-A077-951FE854BFF4}" destId="{C8A1D2CA-9D4F-4C21-8398-E634CB24D712}" srcOrd="0" destOrd="0" presId="urn:microsoft.com/office/officeart/2018/2/layout/IconVerticalSolidList"/>
    <dgm:cxn modelId="{3F20B544-5C6B-482F-8301-2567C046F936}" type="presParOf" srcId="{C8A1D2CA-9D4F-4C21-8398-E634CB24D712}" destId="{C6E4ADC6-49E0-48DF-AEDB-72EAFD876A1F}" srcOrd="0" destOrd="0" presId="urn:microsoft.com/office/officeart/2018/2/layout/IconVerticalSolidList"/>
    <dgm:cxn modelId="{ADB9A556-A267-4AF1-BB1F-A9345BA1F4AF}" type="presParOf" srcId="{C8A1D2CA-9D4F-4C21-8398-E634CB24D712}" destId="{1E22CE4A-5558-4E37-8397-D9A773E94CE6}" srcOrd="1" destOrd="0" presId="urn:microsoft.com/office/officeart/2018/2/layout/IconVerticalSolidList"/>
    <dgm:cxn modelId="{7FCB28E2-3B3A-41C4-AFA8-A3EE75AF5450}" type="presParOf" srcId="{C8A1D2CA-9D4F-4C21-8398-E634CB24D712}" destId="{691E66C9-EE00-4B75-AD93-9D21DB152BDA}" srcOrd="2" destOrd="0" presId="urn:microsoft.com/office/officeart/2018/2/layout/IconVerticalSolidList"/>
    <dgm:cxn modelId="{2D2B312B-F5B2-4034-9A35-BE4B0265C259}" type="presParOf" srcId="{C8A1D2CA-9D4F-4C21-8398-E634CB24D712}" destId="{AA118FE6-AFE7-49F5-AACB-F890C625D4FB}" srcOrd="3" destOrd="0" presId="urn:microsoft.com/office/officeart/2018/2/layout/IconVerticalSolidList"/>
    <dgm:cxn modelId="{7BE4ABC1-0158-4C96-938E-E1BDE468C0AE}" type="presParOf" srcId="{C8A1D2CA-9D4F-4C21-8398-E634CB24D712}" destId="{ABBCB48D-CE4E-46A8-A603-09D7D630A642}" srcOrd="4" destOrd="0" presId="urn:microsoft.com/office/officeart/2018/2/layout/IconVerticalSolidList"/>
    <dgm:cxn modelId="{B742B4BE-D961-4D3D-A0DD-A0BA61E3ACDD}" type="presParOf" srcId="{29E38CA5-4A86-4669-A077-951FE854BFF4}" destId="{8B02A3EC-B522-4B0F-9F66-724814B3BF6E}" srcOrd="1" destOrd="0" presId="urn:microsoft.com/office/officeart/2018/2/layout/IconVerticalSolidList"/>
    <dgm:cxn modelId="{B5495750-AF20-4819-885C-97F975EE60C9}" type="presParOf" srcId="{29E38CA5-4A86-4669-A077-951FE854BFF4}" destId="{C364B34E-06FC-45C2-BDD4-49FDBAE3D786}" srcOrd="2" destOrd="0" presId="urn:microsoft.com/office/officeart/2018/2/layout/IconVerticalSolidList"/>
    <dgm:cxn modelId="{8BFA67F1-8A5A-4B72-AD53-3B2B1C812E6C}" type="presParOf" srcId="{C364B34E-06FC-45C2-BDD4-49FDBAE3D786}" destId="{98845191-9AF6-4701-8362-65F1FD7D0715}" srcOrd="0" destOrd="0" presId="urn:microsoft.com/office/officeart/2018/2/layout/IconVerticalSolidList"/>
    <dgm:cxn modelId="{2EB75174-4E9E-47F0-B023-24D1BDBDDCE1}" type="presParOf" srcId="{C364B34E-06FC-45C2-BDD4-49FDBAE3D786}" destId="{6A63BA7E-E960-4E1B-AD20-1BF5E5A9AA60}" srcOrd="1" destOrd="0" presId="urn:microsoft.com/office/officeart/2018/2/layout/IconVerticalSolidList"/>
    <dgm:cxn modelId="{BA1F0627-DFAD-4E69-B4A5-95260490678C}" type="presParOf" srcId="{C364B34E-06FC-45C2-BDD4-49FDBAE3D786}" destId="{EB8377B4-6AC2-4E17-B8E4-9095782261DB}" srcOrd="2" destOrd="0" presId="urn:microsoft.com/office/officeart/2018/2/layout/IconVerticalSolidList"/>
    <dgm:cxn modelId="{4377FD5C-63AB-4FA7-91CA-88052415A3D7}" type="presParOf" srcId="{C364B34E-06FC-45C2-BDD4-49FDBAE3D786}" destId="{6E365C89-EFCF-4AA1-AE7B-574963499BBE}" srcOrd="3" destOrd="0" presId="urn:microsoft.com/office/officeart/2018/2/layout/IconVerticalSolidList"/>
    <dgm:cxn modelId="{1F64FC2F-4857-4CD4-8CE4-3D56D705358C}" type="presParOf" srcId="{C364B34E-06FC-45C2-BDD4-49FDBAE3D786}" destId="{55C0FA7D-E25B-45D8-AC71-7D5C7F1D6450}" srcOrd="4" destOrd="0" presId="urn:microsoft.com/office/officeart/2018/2/layout/IconVerticalSolidList"/>
    <dgm:cxn modelId="{46064220-CE8D-464C-9671-15D3FF177E99}" type="presParOf" srcId="{29E38CA5-4A86-4669-A077-951FE854BFF4}" destId="{B09FAE43-191E-4DA2-BCDE-3CDFD956CBD0}" srcOrd="3" destOrd="0" presId="urn:microsoft.com/office/officeart/2018/2/layout/IconVerticalSolidList"/>
    <dgm:cxn modelId="{07FA9EFA-B83E-4726-B3E4-7CC1BA52B253}" type="presParOf" srcId="{29E38CA5-4A86-4669-A077-951FE854BFF4}" destId="{E2B3ADA7-A399-4131-852B-CA923543CC49}" srcOrd="4" destOrd="0" presId="urn:microsoft.com/office/officeart/2018/2/layout/IconVerticalSolidList"/>
    <dgm:cxn modelId="{B9052A8A-5677-4027-8970-CEE7E159FD6F}" type="presParOf" srcId="{E2B3ADA7-A399-4131-852B-CA923543CC49}" destId="{FD6330B0-8FB7-4356-A79B-D04CAAD4B518}" srcOrd="0" destOrd="0" presId="urn:microsoft.com/office/officeart/2018/2/layout/IconVerticalSolidList"/>
    <dgm:cxn modelId="{CBFF100D-A1D5-458E-A8D8-E2DB7D1103E2}" type="presParOf" srcId="{E2B3ADA7-A399-4131-852B-CA923543CC49}" destId="{519DB49D-0175-4E79-8180-E671067275CA}" srcOrd="1" destOrd="0" presId="urn:microsoft.com/office/officeart/2018/2/layout/IconVerticalSolidList"/>
    <dgm:cxn modelId="{5FA7E3DF-25C7-4AEE-ABE2-D9B2FDD8733D}" type="presParOf" srcId="{E2B3ADA7-A399-4131-852B-CA923543CC49}" destId="{1F6444B5-24AF-4C19-B53D-DAD6626808DD}" srcOrd="2" destOrd="0" presId="urn:microsoft.com/office/officeart/2018/2/layout/IconVerticalSolidList"/>
    <dgm:cxn modelId="{48070F7A-A060-4AA5-AA73-9856C53EF4B5}" type="presParOf" srcId="{E2B3ADA7-A399-4131-852B-CA923543CC49}" destId="{04EEC6C0-0499-48E6-A837-C257078A52FB}" srcOrd="3" destOrd="0" presId="urn:microsoft.com/office/officeart/2018/2/layout/IconVerticalSolidList"/>
    <dgm:cxn modelId="{DA71FA70-BB55-4A0A-88B5-3AA84048B1A2}" type="presParOf" srcId="{E2B3ADA7-A399-4131-852B-CA923543CC49}" destId="{8487A8C2-614C-40F9-B5F0-ABC5466C534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90100-0107-4175-9196-5616EDE13C0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29AA30C-0D36-4A35-8FB2-DAF9F0F70526}">
      <dgm:prSet/>
      <dgm:spPr/>
      <dgm:t>
        <a:bodyPr/>
        <a:lstStyle/>
        <a:p>
          <a:pPr>
            <a:lnSpc>
              <a:spcPct val="100000"/>
            </a:lnSpc>
          </a:pPr>
          <a:r>
            <a:rPr lang="en-US" b="1" dirty="0"/>
            <a:t>Review Length</a:t>
          </a:r>
          <a:r>
            <a:rPr lang="en-US" dirty="0"/>
            <a:t>: 95</a:t>
          </a:r>
        </a:p>
      </dgm:t>
    </dgm:pt>
    <dgm:pt modelId="{FF9CB352-BA6F-4CCA-B619-2FACF8F16464}" type="parTrans" cxnId="{68DF0621-8331-43F0-957E-ADC60CAE725E}">
      <dgm:prSet/>
      <dgm:spPr/>
      <dgm:t>
        <a:bodyPr/>
        <a:lstStyle/>
        <a:p>
          <a:endParaRPr lang="en-US"/>
        </a:p>
      </dgm:t>
    </dgm:pt>
    <dgm:pt modelId="{3AA5FFCC-6459-44C2-B448-B0BF775C946E}" type="sibTrans" cxnId="{68DF0621-8331-43F0-957E-ADC60CAE725E}">
      <dgm:prSet/>
      <dgm:spPr/>
      <dgm:t>
        <a:bodyPr/>
        <a:lstStyle/>
        <a:p>
          <a:endParaRPr lang="en-US"/>
        </a:p>
      </dgm:t>
    </dgm:pt>
    <dgm:pt modelId="{9A22A5A0-DB5D-4B95-8D61-49639A5FD7AA}">
      <dgm:prSet/>
      <dgm:spPr/>
      <dgm:t>
        <a:bodyPr/>
        <a:lstStyle/>
        <a:p>
          <a:pPr>
            <a:lnSpc>
              <a:spcPct val="100000"/>
            </a:lnSpc>
          </a:pPr>
          <a:r>
            <a:rPr lang="en-US" b="1" dirty="0"/>
            <a:t>Review:</a:t>
          </a:r>
          <a:r>
            <a:rPr lang="en-US" dirty="0"/>
            <a:t> go one best game time . 10/10 everything : story , gameplay , difficulty , art , voice acting .</a:t>
          </a:r>
        </a:p>
      </dgm:t>
    </dgm:pt>
    <dgm:pt modelId="{1B4CF652-C249-4B43-AC18-003C1CB3E7DC}" type="parTrans" cxnId="{04A462AF-2CE4-4FCF-9969-E61FE1C49CD3}">
      <dgm:prSet/>
      <dgm:spPr/>
      <dgm:t>
        <a:bodyPr/>
        <a:lstStyle/>
        <a:p>
          <a:endParaRPr lang="en-US"/>
        </a:p>
      </dgm:t>
    </dgm:pt>
    <dgm:pt modelId="{CFD51977-4D0D-4A0D-8133-7AFD172AAD7F}" type="sibTrans" cxnId="{04A462AF-2CE4-4FCF-9969-E61FE1C49CD3}">
      <dgm:prSet/>
      <dgm:spPr/>
      <dgm:t>
        <a:bodyPr/>
        <a:lstStyle/>
        <a:p>
          <a:endParaRPr lang="en-US"/>
        </a:p>
      </dgm:t>
    </dgm:pt>
    <dgm:pt modelId="{901DAFA8-CA11-4B58-8149-B37978B31C65}">
      <dgm:prSet/>
      <dgm:spPr/>
      <dgm:t>
        <a:bodyPr/>
        <a:lstStyle/>
        <a:p>
          <a:pPr>
            <a:lnSpc>
              <a:spcPct val="100000"/>
            </a:lnSpc>
          </a:pPr>
          <a:r>
            <a:rPr lang="en-US" b="1" dirty="0"/>
            <a:t>Theme Words and Polarity</a:t>
          </a:r>
          <a:endParaRPr lang="en-US" dirty="0"/>
        </a:p>
      </dgm:t>
    </dgm:pt>
    <dgm:pt modelId="{4B41B0B5-FEF3-4340-8D59-DF38F4266B80}" type="parTrans" cxnId="{4A1A1472-897D-4D36-A619-733CE7D679A1}">
      <dgm:prSet/>
      <dgm:spPr/>
      <dgm:t>
        <a:bodyPr/>
        <a:lstStyle/>
        <a:p>
          <a:endParaRPr lang="en-US"/>
        </a:p>
      </dgm:t>
    </dgm:pt>
    <dgm:pt modelId="{78963ECB-CDCC-4DA3-86B6-35480E4DC9C1}" type="sibTrans" cxnId="{4A1A1472-897D-4D36-A619-733CE7D679A1}">
      <dgm:prSet/>
      <dgm:spPr/>
      <dgm:t>
        <a:bodyPr/>
        <a:lstStyle/>
        <a:p>
          <a:endParaRPr lang="en-US"/>
        </a:p>
      </dgm:t>
    </dgm:pt>
    <dgm:pt modelId="{B0BC1A77-9A9C-403A-B876-FCB34E53FBC9}">
      <dgm:prSet custT="1"/>
      <dgm:spPr/>
      <dgm:t>
        <a:bodyPr/>
        <a:lstStyle/>
        <a:p>
          <a:pPr>
            <a:lnSpc>
              <a:spcPct val="100000"/>
            </a:lnSpc>
          </a:pPr>
          <a:r>
            <a:rPr lang="en-US" sz="1800" b="1" dirty="0"/>
            <a:t>Music: </a:t>
          </a:r>
          <a:r>
            <a:rPr lang="en-US" sz="1800" dirty="0"/>
            <a:t>voice acting, 0.548</a:t>
          </a:r>
        </a:p>
        <a:p>
          <a:pPr>
            <a:lnSpc>
              <a:spcPct val="100000"/>
            </a:lnSpc>
          </a:pPr>
          <a:r>
            <a:rPr lang="en-US" sz="1800" b="1" dirty="0"/>
            <a:t>Story: </a:t>
          </a:r>
          <a:r>
            <a:rPr lang="en-US" sz="1800" dirty="0"/>
            <a:t>story, 0.525</a:t>
          </a:r>
        </a:p>
        <a:p>
          <a:pPr>
            <a:lnSpc>
              <a:spcPct val="100000"/>
            </a:lnSpc>
          </a:pPr>
          <a:r>
            <a:rPr lang="en-US" sz="1800" b="1" dirty="0"/>
            <a:t>Gameplay: </a:t>
          </a:r>
          <a:r>
            <a:rPr lang="en-US" sz="1800" dirty="0"/>
            <a:t>gameplay, 0.500</a:t>
          </a:r>
        </a:p>
      </dgm:t>
    </dgm:pt>
    <dgm:pt modelId="{E61BD60D-CC17-42B7-80D1-276946AFA5BF}" type="parTrans" cxnId="{1934E48B-D527-4AB8-A599-14304A9AB5AF}">
      <dgm:prSet/>
      <dgm:spPr/>
      <dgm:t>
        <a:bodyPr/>
        <a:lstStyle/>
        <a:p>
          <a:endParaRPr lang="en-US"/>
        </a:p>
      </dgm:t>
    </dgm:pt>
    <dgm:pt modelId="{5D1946F8-69C4-4F0F-8B8A-D4AB9629BB83}" type="sibTrans" cxnId="{1934E48B-D527-4AB8-A599-14304A9AB5AF}">
      <dgm:prSet/>
      <dgm:spPr/>
      <dgm:t>
        <a:bodyPr/>
        <a:lstStyle/>
        <a:p>
          <a:endParaRPr lang="en-US"/>
        </a:p>
      </dgm:t>
    </dgm:pt>
    <dgm:pt modelId="{F4078C26-13A0-4DFB-9E65-8BEC8090DE74}">
      <dgm:prSet custT="1"/>
      <dgm:spPr/>
      <dgm:t>
        <a:bodyPr/>
        <a:lstStyle/>
        <a:p>
          <a:pPr>
            <a:lnSpc>
              <a:spcPct val="100000"/>
            </a:lnSpc>
          </a:pPr>
          <a:r>
            <a:rPr lang="en-US" sz="1800" b="1" dirty="0"/>
            <a:t>Visuals: </a:t>
          </a:r>
          <a:r>
            <a:rPr lang="en-US" sz="1800" dirty="0"/>
            <a:t>art, 0.594</a:t>
          </a:r>
        </a:p>
      </dgm:t>
    </dgm:pt>
    <dgm:pt modelId="{2FCE36D1-E41C-494B-9413-B61104EBF39A}" type="parTrans" cxnId="{5E7B4492-4C4D-4718-B9EC-FD5BC714D1E8}">
      <dgm:prSet/>
      <dgm:spPr/>
      <dgm:t>
        <a:bodyPr/>
        <a:lstStyle/>
        <a:p>
          <a:endParaRPr lang="en-US"/>
        </a:p>
      </dgm:t>
    </dgm:pt>
    <dgm:pt modelId="{8E30C5C8-48EB-4B36-A94D-EB686C6BE791}" type="sibTrans" cxnId="{5E7B4492-4C4D-4718-B9EC-FD5BC714D1E8}">
      <dgm:prSet/>
      <dgm:spPr/>
      <dgm:t>
        <a:bodyPr/>
        <a:lstStyle/>
        <a:p>
          <a:endParaRPr lang="en-US"/>
        </a:p>
      </dgm:t>
    </dgm:pt>
    <dgm:pt modelId="{F72A8E07-41F1-41AC-A4AE-9EA9F37436A2}" type="pres">
      <dgm:prSet presAssocID="{B2090100-0107-4175-9196-5616EDE13C04}" presName="root" presStyleCnt="0">
        <dgm:presLayoutVars>
          <dgm:dir/>
          <dgm:resizeHandles val="exact"/>
        </dgm:presLayoutVars>
      </dgm:prSet>
      <dgm:spPr/>
    </dgm:pt>
    <dgm:pt modelId="{ACDB7537-B8B9-4304-9026-AA1000B6FAD2}" type="pres">
      <dgm:prSet presAssocID="{829AA30C-0D36-4A35-8FB2-DAF9F0F70526}" presName="compNode" presStyleCnt="0"/>
      <dgm:spPr/>
    </dgm:pt>
    <dgm:pt modelId="{DD860083-B6AF-446C-ABCC-0AEBA39BE9DD}" type="pres">
      <dgm:prSet presAssocID="{829AA30C-0D36-4A35-8FB2-DAF9F0F70526}" presName="bgRect" presStyleLbl="bgShp" presStyleIdx="0" presStyleCnt="3" custScaleY="87453" custLinFactNeighborY="8001"/>
      <dgm:spPr/>
    </dgm:pt>
    <dgm:pt modelId="{1A24FB60-53EB-45EA-859B-D1A51C4689C9}" type="pres">
      <dgm:prSet presAssocID="{829AA30C-0D36-4A35-8FB2-DAF9F0F70526}" presName="iconRect" presStyleLbl="node1" presStyleIdx="0" presStyleCnt="3" custLinFactNeighborX="-7226" custLinFactNeighborY="180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ler"/>
        </a:ext>
      </dgm:extLst>
    </dgm:pt>
    <dgm:pt modelId="{1744C1DB-1B94-4059-B238-0DC0A2C0C1A6}" type="pres">
      <dgm:prSet presAssocID="{829AA30C-0D36-4A35-8FB2-DAF9F0F70526}" presName="spaceRect" presStyleCnt="0"/>
      <dgm:spPr/>
    </dgm:pt>
    <dgm:pt modelId="{8FFF5251-6B67-4F96-BE25-BBC6241BE88F}" type="pres">
      <dgm:prSet presAssocID="{829AA30C-0D36-4A35-8FB2-DAF9F0F70526}" presName="parTx" presStyleLbl="revTx" presStyleIdx="0" presStyleCnt="4" custLinFactNeighborX="11" custLinFactNeighborY="-14671">
        <dgm:presLayoutVars>
          <dgm:chMax val="0"/>
          <dgm:chPref val="0"/>
        </dgm:presLayoutVars>
      </dgm:prSet>
      <dgm:spPr/>
    </dgm:pt>
    <dgm:pt modelId="{82EE7614-DC99-4D18-BFAC-DE6FBCE1D8D3}" type="pres">
      <dgm:prSet presAssocID="{3AA5FFCC-6459-44C2-B448-B0BF775C946E}" presName="sibTrans" presStyleCnt="0"/>
      <dgm:spPr/>
    </dgm:pt>
    <dgm:pt modelId="{512F529E-B356-4769-A95F-52AABEA9B720}" type="pres">
      <dgm:prSet presAssocID="{9A22A5A0-DB5D-4B95-8D61-49639A5FD7AA}" presName="compNode" presStyleCnt="0"/>
      <dgm:spPr/>
    </dgm:pt>
    <dgm:pt modelId="{1732FEA2-6045-49D6-8F76-127722282A50}" type="pres">
      <dgm:prSet presAssocID="{9A22A5A0-DB5D-4B95-8D61-49639A5FD7AA}" presName="bgRect" presStyleLbl="bgShp" presStyleIdx="1" presStyleCnt="3" custLinFactNeighborY="-14077"/>
      <dgm:spPr/>
    </dgm:pt>
    <dgm:pt modelId="{84F22031-FA9D-4195-9F86-1DA8EB848449}" type="pres">
      <dgm:prSet presAssocID="{9A22A5A0-DB5D-4B95-8D61-49639A5FD7AA}" presName="iconRect" presStyleLbl="node1" presStyleIdx="1" presStyleCnt="3" custLinFactNeighborX="5419" custLinFactNeighborY="-1174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oker Hat"/>
        </a:ext>
      </dgm:extLst>
    </dgm:pt>
    <dgm:pt modelId="{AD5D1721-4E3A-4796-938F-2596E5EC5901}" type="pres">
      <dgm:prSet presAssocID="{9A22A5A0-DB5D-4B95-8D61-49639A5FD7AA}" presName="spaceRect" presStyleCnt="0"/>
      <dgm:spPr/>
    </dgm:pt>
    <dgm:pt modelId="{A6AD7DDA-C9AF-4039-924F-4047D232D59E}" type="pres">
      <dgm:prSet presAssocID="{9A22A5A0-DB5D-4B95-8D61-49639A5FD7AA}" presName="parTx" presStyleLbl="revTx" presStyleIdx="1" presStyleCnt="4" custLinFactNeighborX="11" custLinFactNeighborY="-16238">
        <dgm:presLayoutVars>
          <dgm:chMax val="0"/>
          <dgm:chPref val="0"/>
        </dgm:presLayoutVars>
      </dgm:prSet>
      <dgm:spPr/>
    </dgm:pt>
    <dgm:pt modelId="{44557DF9-E15D-41FE-A36B-63F85197709D}" type="pres">
      <dgm:prSet presAssocID="{CFD51977-4D0D-4A0D-8133-7AFD172AAD7F}" presName="sibTrans" presStyleCnt="0"/>
      <dgm:spPr/>
    </dgm:pt>
    <dgm:pt modelId="{D11B24AF-E0EF-4089-9F5C-A1F362467E60}" type="pres">
      <dgm:prSet presAssocID="{901DAFA8-CA11-4B58-8149-B37978B31C65}" presName="compNode" presStyleCnt="0"/>
      <dgm:spPr/>
    </dgm:pt>
    <dgm:pt modelId="{F8ABC456-30BF-4D9B-8FD1-704BEBAC603E}" type="pres">
      <dgm:prSet presAssocID="{901DAFA8-CA11-4B58-8149-B37978B31C65}" presName="bgRect" presStyleLbl="bgShp" presStyleIdx="2" presStyleCnt="3" custScaleY="207716" custLinFactNeighborY="-13583"/>
      <dgm:spPr/>
    </dgm:pt>
    <dgm:pt modelId="{B051BDDD-8BA6-4299-9FA6-8CB8AD9A8E0A}" type="pres">
      <dgm:prSet presAssocID="{901DAFA8-CA11-4B58-8149-B37978B31C65}" presName="iconRect" presStyleLbl="node1" presStyleIdx="2" presStyleCnt="3" custLinFactNeighborX="3613" custLinFactNeighborY="-2348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4D303DE0-7963-4A54-858A-E013AA4AA84D}" type="pres">
      <dgm:prSet presAssocID="{901DAFA8-CA11-4B58-8149-B37978B31C65}" presName="spaceRect" presStyleCnt="0"/>
      <dgm:spPr/>
    </dgm:pt>
    <dgm:pt modelId="{475C852A-43D3-4DC2-8C7A-AA6DE6341BE5}" type="pres">
      <dgm:prSet presAssocID="{901DAFA8-CA11-4B58-8149-B37978B31C65}" presName="parTx" presStyleLbl="revTx" presStyleIdx="2" presStyleCnt="4" custLinFactNeighborX="-2590" custLinFactNeighborY="-19871">
        <dgm:presLayoutVars>
          <dgm:chMax val="0"/>
          <dgm:chPref val="0"/>
        </dgm:presLayoutVars>
      </dgm:prSet>
      <dgm:spPr/>
    </dgm:pt>
    <dgm:pt modelId="{675D1E4A-A459-469D-8899-742BACCBC1D6}" type="pres">
      <dgm:prSet presAssocID="{901DAFA8-CA11-4B58-8149-B37978B31C65}" presName="desTx" presStyleLbl="revTx" presStyleIdx="3" presStyleCnt="4" custLinFactNeighborX="-9052" custLinFactNeighborY="-13910">
        <dgm:presLayoutVars/>
      </dgm:prSet>
      <dgm:spPr/>
    </dgm:pt>
  </dgm:ptLst>
  <dgm:cxnLst>
    <dgm:cxn modelId="{4A4C3019-27B5-4057-ACC6-9D36B28DA14A}" type="presOf" srcId="{B2090100-0107-4175-9196-5616EDE13C04}" destId="{F72A8E07-41F1-41AC-A4AE-9EA9F37436A2}" srcOrd="0" destOrd="0" presId="urn:microsoft.com/office/officeart/2018/2/layout/IconVerticalSolidList"/>
    <dgm:cxn modelId="{0B0B221C-7FD5-4294-8F35-4B673C658CF7}" type="presOf" srcId="{9A22A5A0-DB5D-4B95-8D61-49639A5FD7AA}" destId="{A6AD7DDA-C9AF-4039-924F-4047D232D59E}" srcOrd="0" destOrd="0" presId="urn:microsoft.com/office/officeart/2018/2/layout/IconVerticalSolidList"/>
    <dgm:cxn modelId="{68DF0621-8331-43F0-957E-ADC60CAE725E}" srcId="{B2090100-0107-4175-9196-5616EDE13C04}" destId="{829AA30C-0D36-4A35-8FB2-DAF9F0F70526}" srcOrd="0" destOrd="0" parTransId="{FF9CB352-BA6F-4CCA-B619-2FACF8F16464}" sibTransId="{3AA5FFCC-6459-44C2-B448-B0BF775C946E}"/>
    <dgm:cxn modelId="{FF03A128-32CB-4302-930B-3126139E91D4}" type="presOf" srcId="{829AA30C-0D36-4A35-8FB2-DAF9F0F70526}" destId="{8FFF5251-6B67-4F96-BE25-BBC6241BE88F}" srcOrd="0" destOrd="0" presId="urn:microsoft.com/office/officeart/2018/2/layout/IconVerticalSolidList"/>
    <dgm:cxn modelId="{EECB494D-E3C0-4794-BC0B-DD8D4678D5DC}" type="presOf" srcId="{F4078C26-13A0-4DFB-9E65-8BEC8090DE74}" destId="{675D1E4A-A459-469D-8899-742BACCBC1D6}" srcOrd="0" destOrd="1" presId="urn:microsoft.com/office/officeart/2018/2/layout/IconVerticalSolidList"/>
    <dgm:cxn modelId="{4A1A1472-897D-4D36-A619-733CE7D679A1}" srcId="{B2090100-0107-4175-9196-5616EDE13C04}" destId="{901DAFA8-CA11-4B58-8149-B37978B31C65}" srcOrd="2" destOrd="0" parTransId="{4B41B0B5-FEF3-4340-8D59-DF38F4266B80}" sibTransId="{78963ECB-CDCC-4DA3-86B6-35480E4DC9C1}"/>
    <dgm:cxn modelId="{1934E48B-D527-4AB8-A599-14304A9AB5AF}" srcId="{901DAFA8-CA11-4B58-8149-B37978B31C65}" destId="{B0BC1A77-9A9C-403A-B876-FCB34E53FBC9}" srcOrd="0" destOrd="0" parTransId="{E61BD60D-CC17-42B7-80D1-276946AFA5BF}" sibTransId="{5D1946F8-69C4-4F0F-8B8A-D4AB9629BB83}"/>
    <dgm:cxn modelId="{5E7B4492-4C4D-4718-B9EC-FD5BC714D1E8}" srcId="{901DAFA8-CA11-4B58-8149-B37978B31C65}" destId="{F4078C26-13A0-4DFB-9E65-8BEC8090DE74}" srcOrd="1" destOrd="0" parTransId="{2FCE36D1-E41C-494B-9413-B61104EBF39A}" sibTransId="{8E30C5C8-48EB-4B36-A94D-EB686C6BE791}"/>
    <dgm:cxn modelId="{04A462AF-2CE4-4FCF-9969-E61FE1C49CD3}" srcId="{B2090100-0107-4175-9196-5616EDE13C04}" destId="{9A22A5A0-DB5D-4B95-8D61-49639A5FD7AA}" srcOrd="1" destOrd="0" parTransId="{1B4CF652-C249-4B43-AC18-003C1CB3E7DC}" sibTransId="{CFD51977-4D0D-4A0D-8133-7AFD172AAD7F}"/>
    <dgm:cxn modelId="{DBF6D7B5-D5FE-44F8-8B5C-F0AECC38F604}" type="presOf" srcId="{901DAFA8-CA11-4B58-8149-B37978B31C65}" destId="{475C852A-43D3-4DC2-8C7A-AA6DE6341BE5}" srcOrd="0" destOrd="0" presId="urn:microsoft.com/office/officeart/2018/2/layout/IconVerticalSolidList"/>
    <dgm:cxn modelId="{AF2876C3-4916-47D9-A151-D66F2D597520}" type="presOf" srcId="{B0BC1A77-9A9C-403A-B876-FCB34E53FBC9}" destId="{675D1E4A-A459-469D-8899-742BACCBC1D6}" srcOrd="0" destOrd="0" presId="urn:microsoft.com/office/officeart/2018/2/layout/IconVerticalSolidList"/>
    <dgm:cxn modelId="{87043C31-E44F-4540-9B14-BAA82A43833F}" type="presParOf" srcId="{F72A8E07-41F1-41AC-A4AE-9EA9F37436A2}" destId="{ACDB7537-B8B9-4304-9026-AA1000B6FAD2}" srcOrd="0" destOrd="0" presId="urn:microsoft.com/office/officeart/2018/2/layout/IconVerticalSolidList"/>
    <dgm:cxn modelId="{3536DE91-1CA7-4328-9B55-5E7C8E3854A3}" type="presParOf" srcId="{ACDB7537-B8B9-4304-9026-AA1000B6FAD2}" destId="{DD860083-B6AF-446C-ABCC-0AEBA39BE9DD}" srcOrd="0" destOrd="0" presId="urn:microsoft.com/office/officeart/2018/2/layout/IconVerticalSolidList"/>
    <dgm:cxn modelId="{0FCED93F-1126-41AE-B97C-25A5518E0818}" type="presParOf" srcId="{ACDB7537-B8B9-4304-9026-AA1000B6FAD2}" destId="{1A24FB60-53EB-45EA-859B-D1A51C4689C9}" srcOrd="1" destOrd="0" presId="urn:microsoft.com/office/officeart/2018/2/layout/IconVerticalSolidList"/>
    <dgm:cxn modelId="{C7E97794-93A0-4C85-8C55-15C729C8F4C6}" type="presParOf" srcId="{ACDB7537-B8B9-4304-9026-AA1000B6FAD2}" destId="{1744C1DB-1B94-4059-B238-0DC0A2C0C1A6}" srcOrd="2" destOrd="0" presId="urn:microsoft.com/office/officeart/2018/2/layout/IconVerticalSolidList"/>
    <dgm:cxn modelId="{D09EBA7A-C0AB-4172-8629-1A59729EAB22}" type="presParOf" srcId="{ACDB7537-B8B9-4304-9026-AA1000B6FAD2}" destId="{8FFF5251-6B67-4F96-BE25-BBC6241BE88F}" srcOrd="3" destOrd="0" presId="urn:microsoft.com/office/officeart/2018/2/layout/IconVerticalSolidList"/>
    <dgm:cxn modelId="{49F2C03E-F88C-4502-8E1D-E7F96C1B0488}" type="presParOf" srcId="{F72A8E07-41F1-41AC-A4AE-9EA9F37436A2}" destId="{82EE7614-DC99-4D18-BFAC-DE6FBCE1D8D3}" srcOrd="1" destOrd="0" presId="urn:microsoft.com/office/officeart/2018/2/layout/IconVerticalSolidList"/>
    <dgm:cxn modelId="{DE3A1443-69CD-48A6-AAF7-6D515E7FC5A1}" type="presParOf" srcId="{F72A8E07-41F1-41AC-A4AE-9EA9F37436A2}" destId="{512F529E-B356-4769-A95F-52AABEA9B720}" srcOrd="2" destOrd="0" presId="urn:microsoft.com/office/officeart/2018/2/layout/IconVerticalSolidList"/>
    <dgm:cxn modelId="{D722BE5F-FBBB-4EE7-8134-B3C65BDB1AA2}" type="presParOf" srcId="{512F529E-B356-4769-A95F-52AABEA9B720}" destId="{1732FEA2-6045-49D6-8F76-127722282A50}" srcOrd="0" destOrd="0" presId="urn:microsoft.com/office/officeart/2018/2/layout/IconVerticalSolidList"/>
    <dgm:cxn modelId="{0A18DFE2-B316-4879-88D2-3DE10767E13F}" type="presParOf" srcId="{512F529E-B356-4769-A95F-52AABEA9B720}" destId="{84F22031-FA9D-4195-9F86-1DA8EB848449}" srcOrd="1" destOrd="0" presId="urn:microsoft.com/office/officeart/2018/2/layout/IconVerticalSolidList"/>
    <dgm:cxn modelId="{D599177B-6C28-4A73-A426-23C4928839A1}" type="presParOf" srcId="{512F529E-B356-4769-A95F-52AABEA9B720}" destId="{AD5D1721-4E3A-4796-938F-2596E5EC5901}" srcOrd="2" destOrd="0" presId="urn:microsoft.com/office/officeart/2018/2/layout/IconVerticalSolidList"/>
    <dgm:cxn modelId="{C6DF6E54-9E96-4845-84B2-9BF28438D36E}" type="presParOf" srcId="{512F529E-B356-4769-A95F-52AABEA9B720}" destId="{A6AD7DDA-C9AF-4039-924F-4047D232D59E}" srcOrd="3" destOrd="0" presId="urn:microsoft.com/office/officeart/2018/2/layout/IconVerticalSolidList"/>
    <dgm:cxn modelId="{FD44F7CF-D561-49A3-A354-E7B8641E7DA1}" type="presParOf" srcId="{F72A8E07-41F1-41AC-A4AE-9EA9F37436A2}" destId="{44557DF9-E15D-41FE-A36B-63F85197709D}" srcOrd="3" destOrd="0" presId="urn:microsoft.com/office/officeart/2018/2/layout/IconVerticalSolidList"/>
    <dgm:cxn modelId="{7C8FFEB2-475D-4BB9-964C-48369ABA026D}" type="presParOf" srcId="{F72A8E07-41F1-41AC-A4AE-9EA9F37436A2}" destId="{D11B24AF-E0EF-4089-9F5C-A1F362467E60}" srcOrd="4" destOrd="0" presId="urn:microsoft.com/office/officeart/2018/2/layout/IconVerticalSolidList"/>
    <dgm:cxn modelId="{A33218B6-6485-4EDB-8703-8017238F04CB}" type="presParOf" srcId="{D11B24AF-E0EF-4089-9F5C-A1F362467E60}" destId="{F8ABC456-30BF-4D9B-8FD1-704BEBAC603E}" srcOrd="0" destOrd="0" presId="urn:microsoft.com/office/officeart/2018/2/layout/IconVerticalSolidList"/>
    <dgm:cxn modelId="{9D3F5114-AD49-496B-8087-298A9C4ED7A9}" type="presParOf" srcId="{D11B24AF-E0EF-4089-9F5C-A1F362467E60}" destId="{B051BDDD-8BA6-4299-9FA6-8CB8AD9A8E0A}" srcOrd="1" destOrd="0" presId="urn:microsoft.com/office/officeart/2018/2/layout/IconVerticalSolidList"/>
    <dgm:cxn modelId="{61B67B34-01BE-4434-BF23-7529C2E0E18F}" type="presParOf" srcId="{D11B24AF-E0EF-4089-9F5C-A1F362467E60}" destId="{4D303DE0-7963-4A54-858A-E013AA4AA84D}" srcOrd="2" destOrd="0" presId="urn:microsoft.com/office/officeart/2018/2/layout/IconVerticalSolidList"/>
    <dgm:cxn modelId="{C3F15EE9-2282-4E34-B76A-5D05090CAE78}" type="presParOf" srcId="{D11B24AF-E0EF-4089-9F5C-A1F362467E60}" destId="{475C852A-43D3-4DC2-8C7A-AA6DE6341BE5}" srcOrd="3" destOrd="0" presId="urn:microsoft.com/office/officeart/2018/2/layout/IconVerticalSolidList"/>
    <dgm:cxn modelId="{4FBD84B9-F78C-4EF7-907F-B4EBC44CBBEE}" type="presParOf" srcId="{D11B24AF-E0EF-4089-9F5C-A1F362467E60}" destId="{675D1E4A-A459-469D-8899-742BACCBC1D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58174-1731-482F-A4DA-433FD4EB4D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F8E7E2-DC49-42C2-81E5-6EF1DFA0279E}">
      <dgm:prSet/>
      <dgm:spPr/>
      <dgm:t>
        <a:bodyPr/>
        <a:lstStyle/>
        <a:p>
          <a:pPr>
            <a:lnSpc>
              <a:spcPct val="100000"/>
            </a:lnSpc>
          </a:pPr>
          <a:r>
            <a:rPr lang="en-US" dirty="0"/>
            <a:t>Above 90% precision rate among all three models.</a:t>
          </a:r>
        </a:p>
      </dgm:t>
    </dgm:pt>
    <dgm:pt modelId="{55CEA9CF-A4A7-4849-B65A-A3494CA845CB}" type="parTrans" cxnId="{576A5BB0-5C4E-4423-80BE-83F7A531873F}">
      <dgm:prSet/>
      <dgm:spPr/>
      <dgm:t>
        <a:bodyPr/>
        <a:lstStyle/>
        <a:p>
          <a:endParaRPr lang="en-US"/>
        </a:p>
      </dgm:t>
    </dgm:pt>
    <dgm:pt modelId="{526F3AAC-F1AD-46E5-B76F-4DD1BA3DA704}" type="sibTrans" cxnId="{576A5BB0-5C4E-4423-80BE-83F7A531873F}">
      <dgm:prSet/>
      <dgm:spPr/>
      <dgm:t>
        <a:bodyPr/>
        <a:lstStyle/>
        <a:p>
          <a:endParaRPr lang="en-US"/>
        </a:p>
      </dgm:t>
    </dgm:pt>
    <dgm:pt modelId="{A9FA66E4-68A6-4010-96C6-FDF914B254AD}">
      <dgm:prSet/>
      <dgm:spPr/>
      <dgm:t>
        <a:bodyPr/>
        <a:lstStyle/>
        <a:p>
          <a:pPr>
            <a:lnSpc>
              <a:spcPct val="100000"/>
            </a:lnSpc>
          </a:pPr>
          <a:r>
            <a:rPr lang="en-US" b="0" i="0"/>
            <a:t>Oscore</a:t>
          </a:r>
          <a:r>
            <a:rPr lang="en-US"/>
            <a:t> is key factor</a:t>
          </a:r>
        </a:p>
      </dgm:t>
    </dgm:pt>
    <dgm:pt modelId="{8470B456-157F-443D-8AC4-561FE78EC927}" type="parTrans" cxnId="{61671C79-DF19-472C-9B4E-30AE25539203}">
      <dgm:prSet/>
      <dgm:spPr/>
      <dgm:t>
        <a:bodyPr/>
        <a:lstStyle/>
        <a:p>
          <a:endParaRPr lang="en-US"/>
        </a:p>
      </dgm:t>
    </dgm:pt>
    <dgm:pt modelId="{A15E1A33-C13F-474B-863F-3679ACEF0399}" type="sibTrans" cxnId="{61671C79-DF19-472C-9B4E-30AE25539203}">
      <dgm:prSet/>
      <dgm:spPr/>
      <dgm:t>
        <a:bodyPr/>
        <a:lstStyle/>
        <a:p>
          <a:endParaRPr lang="en-US"/>
        </a:p>
      </dgm:t>
    </dgm:pt>
    <dgm:pt modelId="{4498AD5F-B344-4AB6-95AA-937F2F2E99AB}" type="pres">
      <dgm:prSet presAssocID="{00F58174-1731-482F-A4DA-433FD4EB4DCD}" presName="root" presStyleCnt="0">
        <dgm:presLayoutVars>
          <dgm:dir/>
          <dgm:resizeHandles val="exact"/>
        </dgm:presLayoutVars>
      </dgm:prSet>
      <dgm:spPr/>
    </dgm:pt>
    <dgm:pt modelId="{75A0F69F-1375-4F46-9DB1-FF22BEB61CBD}" type="pres">
      <dgm:prSet presAssocID="{38F8E7E2-DC49-42C2-81E5-6EF1DFA0279E}" presName="compNode" presStyleCnt="0"/>
      <dgm:spPr/>
    </dgm:pt>
    <dgm:pt modelId="{E7A4FA5B-4B4A-4E7E-AB75-33EFE1366E6F}" type="pres">
      <dgm:prSet presAssocID="{38F8E7E2-DC49-42C2-81E5-6EF1DFA0279E}" presName="bgRect" presStyleLbl="bgShp" presStyleIdx="0" presStyleCnt="2"/>
      <dgm:spPr/>
    </dgm:pt>
    <dgm:pt modelId="{A64FE6A0-A929-40BD-99BD-B2CBAE42B14A}" type="pres">
      <dgm:prSet presAssocID="{38F8E7E2-DC49-42C2-81E5-6EF1DFA027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1AC7C166-6BA7-42D3-B4AD-43F166869A5D}" type="pres">
      <dgm:prSet presAssocID="{38F8E7E2-DC49-42C2-81E5-6EF1DFA0279E}" presName="spaceRect" presStyleCnt="0"/>
      <dgm:spPr/>
    </dgm:pt>
    <dgm:pt modelId="{FFCFF6DF-FF03-4B7F-B538-E84B1BDFF8DB}" type="pres">
      <dgm:prSet presAssocID="{38F8E7E2-DC49-42C2-81E5-6EF1DFA0279E}" presName="parTx" presStyleLbl="revTx" presStyleIdx="0" presStyleCnt="2">
        <dgm:presLayoutVars>
          <dgm:chMax val="0"/>
          <dgm:chPref val="0"/>
        </dgm:presLayoutVars>
      </dgm:prSet>
      <dgm:spPr/>
    </dgm:pt>
    <dgm:pt modelId="{0BFBC403-6485-4EB6-AAE2-3039BF36B955}" type="pres">
      <dgm:prSet presAssocID="{526F3AAC-F1AD-46E5-B76F-4DD1BA3DA704}" presName="sibTrans" presStyleCnt="0"/>
      <dgm:spPr/>
    </dgm:pt>
    <dgm:pt modelId="{9BF95483-4915-4B3F-B819-3EBF24B4394B}" type="pres">
      <dgm:prSet presAssocID="{A9FA66E4-68A6-4010-96C6-FDF914B254AD}" presName="compNode" presStyleCnt="0"/>
      <dgm:spPr/>
    </dgm:pt>
    <dgm:pt modelId="{F4D3AB6F-253C-4EF3-BFAB-D6E18BD0F55D}" type="pres">
      <dgm:prSet presAssocID="{A9FA66E4-68A6-4010-96C6-FDF914B254AD}" presName="bgRect" presStyleLbl="bgShp" presStyleIdx="1" presStyleCnt="2"/>
      <dgm:spPr/>
    </dgm:pt>
    <dgm:pt modelId="{63982C17-A10A-4A6F-B2C4-021DF4848C02}" type="pres">
      <dgm:prSet presAssocID="{A9FA66E4-68A6-4010-96C6-FDF914B254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BC994A6B-3ABB-4D74-81DE-F2EF6D00D7A6}" type="pres">
      <dgm:prSet presAssocID="{A9FA66E4-68A6-4010-96C6-FDF914B254AD}" presName="spaceRect" presStyleCnt="0"/>
      <dgm:spPr/>
    </dgm:pt>
    <dgm:pt modelId="{1FA7624E-E26E-41F7-9286-D994DCF0FD42}" type="pres">
      <dgm:prSet presAssocID="{A9FA66E4-68A6-4010-96C6-FDF914B254AD}" presName="parTx" presStyleLbl="revTx" presStyleIdx="1" presStyleCnt="2">
        <dgm:presLayoutVars>
          <dgm:chMax val="0"/>
          <dgm:chPref val="0"/>
        </dgm:presLayoutVars>
      </dgm:prSet>
      <dgm:spPr/>
    </dgm:pt>
  </dgm:ptLst>
  <dgm:cxnLst>
    <dgm:cxn modelId="{61671C79-DF19-472C-9B4E-30AE25539203}" srcId="{00F58174-1731-482F-A4DA-433FD4EB4DCD}" destId="{A9FA66E4-68A6-4010-96C6-FDF914B254AD}" srcOrd="1" destOrd="0" parTransId="{8470B456-157F-443D-8AC4-561FE78EC927}" sibTransId="{A15E1A33-C13F-474B-863F-3679ACEF0399}"/>
    <dgm:cxn modelId="{3D24A896-9A52-4981-A18E-08D2D6B1EC2B}" type="presOf" srcId="{38F8E7E2-DC49-42C2-81E5-6EF1DFA0279E}" destId="{FFCFF6DF-FF03-4B7F-B538-E84B1BDFF8DB}" srcOrd="0" destOrd="0" presId="urn:microsoft.com/office/officeart/2018/2/layout/IconVerticalSolidList"/>
    <dgm:cxn modelId="{4D25B39F-2D83-4178-9B12-41B1DC267693}" type="presOf" srcId="{00F58174-1731-482F-A4DA-433FD4EB4DCD}" destId="{4498AD5F-B344-4AB6-95AA-937F2F2E99AB}" srcOrd="0" destOrd="0" presId="urn:microsoft.com/office/officeart/2018/2/layout/IconVerticalSolidList"/>
    <dgm:cxn modelId="{576A5BB0-5C4E-4423-80BE-83F7A531873F}" srcId="{00F58174-1731-482F-A4DA-433FD4EB4DCD}" destId="{38F8E7E2-DC49-42C2-81E5-6EF1DFA0279E}" srcOrd="0" destOrd="0" parTransId="{55CEA9CF-A4A7-4849-B65A-A3494CA845CB}" sibTransId="{526F3AAC-F1AD-46E5-B76F-4DD1BA3DA704}"/>
    <dgm:cxn modelId="{3EFA5ED0-F479-4C69-8365-F28D6D4EF927}" type="presOf" srcId="{A9FA66E4-68A6-4010-96C6-FDF914B254AD}" destId="{1FA7624E-E26E-41F7-9286-D994DCF0FD42}" srcOrd="0" destOrd="0" presId="urn:microsoft.com/office/officeart/2018/2/layout/IconVerticalSolidList"/>
    <dgm:cxn modelId="{464F587B-0650-4FC1-8729-F9E3080F93B9}" type="presParOf" srcId="{4498AD5F-B344-4AB6-95AA-937F2F2E99AB}" destId="{75A0F69F-1375-4F46-9DB1-FF22BEB61CBD}" srcOrd="0" destOrd="0" presId="urn:microsoft.com/office/officeart/2018/2/layout/IconVerticalSolidList"/>
    <dgm:cxn modelId="{CB1F4EAA-577E-4195-B7F5-90FF938E4CA0}" type="presParOf" srcId="{75A0F69F-1375-4F46-9DB1-FF22BEB61CBD}" destId="{E7A4FA5B-4B4A-4E7E-AB75-33EFE1366E6F}" srcOrd="0" destOrd="0" presId="urn:microsoft.com/office/officeart/2018/2/layout/IconVerticalSolidList"/>
    <dgm:cxn modelId="{BFDF4ED7-46E7-4457-9D37-EDA4D55757CE}" type="presParOf" srcId="{75A0F69F-1375-4F46-9DB1-FF22BEB61CBD}" destId="{A64FE6A0-A929-40BD-99BD-B2CBAE42B14A}" srcOrd="1" destOrd="0" presId="urn:microsoft.com/office/officeart/2018/2/layout/IconVerticalSolidList"/>
    <dgm:cxn modelId="{FE2955FB-9081-4175-82BA-8D0FAB603586}" type="presParOf" srcId="{75A0F69F-1375-4F46-9DB1-FF22BEB61CBD}" destId="{1AC7C166-6BA7-42D3-B4AD-43F166869A5D}" srcOrd="2" destOrd="0" presId="urn:microsoft.com/office/officeart/2018/2/layout/IconVerticalSolidList"/>
    <dgm:cxn modelId="{052D656E-AA5C-4128-B6C2-D0C35F45E288}" type="presParOf" srcId="{75A0F69F-1375-4F46-9DB1-FF22BEB61CBD}" destId="{FFCFF6DF-FF03-4B7F-B538-E84B1BDFF8DB}" srcOrd="3" destOrd="0" presId="urn:microsoft.com/office/officeart/2018/2/layout/IconVerticalSolidList"/>
    <dgm:cxn modelId="{4ED67FDA-9A7F-4A1E-9355-D913CC03C5BF}" type="presParOf" srcId="{4498AD5F-B344-4AB6-95AA-937F2F2E99AB}" destId="{0BFBC403-6485-4EB6-AAE2-3039BF36B955}" srcOrd="1" destOrd="0" presId="urn:microsoft.com/office/officeart/2018/2/layout/IconVerticalSolidList"/>
    <dgm:cxn modelId="{922B5DE7-CA14-4C61-9C3A-F0E459AECDE7}" type="presParOf" srcId="{4498AD5F-B344-4AB6-95AA-937F2F2E99AB}" destId="{9BF95483-4915-4B3F-B819-3EBF24B4394B}" srcOrd="2" destOrd="0" presId="urn:microsoft.com/office/officeart/2018/2/layout/IconVerticalSolidList"/>
    <dgm:cxn modelId="{C0006374-2BF3-494D-8EF3-9AC6281C4C72}" type="presParOf" srcId="{9BF95483-4915-4B3F-B819-3EBF24B4394B}" destId="{F4D3AB6F-253C-4EF3-BFAB-D6E18BD0F55D}" srcOrd="0" destOrd="0" presId="urn:microsoft.com/office/officeart/2018/2/layout/IconVerticalSolidList"/>
    <dgm:cxn modelId="{A1E5683B-DEB3-4944-ACB2-AB06F42508EF}" type="presParOf" srcId="{9BF95483-4915-4B3F-B819-3EBF24B4394B}" destId="{63982C17-A10A-4A6F-B2C4-021DF4848C02}" srcOrd="1" destOrd="0" presId="urn:microsoft.com/office/officeart/2018/2/layout/IconVerticalSolidList"/>
    <dgm:cxn modelId="{E97EA861-BC57-4DE0-807F-29CB664DB772}" type="presParOf" srcId="{9BF95483-4915-4B3F-B819-3EBF24B4394B}" destId="{BC994A6B-3ABB-4D74-81DE-F2EF6D00D7A6}" srcOrd="2" destOrd="0" presId="urn:microsoft.com/office/officeart/2018/2/layout/IconVerticalSolidList"/>
    <dgm:cxn modelId="{267E43FF-8D51-4CB0-91F2-76447F7B68AB}" type="presParOf" srcId="{9BF95483-4915-4B3F-B819-3EBF24B4394B}" destId="{1FA7624E-E26E-41F7-9286-D994DCF0FD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40B103-16E4-4235-BAF0-9C2EA453BD2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C545905-465B-42FC-B987-7B63CD462265}">
      <dgm:prSet custT="1"/>
      <dgm:spPr/>
      <dgm:t>
        <a:bodyPr/>
        <a:lstStyle/>
        <a:p>
          <a:pPr>
            <a:lnSpc>
              <a:spcPct val="100000"/>
            </a:lnSpc>
          </a:pPr>
          <a:r>
            <a:rPr lang="en-US" sz="2800" b="0" i="0" dirty="0"/>
            <a:t>#1 Incorporate the assessment of </a:t>
          </a:r>
          <a:r>
            <a:rPr lang="en-US" sz="2800" b="0" i="0" dirty="0" err="1"/>
            <a:t>Oscore</a:t>
          </a:r>
          <a:r>
            <a:rPr lang="en-US" sz="2800" b="0" i="0" dirty="0"/>
            <a:t> into the screening process to further refine the selection of potential participants. </a:t>
          </a:r>
          <a:endParaRPr lang="en-US" sz="2800" dirty="0"/>
        </a:p>
      </dgm:t>
    </dgm:pt>
    <dgm:pt modelId="{C8CFB5D7-5FEF-4038-A59A-22219C37D856}" type="parTrans" cxnId="{B4F87983-7507-4D4B-B7D6-E177B85C8CB0}">
      <dgm:prSet/>
      <dgm:spPr/>
      <dgm:t>
        <a:bodyPr/>
        <a:lstStyle/>
        <a:p>
          <a:endParaRPr lang="en-US"/>
        </a:p>
      </dgm:t>
    </dgm:pt>
    <dgm:pt modelId="{062C3D41-E40E-4D49-898A-0A2B3B08F761}" type="sibTrans" cxnId="{B4F87983-7507-4D4B-B7D6-E177B85C8CB0}">
      <dgm:prSet/>
      <dgm:spPr/>
      <dgm:t>
        <a:bodyPr/>
        <a:lstStyle/>
        <a:p>
          <a:endParaRPr lang="en-US"/>
        </a:p>
      </dgm:t>
    </dgm:pt>
    <dgm:pt modelId="{0A4D230A-AFC4-40BD-850A-AD51A9B04DF4}">
      <dgm:prSet/>
      <dgm:spPr/>
      <dgm:t>
        <a:bodyPr/>
        <a:lstStyle/>
        <a:p>
          <a:pPr>
            <a:lnSpc>
              <a:spcPct val="100000"/>
            </a:lnSpc>
          </a:pPr>
          <a:r>
            <a:rPr lang="en-US" b="0" i="0"/>
            <a:t>#2 Target higher </a:t>
          </a:r>
          <a:r>
            <a:rPr lang="en-US"/>
            <a:t>O</a:t>
          </a:r>
          <a:r>
            <a:rPr lang="en-US" b="0" i="0"/>
            <a:t>scores and individuals who have never having taken legal highs, nicotine, or amyl nitrites. </a:t>
          </a:r>
          <a:endParaRPr lang="en-US"/>
        </a:p>
      </dgm:t>
    </dgm:pt>
    <dgm:pt modelId="{DFF92826-4CB3-4785-9647-102216B953FF}" type="parTrans" cxnId="{C5BE56CE-D9CB-4ACC-A4C2-E9ABE3E2E3D4}">
      <dgm:prSet/>
      <dgm:spPr/>
      <dgm:t>
        <a:bodyPr/>
        <a:lstStyle/>
        <a:p>
          <a:endParaRPr lang="en-US"/>
        </a:p>
      </dgm:t>
    </dgm:pt>
    <dgm:pt modelId="{DC9E189F-9221-49FD-A686-54308AFD9D49}" type="sibTrans" cxnId="{C5BE56CE-D9CB-4ACC-A4C2-E9ABE3E2E3D4}">
      <dgm:prSet/>
      <dgm:spPr/>
      <dgm:t>
        <a:bodyPr/>
        <a:lstStyle/>
        <a:p>
          <a:endParaRPr lang="en-US"/>
        </a:p>
      </dgm:t>
    </dgm:pt>
    <dgm:pt modelId="{8AB25AAA-3960-4FCE-AD58-9A61D0A2DDF3}" type="pres">
      <dgm:prSet presAssocID="{AB40B103-16E4-4235-BAF0-9C2EA453BD2E}" presName="root" presStyleCnt="0">
        <dgm:presLayoutVars>
          <dgm:dir/>
          <dgm:resizeHandles val="exact"/>
        </dgm:presLayoutVars>
      </dgm:prSet>
      <dgm:spPr/>
    </dgm:pt>
    <dgm:pt modelId="{9C7E5643-A7DE-4FE5-B83B-035F6CBAE90E}" type="pres">
      <dgm:prSet presAssocID="{4C545905-465B-42FC-B987-7B63CD462265}" presName="compNode" presStyleCnt="0"/>
      <dgm:spPr/>
    </dgm:pt>
    <dgm:pt modelId="{0C07AE31-FD76-414D-9433-F76E8672D35E}" type="pres">
      <dgm:prSet presAssocID="{4C545905-465B-42FC-B987-7B63CD4622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78E17B61-4E24-4306-87B2-8AECEE5F43A3}" type="pres">
      <dgm:prSet presAssocID="{4C545905-465B-42FC-B987-7B63CD462265}" presName="spaceRect" presStyleCnt="0"/>
      <dgm:spPr/>
    </dgm:pt>
    <dgm:pt modelId="{3C3C16E4-6699-4827-AB41-B9D45C895B56}" type="pres">
      <dgm:prSet presAssocID="{4C545905-465B-42FC-B987-7B63CD462265}" presName="textRect" presStyleLbl="revTx" presStyleIdx="0" presStyleCnt="2">
        <dgm:presLayoutVars>
          <dgm:chMax val="1"/>
          <dgm:chPref val="1"/>
        </dgm:presLayoutVars>
      </dgm:prSet>
      <dgm:spPr/>
    </dgm:pt>
    <dgm:pt modelId="{22F40257-6FB7-473C-9408-97ABEB45BEFD}" type="pres">
      <dgm:prSet presAssocID="{062C3D41-E40E-4D49-898A-0A2B3B08F761}" presName="sibTrans" presStyleCnt="0"/>
      <dgm:spPr/>
    </dgm:pt>
    <dgm:pt modelId="{E1344C4A-BAE4-469B-BAFD-F05B10C13584}" type="pres">
      <dgm:prSet presAssocID="{0A4D230A-AFC4-40BD-850A-AD51A9B04DF4}" presName="compNode" presStyleCnt="0"/>
      <dgm:spPr/>
    </dgm:pt>
    <dgm:pt modelId="{2403A8D7-B3AD-4D5C-BD40-8267F9FBA5BF}" type="pres">
      <dgm:prSet presAssocID="{0A4D230A-AFC4-40BD-850A-AD51A9B04D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oking"/>
        </a:ext>
      </dgm:extLst>
    </dgm:pt>
    <dgm:pt modelId="{00311689-D504-4441-A8ED-B237A528CCDF}" type="pres">
      <dgm:prSet presAssocID="{0A4D230A-AFC4-40BD-850A-AD51A9B04DF4}" presName="spaceRect" presStyleCnt="0"/>
      <dgm:spPr/>
    </dgm:pt>
    <dgm:pt modelId="{8A90E85B-DE22-4ABB-A328-804AF0AE65F8}" type="pres">
      <dgm:prSet presAssocID="{0A4D230A-AFC4-40BD-850A-AD51A9B04DF4}" presName="textRect" presStyleLbl="revTx" presStyleIdx="1" presStyleCnt="2">
        <dgm:presLayoutVars>
          <dgm:chMax val="1"/>
          <dgm:chPref val="1"/>
        </dgm:presLayoutVars>
      </dgm:prSet>
      <dgm:spPr/>
    </dgm:pt>
  </dgm:ptLst>
  <dgm:cxnLst>
    <dgm:cxn modelId="{034D8525-EB51-41F3-96B4-E03181CDDAF6}" type="presOf" srcId="{4C545905-465B-42FC-B987-7B63CD462265}" destId="{3C3C16E4-6699-4827-AB41-B9D45C895B56}" srcOrd="0" destOrd="0" presId="urn:microsoft.com/office/officeart/2018/2/layout/IconLabelList"/>
    <dgm:cxn modelId="{B4F87983-7507-4D4B-B7D6-E177B85C8CB0}" srcId="{AB40B103-16E4-4235-BAF0-9C2EA453BD2E}" destId="{4C545905-465B-42FC-B987-7B63CD462265}" srcOrd="0" destOrd="0" parTransId="{C8CFB5D7-5FEF-4038-A59A-22219C37D856}" sibTransId="{062C3D41-E40E-4D49-898A-0A2B3B08F761}"/>
    <dgm:cxn modelId="{C5BE56CE-D9CB-4ACC-A4C2-E9ABE3E2E3D4}" srcId="{AB40B103-16E4-4235-BAF0-9C2EA453BD2E}" destId="{0A4D230A-AFC4-40BD-850A-AD51A9B04DF4}" srcOrd="1" destOrd="0" parTransId="{DFF92826-4CB3-4785-9647-102216B953FF}" sibTransId="{DC9E189F-9221-49FD-A686-54308AFD9D49}"/>
    <dgm:cxn modelId="{8A0C52F8-D8E4-4F6C-93AC-23D7168FE86B}" type="presOf" srcId="{0A4D230A-AFC4-40BD-850A-AD51A9B04DF4}" destId="{8A90E85B-DE22-4ABB-A328-804AF0AE65F8}" srcOrd="0" destOrd="0" presId="urn:microsoft.com/office/officeart/2018/2/layout/IconLabelList"/>
    <dgm:cxn modelId="{A6A07BFE-2169-417B-8E80-FC04D4E676CD}" type="presOf" srcId="{AB40B103-16E4-4235-BAF0-9C2EA453BD2E}" destId="{8AB25AAA-3960-4FCE-AD58-9A61D0A2DDF3}" srcOrd="0" destOrd="0" presId="urn:microsoft.com/office/officeart/2018/2/layout/IconLabelList"/>
    <dgm:cxn modelId="{5AEA384D-F446-4966-A5CB-A78A65E36AE6}" type="presParOf" srcId="{8AB25AAA-3960-4FCE-AD58-9A61D0A2DDF3}" destId="{9C7E5643-A7DE-4FE5-B83B-035F6CBAE90E}" srcOrd="0" destOrd="0" presId="urn:microsoft.com/office/officeart/2018/2/layout/IconLabelList"/>
    <dgm:cxn modelId="{B9E8CA45-B175-49A7-BAC0-E6DBEDDC1105}" type="presParOf" srcId="{9C7E5643-A7DE-4FE5-B83B-035F6CBAE90E}" destId="{0C07AE31-FD76-414D-9433-F76E8672D35E}" srcOrd="0" destOrd="0" presId="urn:microsoft.com/office/officeart/2018/2/layout/IconLabelList"/>
    <dgm:cxn modelId="{4BD4D582-A744-471E-9B72-61956D54495C}" type="presParOf" srcId="{9C7E5643-A7DE-4FE5-B83B-035F6CBAE90E}" destId="{78E17B61-4E24-4306-87B2-8AECEE5F43A3}" srcOrd="1" destOrd="0" presId="urn:microsoft.com/office/officeart/2018/2/layout/IconLabelList"/>
    <dgm:cxn modelId="{F32D0C5E-B603-4967-AFCA-851550A48010}" type="presParOf" srcId="{9C7E5643-A7DE-4FE5-B83B-035F6CBAE90E}" destId="{3C3C16E4-6699-4827-AB41-B9D45C895B56}" srcOrd="2" destOrd="0" presId="urn:microsoft.com/office/officeart/2018/2/layout/IconLabelList"/>
    <dgm:cxn modelId="{25B6A05B-B010-4991-A8C8-83EB6A3CCF57}" type="presParOf" srcId="{8AB25AAA-3960-4FCE-AD58-9A61D0A2DDF3}" destId="{22F40257-6FB7-473C-9408-97ABEB45BEFD}" srcOrd="1" destOrd="0" presId="urn:microsoft.com/office/officeart/2018/2/layout/IconLabelList"/>
    <dgm:cxn modelId="{8B5AD08B-ABE0-450D-A3D1-B191FAFE3CBF}" type="presParOf" srcId="{8AB25AAA-3960-4FCE-AD58-9A61D0A2DDF3}" destId="{E1344C4A-BAE4-469B-BAFD-F05B10C13584}" srcOrd="2" destOrd="0" presId="urn:microsoft.com/office/officeart/2018/2/layout/IconLabelList"/>
    <dgm:cxn modelId="{665E36DB-409F-413D-A7F1-495C541C8654}" type="presParOf" srcId="{E1344C4A-BAE4-469B-BAFD-F05B10C13584}" destId="{2403A8D7-B3AD-4D5C-BD40-8267F9FBA5BF}" srcOrd="0" destOrd="0" presId="urn:microsoft.com/office/officeart/2018/2/layout/IconLabelList"/>
    <dgm:cxn modelId="{796B672D-1884-4E0E-806A-3F2B44D952DD}" type="presParOf" srcId="{E1344C4A-BAE4-469B-BAFD-F05B10C13584}" destId="{00311689-D504-4441-A8ED-B237A528CCDF}" srcOrd="1" destOrd="0" presId="urn:microsoft.com/office/officeart/2018/2/layout/IconLabelList"/>
    <dgm:cxn modelId="{3F224B44-9C57-4827-9223-5C0200CDE694}" type="presParOf" srcId="{E1344C4A-BAE4-469B-BAFD-F05B10C13584}" destId="{8A90E85B-DE22-4ABB-A328-804AF0AE65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CD58F-BA58-49B8-9B51-A0A45B3980BC}">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43197-514D-4F23-B488-A375ADEEA711}">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9086D0-D4D2-4D69-9483-1304F01763C3}">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Business Problem</a:t>
          </a:r>
        </a:p>
      </dsp:txBody>
      <dsp:txXfrm>
        <a:off x="836323" y="3399"/>
        <a:ext cx="9679276" cy="724089"/>
      </dsp:txXfrm>
    </dsp:sp>
    <dsp:sp modelId="{C1B08A01-1459-455D-9AF5-666A1E688DEA}">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55526-CF37-491E-B18C-71437ABF211A}">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84FB1-5AB0-4876-930E-DE6ABD8387D8}">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Goals</a:t>
          </a:r>
        </a:p>
      </dsp:txBody>
      <dsp:txXfrm>
        <a:off x="836323" y="908511"/>
        <a:ext cx="9679276" cy="724089"/>
      </dsp:txXfrm>
    </dsp:sp>
    <dsp:sp modelId="{81AFB4BA-E9E1-42BB-B780-D681FB1B1776}">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89AA60-85E9-4340-9AE8-3B7AF1ED2B4C}">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F039C-CBAF-41FF-9686-01098DD86AED}">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Data</a:t>
          </a:r>
        </a:p>
      </dsp:txBody>
      <dsp:txXfrm>
        <a:off x="836323" y="1813624"/>
        <a:ext cx="9679276" cy="724089"/>
      </dsp:txXfrm>
    </dsp:sp>
    <dsp:sp modelId="{6A8A1D65-3F0C-4E46-B913-2FA504F6C3B5}">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13BFF-FFCA-4C08-91B3-1756360453FB}">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963C3B-616D-45B9-8BB9-0E16F438B9C9}">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Methods</a:t>
          </a:r>
        </a:p>
      </dsp:txBody>
      <dsp:txXfrm>
        <a:off x="836323" y="2718736"/>
        <a:ext cx="9679276" cy="724089"/>
      </dsp:txXfrm>
    </dsp:sp>
    <dsp:sp modelId="{CE2C16C2-29D0-4B72-A636-63A0111C8FA6}">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BF72C-4EBF-4BFE-9FAE-BB96337631AB}">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D8A3D-5AD8-427F-A709-FCE0C2A821D7}">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Results</a:t>
          </a:r>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ADC6-49E0-48DF-AEDB-72EAFD876A1F}">
      <dsp:nvSpPr>
        <dsp:cNvPr id="0" name=""/>
        <dsp:cNvSpPr/>
      </dsp:nvSpPr>
      <dsp:spPr>
        <a:xfrm>
          <a:off x="0" y="0"/>
          <a:ext cx="6651253" cy="158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2CE4A-5558-4E37-8397-D9A773E94CE6}">
      <dsp:nvSpPr>
        <dsp:cNvPr id="0" name=""/>
        <dsp:cNvSpPr/>
      </dsp:nvSpPr>
      <dsp:spPr>
        <a:xfrm>
          <a:off x="-41362" y="365592"/>
          <a:ext cx="872097" cy="872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118FE6-AFE7-49F5-AACB-F890C625D4FB}">
      <dsp:nvSpPr>
        <dsp:cNvPr id="0" name=""/>
        <dsp:cNvSpPr/>
      </dsp:nvSpPr>
      <dsp:spPr>
        <a:xfrm>
          <a:off x="1310389" y="8824"/>
          <a:ext cx="2993063" cy="158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13" tIns="167813" rIns="167813" bIns="167813" numCol="1" spcCol="1270" anchor="ctr" anchorCtr="0">
          <a:noAutofit/>
        </a:bodyPr>
        <a:lstStyle/>
        <a:p>
          <a:pPr marL="0" lvl="0" indent="0" algn="l" defTabSz="1111250">
            <a:lnSpc>
              <a:spcPct val="100000"/>
            </a:lnSpc>
            <a:spcBef>
              <a:spcPct val="0"/>
            </a:spcBef>
            <a:spcAft>
              <a:spcPct val="35000"/>
            </a:spcAft>
            <a:buNone/>
          </a:pPr>
          <a:r>
            <a:rPr lang="en-US" sz="2500" kern="1200"/>
            <a:t>Develop</a:t>
          </a:r>
        </a:p>
      </dsp:txBody>
      <dsp:txXfrm>
        <a:off x="1310389" y="8824"/>
        <a:ext cx="2993063" cy="1585632"/>
      </dsp:txXfrm>
    </dsp:sp>
    <dsp:sp modelId="{ABBCB48D-CE4E-46A8-A603-09D7D630A642}">
      <dsp:nvSpPr>
        <dsp:cNvPr id="0" name=""/>
        <dsp:cNvSpPr/>
      </dsp:nvSpPr>
      <dsp:spPr>
        <a:xfrm>
          <a:off x="3002680" y="9427"/>
          <a:ext cx="3559964" cy="158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13" tIns="167813" rIns="167813" bIns="167813" numCol="1" spcCol="1270" anchor="ctr" anchorCtr="0">
          <a:noAutofit/>
        </a:bodyPr>
        <a:lstStyle/>
        <a:p>
          <a:pPr marL="0" lvl="0" indent="0" algn="l" defTabSz="800100">
            <a:lnSpc>
              <a:spcPct val="100000"/>
            </a:lnSpc>
            <a:spcBef>
              <a:spcPct val="0"/>
            </a:spcBef>
            <a:spcAft>
              <a:spcPct val="35000"/>
            </a:spcAft>
            <a:buNone/>
          </a:pPr>
          <a:r>
            <a:rPr lang="en-US" sz="1800" kern="1200" dirty="0"/>
            <a:t>a sentiment analysis model that extends beyond binary evaluations to understand deeper nuances within player reviews.</a:t>
          </a:r>
        </a:p>
      </dsp:txBody>
      <dsp:txXfrm>
        <a:off x="3002680" y="9427"/>
        <a:ext cx="3559964" cy="1585632"/>
      </dsp:txXfrm>
    </dsp:sp>
    <dsp:sp modelId="{98845191-9AF6-4701-8362-65F1FD7D0715}">
      <dsp:nvSpPr>
        <dsp:cNvPr id="0" name=""/>
        <dsp:cNvSpPr/>
      </dsp:nvSpPr>
      <dsp:spPr>
        <a:xfrm>
          <a:off x="-87022" y="2026590"/>
          <a:ext cx="6651253" cy="158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3BA7E-E960-4E1B-AD20-1BF5E5A9AA60}">
      <dsp:nvSpPr>
        <dsp:cNvPr id="0" name=""/>
        <dsp:cNvSpPr/>
      </dsp:nvSpPr>
      <dsp:spPr>
        <a:xfrm>
          <a:off x="-41362" y="2347633"/>
          <a:ext cx="872097" cy="872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365C89-EFCF-4AA1-AE7B-574963499BBE}">
      <dsp:nvSpPr>
        <dsp:cNvPr id="0" name=""/>
        <dsp:cNvSpPr/>
      </dsp:nvSpPr>
      <dsp:spPr>
        <a:xfrm>
          <a:off x="1310389" y="1990865"/>
          <a:ext cx="2993063" cy="158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13" tIns="167813" rIns="167813" bIns="167813" numCol="1" spcCol="1270" anchor="ctr" anchorCtr="0">
          <a:noAutofit/>
        </a:bodyPr>
        <a:lstStyle/>
        <a:p>
          <a:pPr marL="0" lvl="0" indent="0" algn="l" defTabSz="1111250">
            <a:lnSpc>
              <a:spcPct val="100000"/>
            </a:lnSpc>
            <a:spcBef>
              <a:spcPct val="0"/>
            </a:spcBef>
            <a:spcAft>
              <a:spcPct val="35000"/>
            </a:spcAft>
            <a:buNone/>
          </a:pPr>
          <a:r>
            <a:rPr lang="en-US" sz="2500" kern="1200"/>
            <a:t>Aim</a:t>
          </a:r>
        </a:p>
      </dsp:txBody>
      <dsp:txXfrm>
        <a:off x="1310389" y="1990865"/>
        <a:ext cx="2993063" cy="1585632"/>
      </dsp:txXfrm>
    </dsp:sp>
    <dsp:sp modelId="{55C0FA7D-E25B-45D8-AC71-7D5C7F1D6450}">
      <dsp:nvSpPr>
        <dsp:cNvPr id="0" name=""/>
        <dsp:cNvSpPr/>
      </dsp:nvSpPr>
      <dsp:spPr>
        <a:xfrm>
          <a:off x="2922779" y="2026590"/>
          <a:ext cx="3566436" cy="158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13" tIns="167813" rIns="167813" bIns="167813" numCol="1" spcCol="1270" anchor="ctr" anchorCtr="0">
          <a:noAutofit/>
        </a:bodyPr>
        <a:lstStyle/>
        <a:p>
          <a:pPr marL="0" lvl="0" indent="0" algn="l" defTabSz="800100">
            <a:lnSpc>
              <a:spcPct val="100000"/>
            </a:lnSpc>
            <a:spcBef>
              <a:spcPct val="0"/>
            </a:spcBef>
            <a:spcAft>
              <a:spcPct val="35000"/>
            </a:spcAft>
            <a:buNone/>
          </a:pPr>
          <a:r>
            <a:rPr lang="en-US" sz="1800" kern="1200" dirty="0"/>
            <a:t>To shift from a mere yes/no system to a model that measures specific themes or topics of player interests.</a:t>
          </a:r>
        </a:p>
      </dsp:txBody>
      <dsp:txXfrm>
        <a:off x="2922779" y="2026590"/>
        <a:ext cx="3566436" cy="1585632"/>
      </dsp:txXfrm>
    </dsp:sp>
    <dsp:sp modelId="{FD6330B0-8FB7-4356-A79B-D04CAAD4B518}">
      <dsp:nvSpPr>
        <dsp:cNvPr id="0" name=""/>
        <dsp:cNvSpPr/>
      </dsp:nvSpPr>
      <dsp:spPr>
        <a:xfrm>
          <a:off x="-87022" y="3972906"/>
          <a:ext cx="6651253" cy="158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DB49D-0175-4E79-8180-E671067275CA}">
      <dsp:nvSpPr>
        <dsp:cNvPr id="0" name=""/>
        <dsp:cNvSpPr/>
      </dsp:nvSpPr>
      <dsp:spPr>
        <a:xfrm>
          <a:off x="-41362" y="4329673"/>
          <a:ext cx="872097" cy="872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EEC6C0-0499-48E6-A837-C257078A52FB}">
      <dsp:nvSpPr>
        <dsp:cNvPr id="0" name=""/>
        <dsp:cNvSpPr/>
      </dsp:nvSpPr>
      <dsp:spPr>
        <a:xfrm>
          <a:off x="1310389" y="3972906"/>
          <a:ext cx="2993063" cy="158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13" tIns="167813" rIns="167813" bIns="167813" numCol="1" spcCol="1270" anchor="ctr" anchorCtr="0">
          <a:noAutofit/>
        </a:bodyPr>
        <a:lstStyle/>
        <a:p>
          <a:pPr marL="0" lvl="0" indent="0" algn="l" defTabSz="1111250">
            <a:lnSpc>
              <a:spcPct val="100000"/>
            </a:lnSpc>
            <a:spcBef>
              <a:spcPct val="0"/>
            </a:spcBef>
            <a:spcAft>
              <a:spcPct val="35000"/>
            </a:spcAft>
            <a:buNone/>
          </a:pPr>
          <a:r>
            <a:rPr lang="en-US" sz="2500" kern="1200" dirty="0"/>
            <a:t>Focus</a:t>
          </a:r>
        </a:p>
      </dsp:txBody>
      <dsp:txXfrm>
        <a:off x="1310389" y="3972906"/>
        <a:ext cx="2993063" cy="1585632"/>
      </dsp:txXfrm>
    </dsp:sp>
    <dsp:sp modelId="{8487A8C2-614C-40F9-B5F0-ABC5466C5345}">
      <dsp:nvSpPr>
        <dsp:cNvPr id="0" name=""/>
        <dsp:cNvSpPr/>
      </dsp:nvSpPr>
      <dsp:spPr>
        <a:xfrm>
          <a:off x="2917464" y="3981731"/>
          <a:ext cx="3914431" cy="158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13" tIns="167813" rIns="167813" bIns="167813" numCol="1" spcCol="1270" anchor="ctr" anchorCtr="0">
          <a:noAutofit/>
        </a:bodyPr>
        <a:lstStyle/>
        <a:p>
          <a:pPr marL="0" lvl="0" indent="0" algn="l" defTabSz="800100">
            <a:lnSpc>
              <a:spcPct val="100000"/>
            </a:lnSpc>
            <a:spcBef>
              <a:spcPct val="0"/>
            </a:spcBef>
            <a:spcAft>
              <a:spcPct val="35000"/>
            </a:spcAft>
            <a:buNone/>
          </a:pPr>
          <a:r>
            <a:rPr lang="en-US" sz="1800" kern="1200" dirty="0"/>
            <a:t>on key game aspects, such as sound, action, story, and visuals, to understand what elements engage players and define their gaming experience.</a:t>
          </a:r>
        </a:p>
      </dsp:txBody>
      <dsp:txXfrm>
        <a:off x="2917464" y="3981731"/>
        <a:ext cx="3914431" cy="1585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60083-B6AF-446C-ABCC-0AEBA39BE9DD}">
      <dsp:nvSpPr>
        <dsp:cNvPr id="0" name=""/>
        <dsp:cNvSpPr/>
      </dsp:nvSpPr>
      <dsp:spPr>
        <a:xfrm>
          <a:off x="0" y="122816"/>
          <a:ext cx="10515600" cy="7263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4FB60-53EB-45EA-859B-D1A51C4689C9}">
      <dsp:nvSpPr>
        <dsp:cNvPr id="0" name=""/>
        <dsp:cNvSpPr/>
      </dsp:nvSpPr>
      <dsp:spPr>
        <a:xfrm>
          <a:off x="249304" y="252885"/>
          <a:ext cx="521841" cy="521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F5251-6B67-4F96-BE25-BBC6241BE88F}">
      <dsp:nvSpPr>
        <dsp:cNvPr id="0" name=""/>
        <dsp:cNvSpPr/>
      </dsp:nvSpPr>
      <dsp:spPr>
        <a:xfrm>
          <a:off x="1096903" y="0"/>
          <a:ext cx="9418661" cy="948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415" tIns="100415" rIns="100415" bIns="100415" numCol="1" spcCol="1270" anchor="ctr" anchorCtr="0">
          <a:noAutofit/>
        </a:bodyPr>
        <a:lstStyle/>
        <a:p>
          <a:pPr marL="0" lvl="0" indent="0" algn="l" defTabSz="1066800">
            <a:lnSpc>
              <a:spcPct val="100000"/>
            </a:lnSpc>
            <a:spcBef>
              <a:spcPct val="0"/>
            </a:spcBef>
            <a:spcAft>
              <a:spcPct val="35000"/>
            </a:spcAft>
            <a:buNone/>
          </a:pPr>
          <a:r>
            <a:rPr lang="en-US" sz="2400" b="1" kern="1200" dirty="0"/>
            <a:t>Review Length</a:t>
          </a:r>
          <a:r>
            <a:rPr lang="en-US" sz="2400" kern="1200" dirty="0"/>
            <a:t>: 95</a:t>
          </a:r>
        </a:p>
      </dsp:txBody>
      <dsp:txXfrm>
        <a:off x="1096903" y="0"/>
        <a:ext cx="9418661" cy="948803"/>
      </dsp:txXfrm>
    </dsp:sp>
    <dsp:sp modelId="{1732FEA2-6045-49D6-8F76-127722282A50}">
      <dsp:nvSpPr>
        <dsp:cNvPr id="0" name=""/>
        <dsp:cNvSpPr/>
      </dsp:nvSpPr>
      <dsp:spPr>
        <a:xfrm>
          <a:off x="0" y="1056698"/>
          <a:ext cx="10515600" cy="948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22031-FA9D-4195-9F86-1DA8EB848449}">
      <dsp:nvSpPr>
        <dsp:cNvPr id="0" name=""/>
        <dsp:cNvSpPr/>
      </dsp:nvSpPr>
      <dsp:spPr>
        <a:xfrm>
          <a:off x="315291" y="1342451"/>
          <a:ext cx="521841" cy="521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AD7DDA-C9AF-4039-924F-4047D232D59E}">
      <dsp:nvSpPr>
        <dsp:cNvPr id="0" name=""/>
        <dsp:cNvSpPr/>
      </dsp:nvSpPr>
      <dsp:spPr>
        <a:xfrm>
          <a:off x="1096903" y="1036194"/>
          <a:ext cx="9418661" cy="948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415" tIns="100415" rIns="100415" bIns="100415" numCol="1" spcCol="1270" anchor="ctr" anchorCtr="0">
          <a:noAutofit/>
        </a:bodyPr>
        <a:lstStyle/>
        <a:p>
          <a:pPr marL="0" lvl="0" indent="0" algn="l" defTabSz="1066800">
            <a:lnSpc>
              <a:spcPct val="100000"/>
            </a:lnSpc>
            <a:spcBef>
              <a:spcPct val="0"/>
            </a:spcBef>
            <a:spcAft>
              <a:spcPct val="35000"/>
            </a:spcAft>
            <a:buNone/>
          </a:pPr>
          <a:r>
            <a:rPr lang="en-US" sz="2400" b="1" kern="1200" dirty="0"/>
            <a:t>Review:</a:t>
          </a:r>
          <a:r>
            <a:rPr lang="en-US" sz="2400" kern="1200" dirty="0"/>
            <a:t> go one best game time . 10/10 everything : story , gameplay , difficulty , art , voice acting .</a:t>
          </a:r>
        </a:p>
      </dsp:txBody>
      <dsp:txXfrm>
        <a:off x="1096903" y="1036194"/>
        <a:ext cx="9418661" cy="948803"/>
      </dsp:txXfrm>
    </dsp:sp>
    <dsp:sp modelId="{F8ABC456-30BF-4D9B-8FD1-704BEBAC603E}">
      <dsp:nvSpPr>
        <dsp:cNvPr id="0" name=""/>
        <dsp:cNvSpPr/>
      </dsp:nvSpPr>
      <dsp:spPr>
        <a:xfrm>
          <a:off x="0" y="2247389"/>
          <a:ext cx="10515600" cy="1970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1BDDD-8BA6-4299-9FA6-8CB8AD9A8E0A}">
      <dsp:nvSpPr>
        <dsp:cNvPr id="0" name=""/>
        <dsp:cNvSpPr/>
      </dsp:nvSpPr>
      <dsp:spPr>
        <a:xfrm>
          <a:off x="305867" y="2978202"/>
          <a:ext cx="521841" cy="521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5C852A-43D3-4DC2-8C7A-AA6DE6341BE5}">
      <dsp:nvSpPr>
        <dsp:cNvPr id="0" name=""/>
        <dsp:cNvSpPr/>
      </dsp:nvSpPr>
      <dsp:spPr>
        <a:xfrm>
          <a:off x="973308" y="2698734"/>
          <a:ext cx="4732020" cy="948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415" tIns="100415" rIns="100415" bIns="100415" numCol="1" spcCol="1270" anchor="ctr" anchorCtr="0">
          <a:noAutofit/>
        </a:bodyPr>
        <a:lstStyle/>
        <a:p>
          <a:pPr marL="0" lvl="0" indent="0" algn="l" defTabSz="1066800">
            <a:lnSpc>
              <a:spcPct val="100000"/>
            </a:lnSpc>
            <a:spcBef>
              <a:spcPct val="0"/>
            </a:spcBef>
            <a:spcAft>
              <a:spcPct val="35000"/>
            </a:spcAft>
            <a:buNone/>
          </a:pPr>
          <a:r>
            <a:rPr lang="en-US" sz="2400" b="1" kern="1200" dirty="0"/>
            <a:t>Theme Words and Polarity</a:t>
          </a:r>
          <a:endParaRPr lang="en-US" sz="2400" kern="1200" dirty="0"/>
        </a:p>
      </dsp:txBody>
      <dsp:txXfrm>
        <a:off x="973308" y="2698734"/>
        <a:ext cx="4732020" cy="948803"/>
      </dsp:txXfrm>
    </dsp:sp>
    <dsp:sp modelId="{675D1E4A-A459-469D-8899-742BACCBC1D6}">
      <dsp:nvSpPr>
        <dsp:cNvPr id="0" name=""/>
        <dsp:cNvSpPr/>
      </dsp:nvSpPr>
      <dsp:spPr>
        <a:xfrm>
          <a:off x="5403652" y="2755292"/>
          <a:ext cx="4686641" cy="948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415" tIns="100415" rIns="100415" bIns="100415" numCol="1" spcCol="1270" anchor="ctr" anchorCtr="0">
          <a:noAutofit/>
        </a:bodyPr>
        <a:lstStyle/>
        <a:p>
          <a:pPr marL="0" lvl="0" indent="0" algn="l" defTabSz="800100">
            <a:lnSpc>
              <a:spcPct val="100000"/>
            </a:lnSpc>
            <a:spcBef>
              <a:spcPct val="0"/>
            </a:spcBef>
            <a:spcAft>
              <a:spcPct val="35000"/>
            </a:spcAft>
            <a:buNone/>
          </a:pPr>
          <a:r>
            <a:rPr lang="en-US" sz="1800" b="1" kern="1200" dirty="0"/>
            <a:t>Music: </a:t>
          </a:r>
          <a:r>
            <a:rPr lang="en-US" sz="1800" kern="1200" dirty="0"/>
            <a:t>voice acting, 0.548</a:t>
          </a:r>
        </a:p>
        <a:p>
          <a:pPr marL="0" lvl="0" indent="0" algn="l" defTabSz="800100">
            <a:lnSpc>
              <a:spcPct val="100000"/>
            </a:lnSpc>
            <a:spcBef>
              <a:spcPct val="0"/>
            </a:spcBef>
            <a:spcAft>
              <a:spcPct val="35000"/>
            </a:spcAft>
            <a:buNone/>
          </a:pPr>
          <a:r>
            <a:rPr lang="en-US" sz="1800" b="1" kern="1200" dirty="0"/>
            <a:t>Story: </a:t>
          </a:r>
          <a:r>
            <a:rPr lang="en-US" sz="1800" kern="1200" dirty="0"/>
            <a:t>story, 0.525</a:t>
          </a:r>
        </a:p>
        <a:p>
          <a:pPr marL="0" lvl="0" indent="0" algn="l" defTabSz="800100">
            <a:lnSpc>
              <a:spcPct val="100000"/>
            </a:lnSpc>
            <a:spcBef>
              <a:spcPct val="0"/>
            </a:spcBef>
            <a:spcAft>
              <a:spcPct val="35000"/>
            </a:spcAft>
            <a:buNone/>
          </a:pPr>
          <a:r>
            <a:rPr lang="en-US" sz="1800" b="1" kern="1200" dirty="0"/>
            <a:t>Gameplay: </a:t>
          </a:r>
          <a:r>
            <a:rPr lang="en-US" sz="1800" kern="1200" dirty="0"/>
            <a:t>gameplay, 0.500</a:t>
          </a:r>
        </a:p>
        <a:p>
          <a:pPr marL="0" lvl="0" indent="0" algn="l" defTabSz="800100">
            <a:lnSpc>
              <a:spcPct val="100000"/>
            </a:lnSpc>
            <a:spcBef>
              <a:spcPct val="0"/>
            </a:spcBef>
            <a:spcAft>
              <a:spcPct val="35000"/>
            </a:spcAft>
            <a:buNone/>
          </a:pPr>
          <a:r>
            <a:rPr lang="en-US" sz="1800" b="1" kern="1200" dirty="0"/>
            <a:t>Visuals: </a:t>
          </a:r>
          <a:r>
            <a:rPr lang="en-US" sz="1800" kern="1200" dirty="0"/>
            <a:t>art, 0.594</a:t>
          </a:r>
        </a:p>
      </dsp:txBody>
      <dsp:txXfrm>
        <a:off x="5403652" y="2755292"/>
        <a:ext cx="4686641" cy="948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4FA5B-4B4A-4E7E-AB75-33EFE1366E6F}">
      <dsp:nvSpPr>
        <dsp:cNvPr id="0" name=""/>
        <dsp:cNvSpPr/>
      </dsp:nvSpPr>
      <dsp:spPr>
        <a:xfrm>
          <a:off x="0" y="867548"/>
          <a:ext cx="6051467" cy="1601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FE6A0-A929-40BD-99BD-B2CBAE42B14A}">
      <dsp:nvSpPr>
        <dsp:cNvPr id="0" name=""/>
        <dsp:cNvSpPr/>
      </dsp:nvSpPr>
      <dsp:spPr>
        <a:xfrm>
          <a:off x="484492" y="1227915"/>
          <a:ext cx="880895" cy="880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FF6DF-FF03-4B7F-B538-E84B1BDFF8DB}">
      <dsp:nvSpPr>
        <dsp:cNvPr id="0" name=""/>
        <dsp:cNvSpPr/>
      </dsp:nvSpPr>
      <dsp:spPr>
        <a:xfrm>
          <a:off x="1849881" y="867548"/>
          <a:ext cx="4201586" cy="1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506" tIns="169506" rIns="169506" bIns="169506" numCol="1" spcCol="1270" anchor="ctr" anchorCtr="0">
          <a:noAutofit/>
        </a:bodyPr>
        <a:lstStyle/>
        <a:p>
          <a:pPr marL="0" lvl="0" indent="0" algn="l" defTabSz="1111250">
            <a:lnSpc>
              <a:spcPct val="100000"/>
            </a:lnSpc>
            <a:spcBef>
              <a:spcPct val="0"/>
            </a:spcBef>
            <a:spcAft>
              <a:spcPct val="35000"/>
            </a:spcAft>
            <a:buNone/>
          </a:pPr>
          <a:r>
            <a:rPr lang="en-US" sz="2500" kern="1200" dirty="0"/>
            <a:t>Above 90% precision rate among all three models.</a:t>
          </a:r>
        </a:p>
      </dsp:txBody>
      <dsp:txXfrm>
        <a:off x="1849881" y="867548"/>
        <a:ext cx="4201586" cy="1601628"/>
      </dsp:txXfrm>
    </dsp:sp>
    <dsp:sp modelId="{F4D3AB6F-253C-4EF3-BFAB-D6E18BD0F55D}">
      <dsp:nvSpPr>
        <dsp:cNvPr id="0" name=""/>
        <dsp:cNvSpPr/>
      </dsp:nvSpPr>
      <dsp:spPr>
        <a:xfrm>
          <a:off x="0" y="2869585"/>
          <a:ext cx="6051467" cy="1601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82C17-A10A-4A6F-B2C4-021DF4848C02}">
      <dsp:nvSpPr>
        <dsp:cNvPr id="0" name=""/>
        <dsp:cNvSpPr/>
      </dsp:nvSpPr>
      <dsp:spPr>
        <a:xfrm>
          <a:off x="484492" y="3229951"/>
          <a:ext cx="880895" cy="880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7624E-E26E-41F7-9286-D994DCF0FD42}">
      <dsp:nvSpPr>
        <dsp:cNvPr id="0" name=""/>
        <dsp:cNvSpPr/>
      </dsp:nvSpPr>
      <dsp:spPr>
        <a:xfrm>
          <a:off x="1849881" y="2869585"/>
          <a:ext cx="4201586" cy="1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506" tIns="169506" rIns="169506" bIns="169506" numCol="1" spcCol="1270" anchor="ctr" anchorCtr="0">
          <a:noAutofit/>
        </a:bodyPr>
        <a:lstStyle/>
        <a:p>
          <a:pPr marL="0" lvl="0" indent="0" algn="l" defTabSz="1111250">
            <a:lnSpc>
              <a:spcPct val="100000"/>
            </a:lnSpc>
            <a:spcBef>
              <a:spcPct val="0"/>
            </a:spcBef>
            <a:spcAft>
              <a:spcPct val="35000"/>
            </a:spcAft>
            <a:buNone/>
          </a:pPr>
          <a:r>
            <a:rPr lang="en-US" sz="2500" b="0" i="0" kern="1200"/>
            <a:t>Oscore</a:t>
          </a:r>
          <a:r>
            <a:rPr lang="en-US" sz="2500" kern="1200"/>
            <a:t> is key factor</a:t>
          </a:r>
        </a:p>
      </dsp:txBody>
      <dsp:txXfrm>
        <a:off x="1849881" y="2869585"/>
        <a:ext cx="4201586" cy="16016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7AE31-FD76-414D-9433-F76E8672D35E}">
      <dsp:nvSpPr>
        <dsp:cNvPr id="0" name=""/>
        <dsp:cNvSpPr/>
      </dsp:nvSpPr>
      <dsp:spPr>
        <a:xfrm>
          <a:off x="2366544" y="9238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C16E4-6699-4827-AB41-B9D45C895B56}">
      <dsp:nvSpPr>
        <dsp:cNvPr id="0" name=""/>
        <dsp:cNvSpPr/>
      </dsp:nvSpPr>
      <dsp:spPr>
        <a:xfrm>
          <a:off x="1178544" y="2769030"/>
          <a:ext cx="4320000" cy="22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b="0" i="0" kern="1200" dirty="0"/>
            <a:t>#1 Incorporate the assessment of </a:t>
          </a:r>
          <a:r>
            <a:rPr lang="en-US" sz="2800" b="0" i="0" kern="1200" dirty="0" err="1"/>
            <a:t>Oscore</a:t>
          </a:r>
          <a:r>
            <a:rPr lang="en-US" sz="2800" b="0" i="0" kern="1200" dirty="0"/>
            <a:t> into the screening process to further refine the selection of potential participants. </a:t>
          </a:r>
          <a:endParaRPr lang="en-US" sz="2800" kern="1200" dirty="0"/>
        </a:p>
      </dsp:txBody>
      <dsp:txXfrm>
        <a:off x="1178544" y="2769030"/>
        <a:ext cx="4320000" cy="2205000"/>
      </dsp:txXfrm>
    </dsp:sp>
    <dsp:sp modelId="{2403A8D7-B3AD-4D5C-BD40-8267F9FBA5BF}">
      <dsp:nvSpPr>
        <dsp:cNvPr id="0" name=""/>
        <dsp:cNvSpPr/>
      </dsp:nvSpPr>
      <dsp:spPr>
        <a:xfrm>
          <a:off x="7442544" y="9238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0E85B-DE22-4ABB-A328-804AF0AE65F8}">
      <dsp:nvSpPr>
        <dsp:cNvPr id="0" name=""/>
        <dsp:cNvSpPr/>
      </dsp:nvSpPr>
      <dsp:spPr>
        <a:xfrm>
          <a:off x="6254544" y="2769030"/>
          <a:ext cx="4320000" cy="22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b="0" i="0" kern="1200"/>
            <a:t>#2 Target higher </a:t>
          </a:r>
          <a:r>
            <a:rPr lang="en-US" sz="2800" kern="1200"/>
            <a:t>O</a:t>
          </a:r>
          <a:r>
            <a:rPr lang="en-US" sz="2800" b="0" i="0" kern="1200"/>
            <a:t>scores and individuals who have never having taken legal highs, nicotine, or amyl nitrites. </a:t>
          </a:r>
          <a:endParaRPr lang="en-US" sz="2800" kern="1200"/>
        </a:p>
      </dsp:txBody>
      <dsp:txXfrm>
        <a:off x="6254544" y="2769030"/>
        <a:ext cx="4320000" cy="220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2B26-E8BA-0F95-8A83-B585F4D3E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74296-E174-F8B7-218B-813A4AA2F0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6D0D-20D2-A1B5-1936-FF2AF050CF30}"/>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5" name="Footer Placeholder 4">
            <a:extLst>
              <a:ext uri="{FF2B5EF4-FFF2-40B4-BE49-F238E27FC236}">
                <a16:creationId xmlns:a16="http://schemas.microsoft.com/office/drawing/2014/main" id="{6B2CDC36-CB89-3085-A8D1-F63299ACF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1F25D-8342-38DD-CCCC-CD2E2950E587}"/>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372319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B5F7-5843-FE4C-2680-9DBC63F7B0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7625BA-70E5-757F-4520-F3C4952E0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E76AD-FD63-E9A3-6559-F85904AB34B2}"/>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5" name="Footer Placeholder 4">
            <a:extLst>
              <a:ext uri="{FF2B5EF4-FFF2-40B4-BE49-F238E27FC236}">
                <a16:creationId xmlns:a16="http://schemas.microsoft.com/office/drawing/2014/main" id="{E05719E5-8D6B-9038-5A25-F1E144E53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B3657-8E2A-AAAD-B18E-498251C756F9}"/>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133479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798D3-EE46-9D83-EE55-290133C61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C63E36-FC84-D0A3-FC2A-64F6B130EA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FF440-872C-0AA4-BF80-247505CB8E0B}"/>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5" name="Footer Placeholder 4">
            <a:extLst>
              <a:ext uri="{FF2B5EF4-FFF2-40B4-BE49-F238E27FC236}">
                <a16:creationId xmlns:a16="http://schemas.microsoft.com/office/drawing/2014/main" id="{980D55C8-3EA2-190E-25EE-A78CBB24F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4F91E-A7E3-0D5B-47D6-F337D01E3FC2}"/>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306391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C280-7329-7DF7-2A8A-8154D76FF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90197-05A8-3536-1E56-C1AC62575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62513-F601-ED69-94B7-0F351D44FDC3}"/>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5" name="Footer Placeholder 4">
            <a:extLst>
              <a:ext uri="{FF2B5EF4-FFF2-40B4-BE49-F238E27FC236}">
                <a16:creationId xmlns:a16="http://schemas.microsoft.com/office/drawing/2014/main" id="{D36A40F6-21E7-64D6-3306-12383E24C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AAEBE-5DE9-7878-F560-D44074760CC4}"/>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262857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81C0-99AF-F6E6-58EF-607243173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347144-8945-0645-C09E-6C7E4DADE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5EA468-346F-180D-7E7C-05F5B206416B}"/>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5" name="Footer Placeholder 4">
            <a:extLst>
              <a:ext uri="{FF2B5EF4-FFF2-40B4-BE49-F238E27FC236}">
                <a16:creationId xmlns:a16="http://schemas.microsoft.com/office/drawing/2014/main" id="{C2878077-D429-3779-94B7-F5AD31AB0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97C0B-ACFE-C5DD-4F69-69CE151F9D8B}"/>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336956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3AB8-C0A3-420C-FB15-C54B278665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4DC6C-2B99-7A2F-EAD0-DC5B18268B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9535A-53C6-60F3-7AEF-B2C8DBF0B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7B6623-FDDB-E96B-E094-86FF2EF7B7DA}"/>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6" name="Footer Placeholder 5">
            <a:extLst>
              <a:ext uri="{FF2B5EF4-FFF2-40B4-BE49-F238E27FC236}">
                <a16:creationId xmlns:a16="http://schemas.microsoft.com/office/drawing/2014/main" id="{E4F43C16-177D-744B-99A7-4CFE3DB71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6C722-A064-470C-F814-59EB083249C5}"/>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316708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CC6D-CBC3-270D-13C5-BC2015F7E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0CC091-503F-7599-0FF1-79E197379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19251-770E-6DDA-20E3-21D30D339C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BCFC8F-969B-F14B-B674-7D0C40828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E4296-6B6B-E890-4BD4-42EB5BDE30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2D7BBD-4FBA-4074-03B7-2727A145A5C7}"/>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8" name="Footer Placeholder 7">
            <a:extLst>
              <a:ext uri="{FF2B5EF4-FFF2-40B4-BE49-F238E27FC236}">
                <a16:creationId xmlns:a16="http://schemas.microsoft.com/office/drawing/2014/main" id="{04515AC7-9B5F-FF27-3993-07CFF59B08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35E63B-60E0-BACC-75C2-C736D715F9B3}"/>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160470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6BC9-617C-254F-4738-A38036EC91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FDCEEA-5EBB-EB0B-3316-F9B275968EA2}"/>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4" name="Footer Placeholder 3">
            <a:extLst>
              <a:ext uri="{FF2B5EF4-FFF2-40B4-BE49-F238E27FC236}">
                <a16:creationId xmlns:a16="http://schemas.microsoft.com/office/drawing/2014/main" id="{2340DADE-F822-2130-F5EE-1A79F5F2C9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ACE215-9E11-654C-0A5F-6EECBE70B40F}"/>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296623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BCB26-D50E-F31B-9450-154F5CBE51D6}"/>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3" name="Footer Placeholder 2">
            <a:extLst>
              <a:ext uri="{FF2B5EF4-FFF2-40B4-BE49-F238E27FC236}">
                <a16:creationId xmlns:a16="http://schemas.microsoft.com/office/drawing/2014/main" id="{5ECC82C2-9785-FF97-8A3B-9C07717C72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CF838A-D36D-564F-1023-2EE98604D0CD}"/>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49460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135C-19F8-D676-A03F-5EE7BB4F5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181052-5D2A-F983-3557-F1710642B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29F44E-9C37-E977-3B06-B8620DAC3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13916-7A2B-CC2E-3353-504DF1C10CFD}"/>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6" name="Footer Placeholder 5">
            <a:extLst>
              <a:ext uri="{FF2B5EF4-FFF2-40B4-BE49-F238E27FC236}">
                <a16:creationId xmlns:a16="http://schemas.microsoft.com/office/drawing/2014/main" id="{9ECABE3F-18FC-F35B-244D-E85460C1C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66C91-56A7-107C-86B9-C34AC6A98E23}"/>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24850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74C9-3D26-B7D4-A980-049FEFF79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67EF2D-CF07-7A8E-3335-2824C863D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DB452-48C4-4FA9-68BB-5830034CC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2E088-27F0-06F3-9ACF-16000ED675F0}"/>
              </a:ext>
            </a:extLst>
          </p:cNvPr>
          <p:cNvSpPr>
            <a:spLocks noGrp="1"/>
          </p:cNvSpPr>
          <p:nvPr>
            <p:ph type="dt" sz="half" idx="10"/>
          </p:nvPr>
        </p:nvSpPr>
        <p:spPr/>
        <p:txBody>
          <a:bodyPr/>
          <a:lstStyle/>
          <a:p>
            <a:fld id="{6F24FB87-E6BA-4B11-B8D9-76B46D0AC5EE}" type="datetimeFigureOut">
              <a:rPr lang="en-US" smtClean="0"/>
              <a:t>7/10/2023</a:t>
            </a:fld>
            <a:endParaRPr lang="en-US"/>
          </a:p>
        </p:txBody>
      </p:sp>
      <p:sp>
        <p:nvSpPr>
          <p:cNvPr id="6" name="Footer Placeholder 5">
            <a:extLst>
              <a:ext uri="{FF2B5EF4-FFF2-40B4-BE49-F238E27FC236}">
                <a16:creationId xmlns:a16="http://schemas.microsoft.com/office/drawing/2014/main" id="{54DD7DCF-C3A5-3558-A5AE-08F7B72F6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EB1B0-DDD3-0D76-EFAB-FDCCCA30148F}"/>
              </a:ext>
            </a:extLst>
          </p:cNvPr>
          <p:cNvSpPr>
            <a:spLocks noGrp="1"/>
          </p:cNvSpPr>
          <p:nvPr>
            <p:ph type="sldNum" sz="quarter" idx="12"/>
          </p:nvPr>
        </p:nvSpPr>
        <p:spPr/>
        <p:txBody>
          <a:bodyPr/>
          <a:lstStyle/>
          <a:p>
            <a:fld id="{FDD8CB2D-1BA5-4609-9005-644D9E142B1A}" type="slidenum">
              <a:rPr lang="en-US" smtClean="0"/>
              <a:t>‹#›</a:t>
            </a:fld>
            <a:endParaRPr lang="en-US"/>
          </a:p>
        </p:txBody>
      </p:sp>
    </p:spTree>
    <p:extLst>
      <p:ext uri="{BB962C8B-B14F-4D97-AF65-F5344CB8AC3E}">
        <p14:creationId xmlns:p14="http://schemas.microsoft.com/office/powerpoint/2010/main" val="101556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8C2DF-65AE-A79B-249E-D382EC14A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49502-C938-07C5-E2CA-E900A932C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A7DB6-53A8-680C-A318-B7AE35569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4FB87-E6BA-4B11-B8D9-76B46D0AC5EE}" type="datetimeFigureOut">
              <a:rPr lang="en-US" smtClean="0"/>
              <a:t>7/10/2023</a:t>
            </a:fld>
            <a:endParaRPr lang="en-US"/>
          </a:p>
        </p:txBody>
      </p:sp>
      <p:sp>
        <p:nvSpPr>
          <p:cNvPr id="5" name="Footer Placeholder 4">
            <a:extLst>
              <a:ext uri="{FF2B5EF4-FFF2-40B4-BE49-F238E27FC236}">
                <a16:creationId xmlns:a16="http://schemas.microsoft.com/office/drawing/2014/main" id="{63676117-490E-4469-F2A8-60B75D2326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174AA4-9737-D8D4-160A-72CD80D64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8CB2D-1BA5-4609-9005-644D9E142B1A}" type="slidenum">
              <a:rPr lang="en-US" smtClean="0"/>
              <a:t>‹#›</a:t>
            </a:fld>
            <a:endParaRPr lang="en-US"/>
          </a:p>
        </p:txBody>
      </p:sp>
    </p:spTree>
    <p:extLst>
      <p:ext uri="{BB962C8B-B14F-4D97-AF65-F5344CB8AC3E}">
        <p14:creationId xmlns:p14="http://schemas.microsoft.com/office/powerpoint/2010/main" val="1824316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614E214-61C2-4ADE-B561-2437D5980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DC3D3-8DAC-EEB9-85C8-F39FE86EDAB9}"/>
              </a:ext>
            </a:extLst>
          </p:cNvPr>
          <p:cNvSpPr>
            <a:spLocks noGrp="1"/>
          </p:cNvSpPr>
          <p:nvPr>
            <p:ph type="ctrTitle"/>
          </p:nvPr>
        </p:nvSpPr>
        <p:spPr>
          <a:xfrm>
            <a:off x="645859" y="640070"/>
            <a:ext cx="4069264" cy="3793488"/>
          </a:xfrm>
          <a:noFill/>
        </p:spPr>
        <p:txBody>
          <a:bodyPr>
            <a:normAutofit/>
          </a:bodyPr>
          <a:lstStyle/>
          <a:p>
            <a:pPr algn="l"/>
            <a:r>
              <a:rPr lang="en-US" sz="4600" dirty="0"/>
              <a:t>Building a Better Game Review Analyzer</a:t>
            </a:r>
          </a:p>
        </p:txBody>
      </p:sp>
      <p:sp>
        <p:nvSpPr>
          <p:cNvPr id="3" name="Subtitle 2">
            <a:extLst>
              <a:ext uri="{FF2B5EF4-FFF2-40B4-BE49-F238E27FC236}">
                <a16:creationId xmlns:a16="http://schemas.microsoft.com/office/drawing/2014/main" id="{3F8D9B66-7E03-1715-253A-A2458F828470}"/>
              </a:ext>
            </a:extLst>
          </p:cNvPr>
          <p:cNvSpPr>
            <a:spLocks noGrp="1"/>
          </p:cNvSpPr>
          <p:nvPr>
            <p:ph type="subTitle" idx="1"/>
          </p:nvPr>
        </p:nvSpPr>
        <p:spPr>
          <a:xfrm>
            <a:off x="645857" y="4571988"/>
            <a:ext cx="4069265" cy="1645921"/>
          </a:xfrm>
          <a:noFill/>
        </p:spPr>
        <p:txBody>
          <a:bodyPr>
            <a:normAutofit/>
          </a:bodyPr>
          <a:lstStyle/>
          <a:p>
            <a:pPr algn="l"/>
            <a:r>
              <a:rPr lang="en-US" dirty="0"/>
              <a:t>A Flatiron Phase 4 Project by Jordan Loewen-Colón</a:t>
            </a:r>
          </a:p>
        </p:txBody>
      </p:sp>
      <p:sp>
        <p:nvSpPr>
          <p:cNvPr id="4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6DE660A-4ED0-34DD-48DE-01DB8FEC1FBC}"/>
              </a:ext>
            </a:extLst>
          </p:cNvPr>
          <p:cNvPicPr>
            <a:picLocks noChangeAspect="1"/>
          </p:cNvPicPr>
          <p:nvPr/>
        </p:nvPicPr>
        <p:blipFill rotWithShape="1">
          <a:blip r:embed="rId2">
            <a:extLst>
              <a:ext uri="{28A0092B-C50C-407E-A947-70E740481C1C}">
                <a14:useLocalDpi xmlns:a14="http://schemas.microsoft.com/office/drawing/2010/main" val="0"/>
              </a:ext>
            </a:extLst>
          </a:blip>
          <a:srcRect t="11556" r="-1" b="-1"/>
          <a:stretch/>
        </p:blipFill>
        <p:spPr>
          <a:xfrm>
            <a:off x="5441735" y="804672"/>
            <a:ext cx="5934456" cy="5248656"/>
          </a:xfrm>
          <a:prstGeom prst="rect">
            <a:avLst/>
          </a:prstGeom>
          <a:effectLst/>
        </p:spPr>
      </p:pic>
    </p:spTree>
    <p:extLst>
      <p:ext uri="{BB962C8B-B14F-4D97-AF65-F5344CB8AC3E}">
        <p14:creationId xmlns:p14="http://schemas.microsoft.com/office/powerpoint/2010/main" val="339478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5927-548F-B6B4-1A13-62975E22C1C8}"/>
              </a:ext>
            </a:extLst>
          </p:cNvPr>
          <p:cNvSpPr>
            <a:spLocks noGrp="1"/>
          </p:cNvSpPr>
          <p:nvPr>
            <p:ph type="title"/>
          </p:nvPr>
        </p:nvSpPr>
        <p:spPr/>
        <p:txBody>
          <a:bodyPr/>
          <a:lstStyle/>
          <a:p>
            <a:r>
              <a:rPr lang="en-US" b="1" u="sng" dirty="0"/>
              <a:t>Review Sentiment Analyzer</a:t>
            </a:r>
          </a:p>
        </p:txBody>
      </p:sp>
      <p:graphicFrame>
        <p:nvGraphicFramePr>
          <p:cNvPr id="5" name="Content Placeholder 2">
            <a:extLst>
              <a:ext uri="{FF2B5EF4-FFF2-40B4-BE49-F238E27FC236}">
                <a16:creationId xmlns:a16="http://schemas.microsoft.com/office/drawing/2014/main" id="{E217F875-1178-9678-088F-2439C8D50253}"/>
              </a:ext>
            </a:extLst>
          </p:cNvPr>
          <p:cNvGraphicFramePr>
            <a:graphicFrameLocks noGrp="1"/>
          </p:cNvGraphicFramePr>
          <p:nvPr>
            <p:ph idx="1"/>
            <p:extLst>
              <p:ext uri="{D42A27DB-BD31-4B8C-83A1-F6EECF244321}">
                <p14:modId xmlns:p14="http://schemas.microsoft.com/office/powerpoint/2010/main" val="41631091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324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EBDC01E-3631-E96D-88B2-413BE39DB7A8}"/>
              </a:ext>
            </a:extLst>
          </p:cNvPr>
          <p:cNvSpPr>
            <a:spLocks noGrp="1"/>
          </p:cNvSpPr>
          <p:nvPr>
            <p:ph type="title"/>
          </p:nvPr>
        </p:nvSpPr>
        <p:spPr>
          <a:xfrm>
            <a:off x="838200" y="838199"/>
            <a:ext cx="4191000" cy="5338763"/>
          </a:xfrm>
        </p:spPr>
        <p:txBody>
          <a:bodyPr>
            <a:normAutofit/>
          </a:bodyPr>
          <a:lstStyle/>
          <a:p>
            <a:r>
              <a:rPr lang="en-US" dirty="0"/>
              <a:t>Summary</a:t>
            </a:r>
          </a:p>
        </p:txBody>
      </p:sp>
      <p:graphicFrame>
        <p:nvGraphicFramePr>
          <p:cNvPr id="12" name="Content Placeholder 2">
            <a:extLst>
              <a:ext uri="{FF2B5EF4-FFF2-40B4-BE49-F238E27FC236}">
                <a16:creationId xmlns:a16="http://schemas.microsoft.com/office/drawing/2014/main" id="{B4F50378-3C6B-42F4-D1A7-33E68EF0D87C}"/>
              </a:ext>
            </a:extLst>
          </p:cNvPr>
          <p:cNvGraphicFramePr>
            <a:graphicFrameLocks noGrp="1"/>
          </p:cNvGraphicFramePr>
          <p:nvPr>
            <p:ph idx="1"/>
            <p:extLst>
              <p:ext uri="{D42A27DB-BD31-4B8C-83A1-F6EECF244321}">
                <p14:modId xmlns:p14="http://schemas.microsoft.com/office/powerpoint/2010/main" val="4081293433"/>
              </p:ext>
            </p:extLst>
          </p:nvPr>
        </p:nvGraphicFramePr>
        <p:xfrm>
          <a:off x="5302332" y="838199"/>
          <a:ext cx="6051468" cy="5338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61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ACE2-837F-8016-AD19-1995355B790C}"/>
              </a:ext>
            </a:extLst>
          </p:cNvPr>
          <p:cNvSpPr>
            <a:spLocks noGrp="1"/>
          </p:cNvSpPr>
          <p:nvPr>
            <p:ph type="title"/>
          </p:nvPr>
        </p:nvSpPr>
        <p:spPr/>
        <p:txBody>
          <a:bodyPr/>
          <a:lstStyle/>
          <a:p>
            <a:r>
              <a:rPr lang="en-US" b="1" dirty="0"/>
              <a:t>Recommendations</a:t>
            </a:r>
          </a:p>
        </p:txBody>
      </p:sp>
      <p:graphicFrame>
        <p:nvGraphicFramePr>
          <p:cNvPr id="5" name="Content Placeholder 2">
            <a:extLst>
              <a:ext uri="{FF2B5EF4-FFF2-40B4-BE49-F238E27FC236}">
                <a16:creationId xmlns:a16="http://schemas.microsoft.com/office/drawing/2014/main" id="{ECC3D546-4CB3-D790-FA4A-758423591A9A}"/>
              </a:ext>
            </a:extLst>
          </p:cNvPr>
          <p:cNvGraphicFramePr>
            <a:graphicFrameLocks noGrp="1"/>
          </p:cNvGraphicFramePr>
          <p:nvPr>
            <p:ph idx="1"/>
            <p:extLst>
              <p:ext uri="{D42A27DB-BD31-4B8C-83A1-F6EECF244321}">
                <p14:modId xmlns:p14="http://schemas.microsoft.com/office/powerpoint/2010/main" val="981020002"/>
              </p:ext>
            </p:extLst>
          </p:nvPr>
        </p:nvGraphicFramePr>
        <p:xfrm>
          <a:off x="329184" y="1426464"/>
          <a:ext cx="11753088" cy="5066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22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75FC6-5EA1-EC00-4F4A-3873EBE378A0}"/>
              </a:ext>
            </a:extLst>
          </p:cNvPr>
          <p:cNvSpPr>
            <a:spLocks noGrp="1"/>
          </p:cNvSpPr>
          <p:nvPr>
            <p:ph type="title"/>
          </p:nvPr>
        </p:nvSpPr>
        <p:spPr>
          <a:xfrm>
            <a:off x="640080" y="325369"/>
            <a:ext cx="4368602" cy="1956841"/>
          </a:xfrm>
        </p:spPr>
        <p:txBody>
          <a:bodyPr anchor="b">
            <a:normAutofit/>
          </a:bodyPr>
          <a:lstStyle/>
          <a:p>
            <a:r>
              <a:rPr lang="en-US" sz="5400"/>
              <a:t>Thank You</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6C5BE1-876C-31D0-CE78-4DBE6F212C6D}"/>
              </a:ext>
            </a:extLst>
          </p:cNvPr>
          <p:cNvSpPr>
            <a:spLocks noGrp="1"/>
          </p:cNvSpPr>
          <p:nvPr>
            <p:ph idx="1"/>
          </p:nvPr>
        </p:nvSpPr>
        <p:spPr>
          <a:xfrm>
            <a:off x="640080" y="2872899"/>
            <a:ext cx="4243589" cy="3320668"/>
          </a:xfrm>
        </p:spPr>
        <p:txBody>
          <a:bodyPr>
            <a:normAutofit/>
          </a:bodyPr>
          <a:lstStyle/>
          <a:p>
            <a:pPr marL="0" indent="0">
              <a:buNone/>
            </a:pPr>
            <a:endParaRPr lang="en-US" sz="2200"/>
          </a:p>
          <a:p>
            <a:pPr marL="0" indent="0">
              <a:buNone/>
            </a:pPr>
            <a:endParaRPr lang="en-US" sz="2200"/>
          </a:p>
          <a:p>
            <a:pPr marL="0" indent="0">
              <a:buNone/>
            </a:pPr>
            <a:endParaRPr lang="en-US" sz="2200"/>
          </a:p>
          <a:p>
            <a:pPr marL="0" indent="0">
              <a:buNone/>
            </a:pPr>
            <a:r>
              <a:rPr lang="en-US" sz="2200"/>
              <a:t>Jordan Loewen-Colón</a:t>
            </a:r>
          </a:p>
          <a:p>
            <a:pPr marL="0" indent="0">
              <a:buNone/>
            </a:pPr>
            <a:r>
              <a:rPr lang="en-US" sz="2200"/>
              <a:t>jbloewen@syr.edu</a:t>
            </a:r>
          </a:p>
        </p:txBody>
      </p:sp>
      <p:pic>
        <p:nvPicPr>
          <p:cNvPr id="6" name="Picture 5" descr="A cartoon of a robot&#10;&#10;Description automatically generated">
            <a:extLst>
              <a:ext uri="{FF2B5EF4-FFF2-40B4-BE49-F238E27FC236}">
                <a16:creationId xmlns:a16="http://schemas.microsoft.com/office/drawing/2014/main" id="{4D98FADB-D0CC-2E35-2E4C-7BE3C52565B1}"/>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0400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45E1-2F01-BCBA-8844-9BF516E6D901}"/>
              </a:ext>
            </a:extLst>
          </p:cNvPr>
          <p:cNvSpPr>
            <a:spLocks noGrp="1"/>
          </p:cNvSpPr>
          <p:nvPr>
            <p:ph type="title"/>
          </p:nvPr>
        </p:nvSpPr>
        <p:spPr/>
        <p:txBody>
          <a:bodyPr/>
          <a:lstStyle/>
          <a:p>
            <a:r>
              <a:rPr lang="en-US" dirty="0"/>
              <a:t>Today’s Agenda</a:t>
            </a:r>
          </a:p>
        </p:txBody>
      </p:sp>
      <p:graphicFrame>
        <p:nvGraphicFramePr>
          <p:cNvPr id="5" name="Content Placeholder 2">
            <a:extLst>
              <a:ext uri="{FF2B5EF4-FFF2-40B4-BE49-F238E27FC236}">
                <a16:creationId xmlns:a16="http://schemas.microsoft.com/office/drawing/2014/main" id="{C0ED0D1A-B1B4-59C7-3496-FD73B308068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913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555AD-16D7-3CB7-5DB1-1AF503215011}"/>
              </a:ext>
            </a:extLst>
          </p:cNvPr>
          <p:cNvSpPr>
            <a:spLocks noGrp="1"/>
          </p:cNvSpPr>
          <p:nvPr>
            <p:ph type="title"/>
          </p:nvPr>
        </p:nvSpPr>
        <p:spPr>
          <a:xfrm>
            <a:off x="6151294" y="486184"/>
            <a:ext cx="5397237" cy="1325563"/>
          </a:xfrm>
        </p:spPr>
        <p:txBody>
          <a:bodyPr>
            <a:normAutofit/>
          </a:bodyPr>
          <a:lstStyle/>
          <a:p>
            <a:r>
              <a:rPr lang="en-US" dirty="0"/>
              <a:t>The Problem</a:t>
            </a:r>
          </a:p>
        </p:txBody>
      </p:sp>
      <p:pic>
        <p:nvPicPr>
          <p:cNvPr id="8" name="Picture 7" descr="A red and yellow text&#10;&#10;Description automatically generated">
            <a:extLst>
              <a:ext uri="{FF2B5EF4-FFF2-40B4-BE49-F238E27FC236}">
                <a16:creationId xmlns:a16="http://schemas.microsoft.com/office/drawing/2014/main" id="{DA392D6C-C5F2-C857-B090-FD2C3C73A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49" y="1240456"/>
            <a:ext cx="5065804" cy="131710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4" name="Freeform: Shape 2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logo of a computer&#10;&#10;Description automatically generated">
            <a:extLst>
              <a:ext uri="{FF2B5EF4-FFF2-40B4-BE49-F238E27FC236}">
                <a16:creationId xmlns:a16="http://schemas.microsoft.com/office/drawing/2014/main" id="{9499A814-2EE8-30B3-6D55-C852E2B92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50" y="3429000"/>
            <a:ext cx="5065803" cy="2659546"/>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3" name="Content Placeholder 2">
            <a:extLst>
              <a:ext uri="{FF2B5EF4-FFF2-40B4-BE49-F238E27FC236}">
                <a16:creationId xmlns:a16="http://schemas.microsoft.com/office/drawing/2014/main" id="{60EC5C38-F310-0E40-41DB-D8BC47022815}"/>
              </a:ext>
            </a:extLst>
          </p:cNvPr>
          <p:cNvSpPr>
            <a:spLocks noGrp="1"/>
          </p:cNvSpPr>
          <p:nvPr>
            <p:ph idx="1"/>
          </p:nvPr>
        </p:nvSpPr>
        <p:spPr>
          <a:xfrm>
            <a:off x="6151294" y="1946684"/>
            <a:ext cx="5397237" cy="4351338"/>
          </a:xfrm>
        </p:spPr>
        <p:txBody>
          <a:bodyPr>
            <a:normAutofit/>
          </a:bodyPr>
          <a:lstStyle/>
          <a:p>
            <a:pPr marL="0" indent="0">
              <a:buNone/>
            </a:pPr>
            <a:r>
              <a:rPr lang="en-US" sz="2400" dirty="0" err="1"/>
              <a:t>SuperGiant</a:t>
            </a:r>
            <a:r>
              <a:rPr lang="en-US" sz="2400" dirty="0"/>
              <a:t> Games wants more useful insights from player reviews on Steam. Steam's review system offers a binary recommendation, masking nuanced player feedback. Our project will analyze reviews, focusing on aspects like sound, action, story, visuals. Through sentiment analysis, we aim to identify what elements captivate players. This understanding will guide </a:t>
            </a:r>
            <a:r>
              <a:rPr lang="en-US" sz="2400" dirty="0" err="1"/>
              <a:t>SuperGiant</a:t>
            </a:r>
            <a:r>
              <a:rPr lang="en-US" sz="2400" dirty="0"/>
              <a:t> Games to create more successful, player-centric games.</a:t>
            </a:r>
          </a:p>
        </p:txBody>
      </p:sp>
      <p:sp>
        <p:nvSpPr>
          <p:cNvPr id="26" name="Arc 2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76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1905000"/>
            <a:ext cx="4536800" cy="3141047"/>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3708388-1400-A843-FC6A-E1BA1B6ADCE9}"/>
              </a:ext>
            </a:extLst>
          </p:cNvPr>
          <p:cNvSpPr>
            <a:spLocks noGrp="1"/>
          </p:cNvSpPr>
          <p:nvPr>
            <p:ph type="title"/>
          </p:nvPr>
        </p:nvSpPr>
        <p:spPr>
          <a:xfrm>
            <a:off x="838200" y="1495427"/>
            <a:ext cx="3733800" cy="4024310"/>
          </a:xfrm>
        </p:spPr>
        <p:txBody>
          <a:bodyPr>
            <a:normAutofit/>
          </a:bodyPr>
          <a:lstStyle/>
          <a:p>
            <a:r>
              <a:rPr lang="en-US" dirty="0"/>
              <a:t>Primary Goals</a:t>
            </a:r>
          </a:p>
        </p:txBody>
      </p:sp>
      <p:graphicFrame>
        <p:nvGraphicFramePr>
          <p:cNvPr id="17" name="Content Placeholder 2">
            <a:extLst>
              <a:ext uri="{FF2B5EF4-FFF2-40B4-BE49-F238E27FC236}">
                <a16:creationId xmlns:a16="http://schemas.microsoft.com/office/drawing/2014/main" id="{A4763D35-C91A-E099-0057-C644E4B1F4DC}"/>
              </a:ext>
            </a:extLst>
          </p:cNvPr>
          <p:cNvGraphicFramePr>
            <a:graphicFrameLocks noGrp="1"/>
          </p:cNvGraphicFramePr>
          <p:nvPr>
            <p:ph idx="1"/>
            <p:extLst>
              <p:ext uri="{D42A27DB-BD31-4B8C-83A1-F6EECF244321}">
                <p14:modId xmlns:p14="http://schemas.microsoft.com/office/powerpoint/2010/main" val="4233658177"/>
              </p:ext>
            </p:extLst>
          </p:nvPr>
        </p:nvGraphicFramePr>
        <p:xfrm>
          <a:off x="4702547" y="609600"/>
          <a:ext cx="6651253" cy="5567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84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9A506190-B75F-4A39-8E5E-DA7513B1B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A7BB0-2234-C9FB-2B3F-C2522DD3B757}"/>
              </a:ext>
            </a:extLst>
          </p:cNvPr>
          <p:cNvSpPr>
            <a:spLocks noGrp="1"/>
          </p:cNvSpPr>
          <p:nvPr>
            <p:ph type="title"/>
          </p:nvPr>
        </p:nvSpPr>
        <p:spPr>
          <a:xfrm>
            <a:off x="5229509" y="795263"/>
            <a:ext cx="5847781" cy="1128200"/>
          </a:xfrm>
        </p:spPr>
        <p:txBody>
          <a:bodyPr anchor="b">
            <a:normAutofit/>
          </a:bodyPr>
          <a:lstStyle/>
          <a:p>
            <a:r>
              <a:rPr lang="en-US" sz="6600" dirty="0"/>
              <a:t>The Data</a:t>
            </a:r>
          </a:p>
        </p:txBody>
      </p:sp>
      <p:sp>
        <p:nvSpPr>
          <p:cNvPr id="46" name="Rectangle 36">
            <a:extLst>
              <a:ext uri="{FF2B5EF4-FFF2-40B4-BE49-F238E27FC236}">
                <a16:creationId xmlns:a16="http://schemas.microsoft.com/office/drawing/2014/main" id="{8587DE20-364E-4BE1-B603-E62BB8A63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4355787"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8">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51960" y="0"/>
            <a:ext cx="794004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6" name="Picture 5" descr="A screenshot of a computer&#10;&#10;Description automatically generated">
            <a:extLst>
              <a:ext uri="{FF2B5EF4-FFF2-40B4-BE49-F238E27FC236}">
                <a16:creationId xmlns:a16="http://schemas.microsoft.com/office/drawing/2014/main" id="{6C6A4677-43DC-038B-72F1-B174AF9B9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01" y="4593901"/>
            <a:ext cx="2901783" cy="190792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1DF784D-A662-18AF-7078-57059276D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02" y="2379537"/>
            <a:ext cx="3533189" cy="1907923"/>
          </a:xfrm>
          <a:prstGeom prst="rect">
            <a:avLst/>
          </a:prstGeom>
        </p:spPr>
      </p:pic>
      <p:pic>
        <p:nvPicPr>
          <p:cNvPr id="11" name="Picture 10" descr="A white logo with a black background&#10;&#10;Description automatically generated">
            <a:extLst>
              <a:ext uri="{FF2B5EF4-FFF2-40B4-BE49-F238E27FC236}">
                <a16:creationId xmlns:a16="http://schemas.microsoft.com/office/drawing/2014/main" id="{BA6B1A79-F7B7-5C18-C1CA-B2D09C41D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796" y="335089"/>
            <a:ext cx="3674795" cy="1102438"/>
          </a:xfrm>
          <a:prstGeom prst="rect">
            <a:avLst/>
          </a:prstGeom>
        </p:spPr>
      </p:pic>
      <p:sp>
        <p:nvSpPr>
          <p:cNvPr id="3" name="Content Placeholder 2">
            <a:extLst>
              <a:ext uri="{FF2B5EF4-FFF2-40B4-BE49-F238E27FC236}">
                <a16:creationId xmlns:a16="http://schemas.microsoft.com/office/drawing/2014/main" id="{7E9ED847-A910-3D0A-8FC8-D5148D84D8E6}"/>
              </a:ext>
            </a:extLst>
          </p:cNvPr>
          <p:cNvSpPr>
            <a:spLocks noGrp="1"/>
          </p:cNvSpPr>
          <p:nvPr>
            <p:ph idx="1"/>
          </p:nvPr>
        </p:nvSpPr>
        <p:spPr>
          <a:xfrm>
            <a:off x="5229510" y="2127252"/>
            <a:ext cx="5847780" cy="3699824"/>
          </a:xfrm>
        </p:spPr>
        <p:txBody>
          <a:bodyPr anchor="t">
            <a:normAutofit/>
          </a:bodyPr>
          <a:lstStyle/>
          <a:p>
            <a:r>
              <a:rPr lang="en-US" sz="2400" dirty="0"/>
              <a:t>The dataset has 70k+ entries </a:t>
            </a:r>
          </a:p>
          <a:p>
            <a:r>
              <a:rPr lang="en-US" sz="2400" dirty="0"/>
              <a:t>The reviews follow a simple binary rating system “voted up” or not. </a:t>
            </a:r>
          </a:p>
          <a:p>
            <a:r>
              <a:rPr lang="en-US" sz="2400" dirty="0"/>
              <a:t>Other data points include:</a:t>
            </a:r>
          </a:p>
          <a:p>
            <a:pPr lvl="1"/>
            <a:r>
              <a:rPr lang="en-US" dirty="0"/>
              <a:t>Playtime</a:t>
            </a:r>
          </a:p>
          <a:p>
            <a:pPr lvl="1"/>
            <a:r>
              <a:rPr lang="en-US" dirty="0"/>
              <a:t>Purchase data</a:t>
            </a:r>
          </a:p>
          <a:p>
            <a:pPr lvl="1"/>
            <a:r>
              <a:rPr lang="en-US" dirty="0"/>
              <a:t>Whether the review is rated as “funny” by other players</a:t>
            </a:r>
          </a:p>
        </p:txBody>
      </p:sp>
      <p:sp>
        <p:nvSpPr>
          <p:cNvPr id="48" name="Rectangle 40">
            <a:extLst>
              <a:ext uri="{FF2B5EF4-FFF2-40B4-BE49-F238E27FC236}">
                <a16:creationId xmlns:a16="http://schemas.microsoft.com/office/drawing/2014/main" id="{FBCA7CDC-1A5B-46A3-ACC6-B4038FE54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51960" y="6793992"/>
            <a:ext cx="794004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Tree>
    <p:extLst>
      <p:ext uri="{BB962C8B-B14F-4D97-AF65-F5344CB8AC3E}">
        <p14:creationId xmlns:p14="http://schemas.microsoft.com/office/powerpoint/2010/main" val="212613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8B795-F13B-8120-4163-5AFDD872D91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Results</a:t>
            </a:r>
          </a:p>
        </p:txBody>
      </p:sp>
      <p:sp>
        <p:nvSpPr>
          <p:cNvPr id="10" name="TextBox 9">
            <a:extLst>
              <a:ext uri="{FF2B5EF4-FFF2-40B4-BE49-F238E27FC236}">
                <a16:creationId xmlns:a16="http://schemas.microsoft.com/office/drawing/2014/main" id="{EDECCB81-6AA2-0259-D69B-8CC63EEE3C1D}"/>
              </a:ext>
            </a:extLst>
          </p:cNvPr>
          <p:cNvSpPr txBox="1"/>
          <p:nvPr/>
        </p:nvSpPr>
        <p:spPr>
          <a:xfrm>
            <a:off x="930489" y="4064815"/>
            <a:ext cx="2628900" cy="646331"/>
          </a:xfrm>
          <a:prstGeom prst="rect">
            <a:avLst/>
          </a:prstGeom>
          <a:noFill/>
        </p:spPr>
        <p:txBody>
          <a:bodyPr wrap="square" rtlCol="0">
            <a:spAutoFit/>
          </a:bodyPr>
          <a:lstStyle/>
          <a:p>
            <a:pPr algn="ctr"/>
            <a:r>
              <a:rPr lang="en-US" b="1" dirty="0">
                <a:solidFill>
                  <a:schemeClr val="bg1"/>
                </a:solidFill>
              </a:rPr>
              <a:t>The logistic regression had the highest precision</a:t>
            </a:r>
          </a:p>
        </p:txBody>
      </p:sp>
      <p:sp>
        <p:nvSpPr>
          <p:cNvPr id="4" name="Content Placeholder 3">
            <a:extLst>
              <a:ext uri="{FF2B5EF4-FFF2-40B4-BE49-F238E27FC236}">
                <a16:creationId xmlns:a16="http://schemas.microsoft.com/office/drawing/2014/main" id="{471E7A72-C03B-425F-EF24-636A61B2A4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985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3232"/>
            <a:ext cx="422899" cy="540410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9" name="Content Placeholder 8">
            <a:extLst>
              <a:ext uri="{FF2B5EF4-FFF2-40B4-BE49-F238E27FC236}">
                <a16:creationId xmlns:a16="http://schemas.microsoft.com/office/drawing/2014/main" id="{D1107405-9500-32D6-8B8E-8EAC2726014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13005" y="713344"/>
            <a:ext cx="7134860" cy="5404657"/>
          </a:xfrm>
          <a:prstGeom prst="rect">
            <a:avLst/>
          </a:prstGeom>
        </p:spPr>
      </p:pic>
      <p:sp>
        <p:nvSpPr>
          <p:cNvPr id="23" name="Content Placeholder 22">
            <a:extLst>
              <a:ext uri="{FF2B5EF4-FFF2-40B4-BE49-F238E27FC236}">
                <a16:creationId xmlns:a16="http://schemas.microsoft.com/office/drawing/2014/main" id="{BD5525B6-62D4-8ED9-DE8E-880F117FB401}"/>
              </a:ext>
            </a:extLst>
          </p:cNvPr>
          <p:cNvSpPr>
            <a:spLocks noGrp="1"/>
          </p:cNvSpPr>
          <p:nvPr>
            <p:ph idx="1"/>
          </p:nvPr>
        </p:nvSpPr>
        <p:spPr>
          <a:xfrm>
            <a:off x="8136331" y="2880452"/>
            <a:ext cx="2824070" cy="3095445"/>
          </a:xfrm>
        </p:spPr>
        <p:txBody>
          <a:bodyPr anchor="t">
            <a:normAutofit/>
          </a:bodyPr>
          <a:lstStyle/>
          <a:p>
            <a:endParaRPr lang="en-US" sz="1800"/>
          </a:p>
        </p:txBody>
      </p:sp>
      <p:cxnSp>
        <p:nvCxnSpPr>
          <p:cNvPr id="34" name="Straight Connector 33">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EACA08E-D537-41C6-96A5-5900E05D3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5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D2928CBE-59BF-C4EC-E0D8-79B75AF1F9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07967" y="45305"/>
            <a:ext cx="9083836" cy="6949136"/>
          </a:xfrm>
          <a:prstGeom prst="rect">
            <a:avLst/>
          </a:prstGeom>
          <a:ln>
            <a:noFill/>
          </a:ln>
        </p:spPr>
      </p:pic>
      <p:grpSp>
        <p:nvGrpSpPr>
          <p:cNvPr id="53" name="Group 5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4" name="Freeform: Shape 5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87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3FA4F0-3D50-8926-AB03-C1C088137548}"/>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latin typeface="+mj-lt"/>
                <a:ea typeface="+mj-ea"/>
                <a:cs typeface="+mj-cs"/>
              </a:rPr>
              <a:t>TOP 5 BIGRAMS BY THEME</a:t>
            </a:r>
          </a:p>
        </p:txBody>
      </p:sp>
      <p:graphicFrame>
        <p:nvGraphicFramePr>
          <p:cNvPr id="7" name="Table 7">
            <a:extLst>
              <a:ext uri="{FF2B5EF4-FFF2-40B4-BE49-F238E27FC236}">
                <a16:creationId xmlns:a16="http://schemas.microsoft.com/office/drawing/2014/main" id="{3E61D6C2-3DD9-42FD-C308-298CF5696D65}"/>
              </a:ext>
            </a:extLst>
          </p:cNvPr>
          <p:cNvGraphicFramePr>
            <a:graphicFrameLocks noGrp="1"/>
          </p:cNvGraphicFramePr>
          <p:nvPr>
            <p:extLst>
              <p:ext uri="{D42A27DB-BD31-4B8C-83A1-F6EECF244321}">
                <p14:modId xmlns:p14="http://schemas.microsoft.com/office/powerpoint/2010/main" val="886599976"/>
              </p:ext>
            </p:extLst>
          </p:nvPr>
        </p:nvGraphicFramePr>
        <p:xfrm>
          <a:off x="1118787" y="1845426"/>
          <a:ext cx="9951375" cy="4533951"/>
        </p:xfrm>
        <a:graphic>
          <a:graphicData uri="http://schemas.openxmlformats.org/drawingml/2006/table">
            <a:tbl>
              <a:tblPr firstRow="1" bandRow="1">
                <a:solidFill>
                  <a:schemeClr val="bg1"/>
                </a:solidFill>
                <a:tableStyleId>{5C22544A-7EE6-4342-B048-85BDC9FD1C3A}</a:tableStyleId>
              </a:tblPr>
              <a:tblGrid>
                <a:gridCol w="2726015">
                  <a:extLst>
                    <a:ext uri="{9D8B030D-6E8A-4147-A177-3AD203B41FA5}">
                      <a16:colId xmlns:a16="http://schemas.microsoft.com/office/drawing/2014/main" val="1179283644"/>
                    </a:ext>
                  </a:extLst>
                </a:gridCol>
                <a:gridCol w="2249672">
                  <a:extLst>
                    <a:ext uri="{9D8B030D-6E8A-4147-A177-3AD203B41FA5}">
                      <a16:colId xmlns:a16="http://schemas.microsoft.com/office/drawing/2014/main" val="3557233211"/>
                    </a:ext>
                  </a:extLst>
                </a:gridCol>
                <a:gridCol w="2487844">
                  <a:extLst>
                    <a:ext uri="{9D8B030D-6E8A-4147-A177-3AD203B41FA5}">
                      <a16:colId xmlns:a16="http://schemas.microsoft.com/office/drawing/2014/main" val="3850094351"/>
                    </a:ext>
                  </a:extLst>
                </a:gridCol>
                <a:gridCol w="2487844">
                  <a:extLst>
                    <a:ext uri="{9D8B030D-6E8A-4147-A177-3AD203B41FA5}">
                      <a16:colId xmlns:a16="http://schemas.microsoft.com/office/drawing/2014/main" val="1783247810"/>
                    </a:ext>
                  </a:extLst>
                </a:gridCol>
              </a:tblGrid>
              <a:tr h="6051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cap="none" spc="0">
                          <a:solidFill>
                            <a:schemeClr val="bg1"/>
                          </a:solidFill>
                          <a:effectLst/>
                          <a:latin typeface="+mn-lt"/>
                          <a:ea typeface="+mn-ea"/>
                          <a:cs typeface="+mn-cs"/>
                        </a:rPr>
                        <a:t>Music</a:t>
                      </a:r>
                    </a:p>
                  </a:txBody>
                  <a:tcPr marL="145539" marR="111953" marT="111953" marB="11195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700" b="1" cap="none" spc="0">
                          <a:solidFill>
                            <a:schemeClr val="bg1"/>
                          </a:solidFill>
                        </a:rPr>
                        <a:t>Story</a:t>
                      </a:r>
                    </a:p>
                  </a:txBody>
                  <a:tcPr marL="145539" marR="111953" marT="111953" marB="11195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700" b="1" cap="none" spc="0">
                          <a:solidFill>
                            <a:schemeClr val="bg1"/>
                          </a:solidFill>
                        </a:rPr>
                        <a:t>Gameplay</a:t>
                      </a:r>
                    </a:p>
                  </a:txBody>
                  <a:tcPr marL="145539" marR="111953" marT="111953" marB="11195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700" b="1" cap="none" spc="0">
                          <a:solidFill>
                            <a:schemeClr val="bg1"/>
                          </a:solidFill>
                        </a:rPr>
                        <a:t>Visuals</a:t>
                      </a:r>
                    </a:p>
                  </a:txBody>
                  <a:tcPr marL="145539" marR="111953" marT="111953" marB="111953"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608906909"/>
                  </a:ext>
                </a:extLst>
              </a:tr>
              <a:tr h="785757">
                <a:tc>
                  <a:txBody>
                    <a:bodyPr/>
                    <a:lstStyle/>
                    <a:p>
                      <a:r>
                        <a:rPr lang="en-US" sz="1700" b="1" kern="1200" cap="none" spc="0">
                          <a:solidFill>
                            <a:schemeClr val="tx1"/>
                          </a:solidFill>
                          <a:effectLst/>
                          <a:latin typeface="+mn-lt"/>
                          <a:ea typeface="+mn-ea"/>
                          <a:cs typeface="+mn-cs"/>
                        </a:rPr>
                        <a:t>Sound, track - 10</a:t>
                      </a:r>
                      <a:endParaRPr lang="en-US" sz="1700" kern="1200" cap="none" spc="0">
                        <a:solidFill>
                          <a:schemeClr val="tx1"/>
                        </a:solidFill>
                        <a:effectLst/>
                        <a:latin typeface="+mn-lt"/>
                        <a:ea typeface="+mn-ea"/>
                        <a:cs typeface="+mn-cs"/>
                      </a:endParaRPr>
                    </a:p>
                    <a:p>
                      <a:endParaRPr lang="en-US" sz="1700" cap="none" spc="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Side, quest - 9</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Attack, pattern -13</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Late, party - 9</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433078986"/>
                  </a:ext>
                </a:extLst>
              </a:tr>
              <a:tr h="785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a:solidFill>
                            <a:schemeClr val="tx1"/>
                          </a:solidFill>
                          <a:effectLst/>
                          <a:latin typeface="+mn-lt"/>
                          <a:ea typeface="+mn-ea"/>
                          <a:cs typeface="+mn-cs"/>
                        </a:rPr>
                        <a:t>Instead, audio - 12</a:t>
                      </a:r>
                      <a:endParaRPr lang="en-US" sz="1700" kern="1200" cap="none" spc="0">
                        <a:solidFill>
                          <a:schemeClr val="tx1"/>
                        </a:solidFill>
                        <a:effectLst/>
                        <a:latin typeface="+mn-lt"/>
                        <a:ea typeface="+mn-ea"/>
                        <a:cs typeface="+mn-cs"/>
                      </a:endParaRPr>
                    </a:p>
                    <a:p>
                      <a:endParaRPr lang="en-US" sz="1700" cap="none" spc="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Question, asked - 13</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Power, ups - 8</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Add, cart - 7</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35588978"/>
                  </a:ext>
                </a:extLst>
              </a:tr>
              <a:tr h="785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a:solidFill>
                            <a:schemeClr val="tx1"/>
                          </a:solidFill>
                          <a:effectLst/>
                          <a:latin typeface="+mn-lt"/>
                          <a:ea typeface="+mn-ea"/>
                          <a:cs typeface="+mn-cs"/>
                        </a:rPr>
                        <a:t>Audio, eargasm - 12</a:t>
                      </a:r>
                      <a:endParaRPr lang="en-US" sz="1700" kern="1200" cap="none" spc="0">
                        <a:solidFill>
                          <a:schemeClr val="tx1"/>
                        </a:solidFill>
                        <a:effectLst/>
                        <a:latin typeface="+mn-lt"/>
                        <a:ea typeface="+mn-ea"/>
                        <a:cs typeface="+mn-cs"/>
                      </a:endParaRPr>
                    </a:p>
                    <a:p>
                      <a:endParaRPr lang="en-US" sz="1700" cap="none" spc="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Family, drama - 11</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El, </a:t>
                      </a:r>
                      <a:r>
                        <a:rPr lang="en-US" sz="1700" b="1" kern="1200" cap="none" spc="0" dirty="0" err="1">
                          <a:solidFill>
                            <a:schemeClr val="tx1"/>
                          </a:solidFill>
                          <a:effectLst/>
                          <a:latin typeface="+mn-lt"/>
                          <a:ea typeface="+mn-ea"/>
                          <a:cs typeface="+mn-cs"/>
                        </a:rPr>
                        <a:t>combate</a:t>
                      </a:r>
                      <a:r>
                        <a:rPr lang="en-US" sz="1700" b="1" cap="none" spc="0" dirty="0">
                          <a:solidFill>
                            <a:schemeClr val="tx1"/>
                          </a:solidFill>
                        </a:rPr>
                        <a:t> - 9</a:t>
                      </a:r>
                    </a:p>
                  </a:txBody>
                  <a:tcPr marL="145539" marR="111953" marT="111953" marB="11195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Vibrant, color - 12</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600365049"/>
                  </a:ext>
                </a:extLst>
              </a:tr>
              <a:tr h="785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a:solidFill>
                            <a:schemeClr val="tx1"/>
                          </a:solidFill>
                          <a:effectLst/>
                          <a:latin typeface="+mn-lt"/>
                          <a:ea typeface="+mn-ea"/>
                          <a:cs typeface="+mn-cs"/>
                        </a:rPr>
                        <a:t>Musical, score - 12</a:t>
                      </a:r>
                      <a:endParaRPr lang="en-US" sz="1700" kern="1200" cap="none" spc="0">
                        <a:solidFill>
                          <a:schemeClr val="tx1"/>
                        </a:solidFill>
                        <a:effectLst/>
                        <a:latin typeface="+mn-lt"/>
                        <a:ea typeface="+mn-ea"/>
                        <a:cs typeface="+mn-cs"/>
                      </a:endParaRPr>
                    </a:p>
                    <a:p>
                      <a:endParaRPr lang="en-US" sz="1700" cap="none" spc="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Extended, family - 14</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Power, creep - 10</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Color, palette -12</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785827209"/>
                  </a:ext>
                </a:extLst>
              </a:tr>
              <a:tr h="785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cap="none" spc="0">
                          <a:solidFill>
                            <a:schemeClr val="tx1"/>
                          </a:solidFill>
                        </a:rPr>
                        <a:t>M</a:t>
                      </a:r>
                      <a:r>
                        <a:rPr lang="en-US" sz="1700" b="1" kern="1200" cap="none" spc="0">
                          <a:solidFill>
                            <a:schemeClr val="tx1"/>
                          </a:solidFill>
                          <a:effectLst/>
                          <a:latin typeface="+mn-lt"/>
                          <a:ea typeface="+mn-ea"/>
                          <a:cs typeface="+mn-cs"/>
                        </a:rPr>
                        <a:t>ass, effect - 10</a:t>
                      </a:r>
                      <a:endParaRPr lang="en-US" sz="1700" kern="1200" cap="none" spc="0">
                        <a:solidFill>
                          <a:schemeClr val="tx1"/>
                        </a:solidFill>
                        <a:effectLst/>
                        <a:latin typeface="+mn-lt"/>
                        <a:ea typeface="+mn-ea"/>
                        <a:cs typeface="+mn-cs"/>
                      </a:endParaRPr>
                    </a:p>
                    <a:p>
                      <a:endParaRPr lang="en-US" sz="1700" cap="none" spc="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Answer, question -14</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Micro, transaction - 16</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cap="none" spc="0" dirty="0">
                          <a:solidFill>
                            <a:schemeClr val="tx1"/>
                          </a:solidFill>
                          <a:effectLst/>
                          <a:latin typeface="+mn-lt"/>
                          <a:ea typeface="+mn-ea"/>
                          <a:cs typeface="+mn-cs"/>
                        </a:rPr>
                        <a:t>Farewell, earthly -15</a:t>
                      </a:r>
                      <a:endParaRPr lang="en-US" sz="1700" kern="1200" cap="none" spc="0" dirty="0">
                        <a:solidFill>
                          <a:schemeClr val="tx1"/>
                        </a:solidFill>
                        <a:effectLst/>
                        <a:latin typeface="+mn-lt"/>
                        <a:ea typeface="+mn-ea"/>
                        <a:cs typeface="+mn-cs"/>
                      </a:endParaRPr>
                    </a:p>
                    <a:p>
                      <a:endParaRPr lang="en-US" sz="1700" cap="none" spc="0" dirty="0">
                        <a:solidFill>
                          <a:schemeClr val="tx1"/>
                        </a:solidFill>
                      </a:endParaRPr>
                    </a:p>
                  </a:txBody>
                  <a:tcPr marL="145539" marR="111953" marT="111953" marB="111953">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47871141"/>
                  </a:ext>
                </a:extLst>
              </a:tr>
            </a:tbl>
          </a:graphicData>
        </a:graphic>
      </p:graphicFrame>
    </p:spTree>
    <p:extLst>
      <p:ext uri="{BB962C8B-B14F-4D97-AF65-F5344CB8AC3E}">
        <p14:creationId xmlns:p14="http://schemas.microsoft.com/office/powerpoint/2010/main" val="423090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2471</TotalTime>
  <Words>446</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 Medium</vt:lpstr>
      <vt:lpstr>Office Theme</vt:lpstr>
      <vt:lpstr>Building a Better Game Review Analyzer</vt:lpstr>
      <vt:lpstr>Today’s Agenda</vt:lpstr>
      <vt:lpstr>The Problem</vt:lpstr>
      <vt:lpstr>Primary Goals</vt:lpstr>
      <vt:lpstr>The Data</vt:lpstr>
      <vt:lpstr>Results</vt:lpstr>
      <vt:lpstr>PowerPoint Presentation</vt:lpstr>
      <vt:lpstr>PowerPoint Presentation</vt:lpstr>
      <vt:lpstr>PowerPoint Presentation</vt:lpstr>
      <vt:lpstr>Review Sentiment Analyzer</vt:lpstr>
      <vt:lpstr>Summary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Openness to (Psychedelic) Experience</dc:title>
  <dc:creator>Jordan Brady Loewen</dc:creator>
  <cp:lastModifiedBy>Jordan Brady Loewen</cp:lastModifiedBy>
  <cp:revision>4</cp:revision>
  <dcterms:created xsi:type="dcterms:W3CDTF">2023-05-29T21:21:30Z</dcterms:created>
  <dcterms:modified xsi:type="dcterms:W3CDTF">2023-07-11T20:00:25Z</dcterms:modified>
</cp:coreProperties>
</file>