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33C04-1F10-8D4B-8A8B-DAE29B11E1CF}" v="22" dt="2023-04-25T13:14:2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4"/>
    <p:restoredTop sz="96327"/>
  </p:normalViewPr>
  <p:slideViewPr>
    <p:cSldViewPr snapToGrid="0">
      <p:cViewPr varScale="1">
        <p:scale>
          <a:sx n="140" d="100"/>
          <a:sy n="140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2A833C04-1F10-8D4B-8A8B-DAE29B11E1CF}"/>
    <pc:docChg chg="undo custSel modSld">
      <pc:chgData name="Bloom PhD, Jesse D" userId="e17e4af4-92ba-4f4f-89d8-f6d4f5501821" providerId="ADAL" clId="{2A833C04-1F10-8D4B-8A8B-DAE29B11E1CF}" dt="2023-04-25T13:15:03.040" v="93" actId="1076"/>
      <pc:docMkLst>
        <pc:docMk/>
      </pc:docMkLst>
      <pc:sldChg chg="addSp modSp mod">
        <pc:chgData name="Bloom PhD, Jesse D" userId="e17e4af4-92ba-4f4f-89d8-f6d4f5501821" providerId="ADAL" clId="{2A833C04-1F10-8D4B-8A8B-DAE29B11E1CF}" dt="2023-04-25T13:15:03.040" v="93" actId="1076"/>
        <pc:sldMkLst>
          <pc:docMk/>
          <pc:sldMk cId="3788321" sldId="256"/>
        </pc:sldMkLst>
        <pc:spChg chg="add mod">
          <ac:chgData name="Bloom PhD, Jesse D" userId="e17e4af4-92ba-4f4f-89d8-f6d4f5501821" providerId="ADAL" clId="{2A833C04-1F10-8D4B-8A8B-DAE29B11E1CF}" dt="2023-04-25T13:15:03.040" v="93" actId="1076"/>
          <ac:spMkLst>
            <pc:docMk/>
            <pc:sldMk cId="3788321" sldId="256"/>
            <ac:spMk id="2" creationId="{185E6054-ACB6-F051-02D0-085D281A3D14}"/>
          </ac:spMkLst>
        </pc:spChg>
        <pc:spChg chg="add mod">
          <ac:chgData name="Bloom PhD, Jesse D" userId="e17e4af4-92ba-4f4f-89d8-f6d4f5501821" providerId="ADAL" clId="{2A833C04-1F10-8D4B-8A8B-DAE29B11E1CF}" dt="2023-04-23T04:17:47.536" v="10" actId="207"/>
          <ac:spMkLst>
            <pc:docMk/>
            <pc:sldMk cId="3788321" sldId="256"/>
            <ac:spMk id="3" creationId="{CFD305A0-89C6-5F74-1D62-78013F027D37}"/>
          </ac:spMkLst>
        </pc:spChg>
        <pc:spChg chg="add mod">
          <ac:chgData name="Bloom PhD, Jesse D" userId="e17e4af4-92ba-4f4f-89d8-f6d4f5501821" providerId="ADAL" clId="{2A833C04-1F10-8D4B-8A8B-DAE29B11E1CF}" dt="2023-04-25T13:14:49.974" v="92" actId="20577"/>
          <ac:spMkLst>
            <pc:docMk/>
            <pc:sldMk cId="3788321" sldId="256"/>
            <ac:spMk id="5" creationId="{78D8DEF5-4CEE-5821-00F9-D369B574D24D}"/>
          </ac:spMkLst>
        </pc:spChg>
        <pc:spChg chg="mod">
          <ac:chgData name="Bloom PhD, Jesse D" userId="e17e4af4-92ba-4f4f-89d8-f6d4f5501821" providerId="ADAL" clId="{2A833C04-1F10-8D4B-8A8B-DAE29B11E1CF}" dt="2023-04-23T04:17:18.147" v="0" actId="1076"/>
          <ac:spMkLst>
            <pc:docMk/>
            <pc:sldMk cId="3788321" sldId="256"/>
            <ac:spMk id="18" creationId="{57781EE9-F61C-DCED-E147-34DA47F398BC}"/>
          </ac:spMkLst>
        </pc:spChg>
        <pc:picChg chg="mod modCrop">
          <ac:chgData name="Bloom PhD, Jesse D" userId="e17e4af4-92ba-4f4f-89d8-f6d4f5501821" providerId="ADAL" clId="{2A833C04-1F10-8D4B-8A8B-DAE29B11E1CF}" dt="2023-04-25T13:14:03.889" v="49" actId="732"/>
          <ac:picMkLst>
            <pc:docMk/>
            <pc:sldMk cId="3788321" sldId="256"/>
            <ac:picMk id="7" creationId="{ECBA3DC3-223E-775C-DCB9-51143877DB6C}"/>
          </ac:picMkLst>
        </pc:picChg>
        <pc:cxnChg chg="add mod">
          <ac:chgData name="Bloom PhD, Jesse D" userId="e17e4af4-92ba-4f4f-89d8-f6d4f5501821" providerId="ADAL" clId="{2A833C04-1F10-8D4B-8A8B-DAE29B11E1CF}" dt="2023-04-23T04:18:29.057" v="14" actId="692"/>
          <ac:cxnSpMkLst>
            <pc:docMk/>
            <pc:sldMk cId="3788321" sldId="256"/>
            <ac:cxnSpMk id="4" creationId="{7A2CCEED-7245-8B29-B6B7-FF278A48FD93}"/>
          </ac:cxnSpMkLst>
        </pc:cxnChg>
        <pc:cxnChg chg="mod">
          <ac:chgData name="Bloom PhD, Jesse D" userId="e17e4af4-92ba-4f4f-89d8-f6d4f5501821" providerId="ADAL" clId="{2A833C04-1F10-8D4B-8A8B-DAE29B11E1CF}" dt="2023-04-23T04:17:22.513" v="1" actId="14100"/>
          <ac:cxnSpMkLst>
            <pc:docMk/>
            <pc:sldMk cId="3788321" sldId="256"/>
            <ac:cxnSpMk id="19" creationId="{C5C3BBCD-7A37-A86F-C7B2-15337BE246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B8E8-DC0B-7C09-6177-819FB4435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9EAF-0F8D-3A37-6854-899A1BB7B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EC784-1953-2AC3-B32D-D78B1B98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D2D0-1385-86E3-5B16-05295BA7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0994-ECB7-BADD-9357-80D1B11B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26AD-721D-CD59-BA19-12AF672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7F11E-663C-119A-82FC-0B89EE72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8F81-1822-164C-7030-5E5A9C01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B626-95C8-C360-F4EB-E56F6F5E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4C4C-4D2F-6A4F-3E5E-9DE8FECB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4F85B-B660-6237-1609-9F95C82E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0A9A8-6493-498F-6ED1-7DFD8225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08BE-D024-5906-FB99-BE24E6B4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431A-365A-3EEF-8503-EBA27598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6444-DB77-C4B1-CDB5-5FC41A78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815B-88C5-A27F-8C8A-D6BF9E04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127C-8164-5151-D858-A99A98FD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4936-3EB8-8AE7-7B6C-2B2628B8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09F2-68D9-83B8-1913-FE7CDB66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8B85-76BE-1B4F-3CBF-6DAA47CB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58-056B-7EB3-405C-EE56D9BD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19D5-6A49-7DC8-37CB-E65A6CA2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23D1-F49E-20C2-3181-37E7BD2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4495-741C-8BF3-E71D-C8DF08C5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2F1B-4A4F-1D24-09AD-9C1C83ED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9DA7-D351-8CC4-EF1E-FA2AEDF3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E71D-713B-3172-5757-3778E9660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6047F-5165-55B0-8C1E-F11B1C56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F921-1637-1F24-110B-7C31198A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13E6-9DCF-7388-A14B-5A5B85FA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1F809-7AFF-BEFA-6822-12C6B630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08B1-CD9C-568E-51D6-3B21930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2050-EB19-F211-C78A-F2EC8448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E7F-02B8-C06F-2E63-95D4968D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B0CE9-7152-BF18-D153-1116DA5CF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E282A-0BE2-19E4-5DAB-9DDE6D33B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ACCAB-B6F1-F04E-C7C5-B276D77E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77AB-3A06-6AA3-A1F8-5FE78D3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D8FB0-3485-391C-C87F-C244ABFB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8C1E-A65B-D285-FE51-999A212E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84A17-66B1-B90C-4C5F-598D3657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E72E6-B093-DF9F-0211-B86F4499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138EE-6577-7C10-4EE9-9191AD47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57B35-73DE-2F51-4916-4833016A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BF9C1-3B9E-3C00-286E-29674804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77579-9A19-89AF-32C1-68F92544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DEDF-FEF9-1424-6953-ABD9AF04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C1AA-EDCE-8023-AC2C-4F60111F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FD3E3-AF42-D971-B811-6DDA2052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BCEBD-B121-6776-BB79-0D4B9C1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48E5-3D7A-E2C5-CFAA-487A3A56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D51FB-00CB-1E59-5BD8-68A0001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3A90-72CB-F5CA-BFA3-81A5DA8E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1077C-6180-53E6-6336-F2A63A2A2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9DD1-8676-0285-20BB-AC4CECC8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2852-2F85-A007-1E7F-367D389F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86AC-DFDB-3A25-D1C0-965E052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9E6F9-2873-BFFE-5CD9-95BB2C90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00026-3EC0-03DC-EC7B-13F71D6F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82B5-6CE9-E317-8F5F-1642A94C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3BCA-EC1A-C845-9D2C-52F14AFDD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09D2-2B5E-4748-A555-941E248496F6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CD0E-939B-E380-1D2A-BFCFB5803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88BF-ACC1-930F-2B45-EA329B2A0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CBA3DC3-223E-775C-DCB9-51143877D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1"/>
          <a:stretch/>
        </p:blipFill>
        <p:spPr>
          <a:xfrm>
            <a:off x="86498" y="365760"/>
            <a:ext cx="12052057" cy="62945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7DABB1-2061-63AC-734C-359CCF0563A9}"/>
              </a:ext>
            </a:extLst>
          </p:cNvPr>
          <p:cNvCxnSpPr>
            <a:cxnSpLocks/>
          </p:cNvCxnSpPr>
          <p:nvPr/>
        </p:nvCxnSpPr>
        <p:spPr>
          <a:xfrm flipV="1">
            <a:off x="11226188" y="870332"/>
            <a:ext cx="429659" cy="85514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CD772-3D23-E43F-7D7F-4546A90A1F59}"/>
              </a:ext>
            </a:extLst>
          </p:cNvPr>
          <p:cNvSpPr txBox="1"/>
          <p:nvPr/>
        </p:nvSpPr>
        <p:spPr>
          <a:xfrm>
            <a:off x="10424160" y="768096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81EE9-F61C-DCED-E147-34DA47F398BC}"/>
              </a:ext>
            </a:extLst>
          </p:cNvPr>
          <p:cNvSpPr txBox="1"/>
          <p:nvPr/>
        </p:nvSpPr>
        <p:spPr>
          <a:xfrm>
            <a:off x="5120088" y="2426291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C3BBCD-7A37-A86F-C7B2-15337BE246E8}"/>
              </a:ext>
            </a:extLst>
          </p:cNvPr>
          <p:cNvCxnSpPr>
            <a:cxnSpLocks/>
          </p:cNvCxnSpPr>
          <p:nvPr/>
        </p:nvCxnSpPr>
        <p:spPr>
          <a:xfrm flipH="1" flipV="1">
            <a:off x="5244029" y="2192357"/>
            <a:ext cx="105577" cy="280489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4A8363-032C-F87D-7346-D0801A4FA146}"/>
              </a:ext>
            </a:extLst>
          </p:cNvPr>
          <p:cNvSpPr txBox="1"/>
          <p:nvPr/>
        </p:nvSpPr>
        <p:spPr>
          <a:xfrm>
            <a:off x="2997506" y="4443733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E6A2D1-C566-231F-54F2-966DB8EE88D7}"/>
              </a:ext>
            </a:extLst>
          </p:cNvPr>
          <p:cNvCxnSpPr>
            <a:cxnSpLocks/>
          </p:cNvCxnSpPr>
          <p:nvPr/>
        </p:nvCxnSpPr>
        <p:spPr>
          <a:xfrm flipH="1" flipV="1">
            <a:off x="2767988" y="4442684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2E255A-CE21-D6A0-EEB6-94F5E05E899F}"/>
              </a:ext>
            </a:extLst>
          </p:cNvPr>
          <p:cNvSpPr txBox="1"/>
          <p:nvPr/>
        </p:nvSpPr>
        <p:spPr>
          <a:xfrm>
            <a:off x="8955795" y="5047825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6018F-9188-31DC-91E8-1E35ADCB16CF}"/>
              </a:ext>
            </a:extLst>
          </p:cNvPr>
          <p:cNvCxnSpPr>
            <a:cxnSpLocks/>
          </p:cNvCxnSpPr>
          <p:nvPr/>
        </p:nvCxnSpPr>
        <p:spPr>
          <a:xfrm flipH="1" flipV="1">
            <a:off x="8726277" y="5046776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ED6462-8AE0-7112-0698-9404EBFF581B}"/>
              </a:ext>
            </a:extLst>
          </p:cNvPr>
          <p:cNvSpPr txBox="1"/>
          <p:nvPr/>
        </p:nvSpPr>
        <p:spPr>
          <a:xfrm>
            <a:off x="10002398" y="4155458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D78B71-E41B-429A-EAEE-53DB48894367}"/>
              </a:ext>
            </a:extLst>
          </p:cNvPr>
          <p:cNvCxnSpPr>
            <a:cxnSpLocks/>
          </p:cNvCxnSpPr>
          <p:nvPr/>
        </p:nvCxnSpPr>
        <p:spPr>
          <a:xfrm flipH="1" flipV="1">
            <a:off x="9772880" y="4154409"/>
            <a:ext cx="229518" cy="18571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A826DC-E171-B5A5-9B54-50DB681BAE9B}"/>
              </a:ext>
            </a:extLst>
          </p:cNvPr>
          <p:cNvSpPr txBox="1"/>
          <p:nvPr/>
        </p:nvSpPr>
        <p:spPr>
          <a:xfrm>
            <a:off x="1429439" y="3455793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C34512-016B-D7D1-29D8-AA35E31D4F8D}"/>
              </a:ext>
            </a:extLst>
          </p:cNvPr>
          <p:cNvCxnSpPr>
            <a:cxnSpLocks/>
          </p:cNvCxnSpPr>
          <p:nvPr/>
        </p:nvCxnSpPr>
        <p:spPr>
          <a:xfrm>
            <a:off x="2767988" y="3687014"/>
            <a:ext cx="229518" cy="184666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4CDB97-10C1-E1B9-8D59-499B821CB4F0}"/>
              </a:ext>
            </a:extLst>
          </p:cNvPr>
          <p:cNvSpPr txBox="1"/>
          <p:nvPr/>
        </p:nvSpPr>
        <p:spPr>
          <a:xfrm>
            <a:off x="3272009" y="1041263"/>
            <a:ext cx="207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largemouth bass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26565B-0A46-161A-F86B-32BD4221D08B}"/>
              </a:ext>
            </a:extLst>
          </p:cNvPr>
          <p:cNvCxnSpPr>
            <a:cxnSpLocks/>
          </p:cNvCxnSpPr>
          <p:nvPr/>
        </p:nvCxnSpPr>
        <p:spPr>
          <a:xfrm>
            <a:off x="5120088" y="1272484"/>
            <a:ext cx="229518" cy="184666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6150EB-ECEB-19DC-3B09-D1F6FE32B158}"/>
              </a:ext>
            </a:extLst>
          </p:cNvPr>
          <p:cNvSpPr txBox="1"/>
          <p:nvPr/>
        </p:nvSpPr>
        <p:spPr>
          <a:xfrm>
            <a:off x="5826090" y="1506814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051058-E66B-E1AC-9953-C6C80EE41D92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596572" y="1650694"/>
            <a:ext cx="229518" cy="4078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EB16DF3-76C1-1538-067D-46D1EEBEE230}"/>
              </a:ext>
            </a:extLst>
          </p:cNvPr>
          <p:cNvSpPr txBox="1"/>
          <p:nvPr/>
        </p:nvSpPr>
        <p:spPr>
          <a:xfrm>
            <a:off x="3723700" y="1423900"/>
            <a:ext cx="1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catfish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F4597D-1A40-4EB5-6C62-FCBA343B0C1F}"/>
              </a:ext>
            </a:extLst>
          </p:cNvPr>
          <p:cNvCxnSpPr>
            <a:cxnSpLocks/>
          </p:cNvCxnSpPr>
          <p:nvPr/>
        </p:nvCxnSpPr>
        <p:spPr>
          <a:xfrm>
            <a:off x="4518292" y="1655121"/>
            <a:ext cx="373197" cy="36358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8E2F52-9CC0-BF0B-6794-2A8B3958A3EE}"/>
              </a:ext>
            </a:extLst>
          </p:cNvPr>
          <p:cNvSpPr txBox="1"/>
          <p:nvPr/>
        </p:nvSpPr>
        <p:spPr>
          <a:xfrm>
            <a:off x="5756312" y="1849781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791D80-C500-DA90-7763-7E4A5F2470ED}"/>
              </a:ext>
            </a:extLst>
          </p:cNvPr>
          <p:cNvCxnSpPr>
            <a:cxnSpLocks/>
          </p:cNvCxnSpPr>
          <p:nvPr/>
        </p:nvCxnSpPr>
        <p:spPr>
          <a:xfrm flipH="1" flipV="1">
            <a:off x="5473547" y="1816175"/>
            <a:ext cx="352543" cy="16822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52E7EB-8763-3646-19F6-660A08B5F1C2}"/>
              </a:ext>
            </a:extLst>
          </p:cNvPr>
          <p:cNvSpPr txBox="1"/>
          <p:nvPr/>
        </p:nvSpPr>
        <p:spPr>
          <a:xfrm>
            <a:off x="10994834" y="431142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439C2-AEA1-05BB-5FF3-8BFEBF23723B}"/>
              </a:ext>
            </a:extLst>
          </p:cNvPr>
          <p:cNvCxnSpPr>
            <a:cxnSpLocks/>
          </p:cNvCxnSpPr>
          <p:nvPr/>
        </p:nvCxnSpPr>
        <p:spPr>
          <a:xfrm>
            <a:off x="11591206" y="620607"/>
            <a:ext cx="272668" cy="11000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2BF826-7E81-1730-0EB8-5AA309B01FB1}"/>
              </a:ext>
            </a:extLst>
          </p:cNvPr>
          <p:cNvSpPr txBox="1"/>
          <p:nvPr/>
        </p:nvSpPr>
        <p:spPr>
          <a:xfrm>
            <a:off x="11242512" y="1783738"/>
            <a:ext cx="102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spotted dove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85FA8F-5F75-4D7E-3B3E-350F5D762A22}"/>
              </a:ext>
            </a:extLst>
          </p:cNvPr>
          <p:cNvCxnSpPr>
            <a:cxnSpLocks/>
          </p:cNvCxnSpPr>
          <p:nvPr/>
        </p:nvCxnSpPr>
        <p:spPr>
          <a:xfrm flipH="1" flipV="1">
            <a:off x="11793009" y="1154532"/>
            <a:ext cx="70865" cy="745754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D305A0-89C6-5F74-1D62-78013F027D37}"/>
              </a:ext>
            </a:extLst>
          </p:cNvPr>
          <p:cNvSpPr txBox="1"/>
          <p:nvPr/>
        </p:nvSpPr>
        <p:spPr>
          <a:xfrm>
            <a:off x="5514968" y="2100214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2CCEED-7245-8B29-B6B7-FF278A48FD93}"/>
              </a:ext>
            </a:extLst>
          </p:cNvPr>
          <p:cNvCxnSpPr>
            <a:cxnSpLocks/>
          </p:cNvCxnSpPr>
          <p:nvPr/>
        </p:nvCxnSpPr>
        <p:spPr>
          <a:xfrm flipH="1" flipV="1">
            <a:off x="5323536" y="2004657"/>
            <a:ext cx="307006" cy="203809"/>
          </a:xfrm>
          <a:prstGeom prst="straightConnector1">
            <a:avLst/>
          </a:prstGeom>
          <a:ln w="9525">
            <a:solidFill>
              <a:srgbClr val="92D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5E6054-ACB6-F051-02D0-085D281A3D14}"/>
              </a:ext>
            </a:extLst>
          </p:cNvPr>
          <p:cNvSpPr txBox="1"/>
          <p:nvPr/>
        </p:nvSpPr>
        <p:spPr>
          <a:xfrm>
            <a:off x="2326285" y="-5540"/>
            <a:ext cx="3023321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sampling 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8DEF5-4CEE-5821-00F9-D369B574D24D}"/>
              </a:ext>
            </a:extLst>
          </p:cNvPr>
          <p:cNvSpPr txBox="1"/>
          <p:nvPr/>
        </p:nvSpPr>
        <p:spPr>
          <a:xfrm>
            <a:off x="6718455" y="-5540"/>
            <a:ext cx="5473545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only January-12-2020 samples</a:t>
            </a:r>
          </a:p>
        </p:txBody>
      </p:sp>
    </p:spTree>
    <p:extLst>
      <p:ext uri="{BB962C8B-B14F-4D97-AF65-F5344CB8AC3E}">
        <p14:creationId xmlns:p14="http://schemas.microsoft.com/office/powerpoint/2010/main" val="37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1</cp:revision>
  <dcterms:created xsi:type="dcterms:W3CDTF">2023-04-22T20:21:09Z</dcterms:created>
  <dcterms:modified xsi:type="dcterms:W3CDTF">2023-04-25T13:15:13Z</dcterms:modified>
</cp:coreProperties>
</file>