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984163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68C565-51C4-5147-9989-139932DC2DB2}" v="7" dt="2023-07-03T00:22:41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44"/>
    <p:restoredTop sz="96327"/>
  </p:normalViewPr>
  <p:slideViewPr>
    <p:cSldViewPr snapToGrid="0">
      <p:cViewPr varScale="1">
        <p:scale>
          <a:sx n="97" d="100"/>
          <a:sy n="97" d="100"/>
        </p:scale>
        <p:origin x="46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oom PhD, Jesse D" userId="e17e4af4-92ba-4f4f-89d8-f6d4f5501821" providerId="ADAL" clId="{2A833C04-1F10-8D4B-8A8B-DAE29B11E1CF}"/>
    <pc:docChg chg="undo custSel modSld">
      <pc:chgData name="Bloom PhD, Jesse D" userId="e17e4af4-92ba-4f4f-89d8-f6d4f5501821" providerId="ADAL" clId="{2A833C04-1F10-8D4B-8A8B-DAE29B11E1CF}" dt="2023-04-25T13:15:03.040" v="93" actId="1076"/>
      <pc:docMkLst>
        <pc:docMk/>
      </pc:docMkLst>
      <pc:sldChg chg="addSp modSp mod">
        <pc:chgData name="Bloom PhD, Jesse D" userId="e17e4af4-92ba-4f4f-89d8-f6d4f5501821" providerId="ADAL" clId="{2A833C04-1F10-8D4B-8A8B-DAE29B11E1CF}" dt="2023-04-25T13:15:03.040" v="93" actId="1076"/>
        <pc:sldMkLst>
          <pc:docMk/>
          <pc:sldMk cId="3788321" sldId="256"/>
        </pc:sldMkLst>
        <pc:spChg chg="add mod">
          <ac:chgData name="Bloom PhD, Jesse D" userId="e17e4af4-92ba-4f4f-89d8-f6d4f5501821" providerId="ADAL" clId="{2A833C04-1F10-8D4B-8A8B-DAE29B11E1CF}" dt="2023-04-25T13:15:03.040" v="93" actId="1076"/>
          <ac:spMkLst>
            <pc:docMk/>
            <pc:sldMk cId="3788321" sldId="256"/>
            <ac:spMk id="2" creationId="{185E6054-ACB6-F051-02D0-085D281A3D14}"/>
          </ac:spMkLst>
        </pc:spChg>
        <pc:spChg chg="add mod">
          <ac:chgData name="Bloom PhD, Jesse D" userId="e17e4af4-92ba-4f4f-89d8-f6d4f5501821" providerId="ADAL" clId="{2A833C04-1F10-8D4B-8A8B-DAE29B11E1CF}" dt="2023-04-23T04:17:47.536" v="10" actId="207"/>
          <ac:spMkLst>
            <pc:docMk/>
            <pc:sldMk cId="3788321" sldId="256"/>
            <ac:spMk id="3" creationId="{CFD305A0-89C6-5F74-1D62-78013F027D37}"/>
          </ac:spMkLst>
        </pc:spChg>
        <pc:spChg chg="add mod">
          <ac:chgData name="Bloom PhD, Jesse D" userId="e17e4af4-92ba-4f4f-89d8-f6d4f5501821" providerId="ADAL" clId="{2A833C04-1F10-8D4B-8A8B-DAE29B11E1CF}" dt="2023-04-25T13:14:49.974" v="92" actId="20577"/>
          <ac:spMkLst>
            <pc:docMk/>
            <pc:sldMk cId="3788321" sldId="256"/>
            <ac:spMk id="5" creationId="{78D8DEF5-4CEE-5821-00F9-D369B574D24D}"/>
          </ac:spMkLst>
        </pc:spChg>
        <pc:spChg chg="mod">
          <ac:chgData name="Bloom PhD, Jesse D" userId="e17e4af4-92ba-4f4f-89d8-f6d4f5501821" providerId="ADAL" clId="{2A833C04-1F10-8D4B-8A8B-DAE29B11E1CF}" dt="2023-04-23T04:17:18.147" v="0" actId="1076"/>
          <ac:spMkLst>
            <pc:docMk/>
            <pc:sldMk cId="3788321" sldId="256"/>
            <ac:spMk id="18" creationId="{57781EE9-F61C-DCED-E147-34DA47F398BC}"/>
          </ac:spMkLst>
        </pc:spChg>
        <pc:picChg chg="mod modCrop">
          <ac:chgData name="Bloom PhD, Jesse D" userId="e17e4af4-92ba-4f4f-89d8-f6d4f5501821" providerId="ADAL" clId="{2A833C04-1F10-8D4B-8A8B-DAE29B11E1CF}" dt="2023-04-25T13:14:03.889" v="49" actId="732"/>
          <ac:picMkLst>
            <pc:docMk/>
            <pc:sldMk cId="3788321" sldId="256"/>
            <ac:picMk id="7" creationId="{ECBA3DC3-223E-775C-DCB9-51143877DB6C}"/>
          </ac:picMkLst>
        </pc:picChg>
        <pc:cxnChg chg="add mod">
          <ac:chgData name="Bloom PhD, Jesse D" userId="e17e4af4-92ba-4f4f-89d8-f6d4f5501821" providerId="ADAL" clId="{2A833C04-1F10-8D4B-8A8B-DAE29B11E1CF}" dt="2023-04-23T04:18:29.057" v="14" actId="692"/>
          <ac:cxnSpMkLst>
            <pc:docMk/>
            <pc:sldMk cId="3788321" sldId="256"/>
            <ac:cxnSpMk id="4" creationId="{7A2CCEED-7245-8B29-B6B7-FF278A48FD93}"/>
          </ac:cxnSpMkLst>
        </pc:cxnChg>
        <pc:cxnChg chg="mod">
          <ac:chgData name="Bloom PhD, Jesse D" userId="e17e4af4-92ba-4f4f-89d8-f6d4f5501821" providerId="ADAL" clId="{2A833C04-1F10-8D4B-8A8B-DAE29B11E1CF}" dt="2023-04-23T04:17:22.513" v="1" actId="14100"/>
          <ac:cxnSpMkLst>
            <pc:docMk/>
            <pc:sldMk cId="3788321" sldId="256"/>
            <ac:cxnSpMk id="19" creationId="{C5C3BBCD-7A37-A86F-C7B2-15337BE246E8}"/>
          </ac:cxnSpMkLst>
        </pc:cxnChg>
      </pc:sldChg>
    </pc:docChg>
  </pc:docChgLst>
  <pc:docChgLst>
    <pc:chgData name="Bloom PhD, Jesse D" userId="e17e4af4-92ba-4f4f-89d8-f6d4f5501821" providerId="ADAL" clId="{7268C565-51C4-5147-9989-139932DC2DB2}"/>
    <pc:docChg chg="custSel modSld">
      <pc:chgData name="Bloom PhD, Jesse D" userId="e17e4af4-92ba-4f4f-89d8-f6d4f5501821" providerId="ADAL" clId="{7268C565-51C4-5147-9989-139932DC2DB2}" dt="2023-07-03T00:29:58.979" v="121" actId="1076"/>
      <pc:docMkLst>
        <pc:docMk/>
      </pc:docMkLst>
      <pc:sldChg chg="addSp delSp modSp mod">
        <pc:chgData name="Bloom PhD, Jesse D" userId="e17e4af4-92ba-4f4f-89d8-f6d4f5501821" providerId="ADAL" clId="{7268C565-51C4-5147-9989-139932DC2DB2}" dt="2023-07-03T00:29:58.979" v="121" actId="1076"/>
        <pc:sldMkLst>
          <pc:docMk/>
          <pc:sldMk cId="3788321" sldId="256"/>
        </pc:sldMkLst>
        <pc:spChg chg="mod topLvl">
          <ac:chgData name="Bloom PhD, Jesse D" userId="e17e4af4-92ba-4f4f-89d8-f6d4f5501821" providerId="ADAL" clId="{7268C565-51C4-5147-9989-139932DC2DB2}" dt="2023-07-03T00:18:56.873" v="14" actId="20577"/>
          <ac:spMkLst>
            <pc:docMk/>
            <pc:sldMk cId="3788321" sldId="256"/>
            <ac:spMk id="171" creationId="{31905AE4-926D-696D-B0DE-0B7BE07B185D}"/>
          </ac:spMkLst>
        </pc:spChg>
        <pc:spChg chg="mod topLvl">
          <ac:chgData name="Bloom PhD, Jesse D" userId="e17e4af4-92ba-4f4f-89d8-f6d4f5501821" providerId="ADAL" clId="{7268C565-51C4-5147-9989-139932DC2DB2}" dt="2023-07-03T00:22:41.828" v="33" actId="167"/>
          <ac:spMkLst>
            <pc:docMk/>
            <pc:sldMk cId="3788321" sldId="256"/>
            <ac:spMk id="172" creationId="{90CAC232-EC55-7C27-9792-400047A674E4}"/>
          </ac:spMkLst>
        </pc:spChg>
        <pc:spChg chg="mod topLvl">
          <ac:chgData name="Bloom PhD, Jesse D" userId="e17e4af4-92ba-4f4f-89d8-f6d4f5501821" providerId="ADAL" clId="{7268C565-51C4-5147-9989-139932DC2DB2}" dt="2023-07-03T00:22:41.828" v="33" actId="167"/>
          <ac:spMkLst>
            <pc:docMk/>
            <pc:sldMk cId="3788321" sldId="256"/>
            <ac:spMk id="173" creationId="{26AA340B-72B4-793F-EFA1-BA7C1F36525E}"/>
          </ac:spMkLst>
        </pc:spChg>
        <pc:spChg chg="mod topLvl">
          <ac:chgData name="Bloom PhD, Jesse D" userId="e17e4af4-92ba-4f4f-89d8-f6d4f5501821" providerId="ADAL" clId="{7268C565-51C4-5147-9989-139932DC2DB2}" dt="2023-07-03T00:22:41.828" v="33" actId="167"/>
          <ac:spMkLst>
            <pc:docMk/>
            <pc:sldMk cId="3788321" sldId="256"/>
            <ac:spMk id="174" creationId="{DDE162FD-A51E-E449-476A-474ABE997DF1}"/>
          </ac:spMkLst>
        </pc:spChg>
        <pc:spChg chg="mod topLvl">
          <ac:chgData name="Bloom PhD, Jesse D" userId="e17e4af4-92ba-4f4f-89d8-f6d4f5501821" providerId="ADAL" clId="{7268C565-51C4-5147-9989-139932DC2DB2}" dt="2023-07-03T00:22:41.828" v="33" actId="167"/>
          <ac:spMkLst>
            <pc:docMk/>
            <pc:sldMk cId="3788321" sldId="256"/>
            <ac:spMk id="175" creationId="{D1D79EF9-B3DC-4525-BB6C-84AF10E38D01}"/>
          </ac:spMkLst>
        </pc:spChg>
        <pc:spChg chg="mod topLvl">
          <ac:chgData name="Bloom PhD, Jesse D" userId="e17e4af4-92ba-4f4f-89d8-f6d4f5501821" providerId="ADAL" clId="{7268C565-51C4-5147-9989-139932DC2DB2}" dt="2023-07-03T00:22:41.828" v="33" actId="167"/>
          <ac:spMkLst>
            <pc:docMk/>
            <pc:sldMk cId="3788321" sldId="256"/>
            <ac:spMk id="176" creationId="{B1C636A4-DF78-42E0-EB04-3E4DB689DBA1}"/>
          </ac:spMkLst>
        </pc:spChg>
        <pc:spChg chg="mod topLvl">
          <ac:chgData name="Bloom PhD, Jesse D" userId="e17e4af4-92ba-4f4f-89d8-f6d4f5501821" providerId="ADAL" clId="{7268C565-51C4-5147-9989-139932DC2DB2}" dt="2023-07-03T00:23:38.274" v="41" actId="1076"/>
          <ac:spMkLst>
            <pc:docMk/>
            <pc:sldMk cId="3788321" sldId="256"/>
            <ac:spMk id="179" creationId="{0BF29863-1DE9-7B10-1309-A00220959973}"/>
          </ac:spMkLst>
        </pc:spChg>
        <pc:spChg chg="mod topLvl">
          <ac:chgData name="Bloom PhD, Jesse D" userId="e17e4af4-92ba-4f4f-89d8-f6d4f5501821" providerId="ADAL" clId="{7268C565-51C4-5147-9989-139932DC2DB2}" dt="2023-07-03T00:27:57.660" v="109" actId="1076"/>
          <ac:spMkLst>
            <pc:docMk/>
            <pc:sldMk cId="3788321" sldId="256"/>
            <ac:spMk id="180" creationId="{5E3BEA7F-D9E7-3F3F-A1C1-DA56F2316C6C}"/>
          </ac:spMkLst>
        </pc:spChg>
        <pc:spChg chg="mod topLvl">
          <ac:chgData name="Bloom PhD, Jesse D" userId="e17e4af4-92ba-4f4f-89d8-f6d4f5501821" providerId="ADAL" clId="{7268C565-51C4-5147-9989-139932DC2DB2}" dt="2023-07-03T00:29:36.313" v="120" actId="1076"/>
          <ac:spMkLst>
            <pc:docMk/>
            <pc:sldMk cId="3788321" sldId="256"/>
            <ac:spMk id="182" creationId="{3EEE9DAC-008E-F1A5-60CB-08B97FC050E4}"/>
          </ac:spMkLst>
        </pc:spChg>
        <pc:spChg chg="mod topLvl">
          <ac:chgData name="Bloom PhD, Jesse D" userId="e17e4af4-92ba-4f4f-89d8-f6d4f5501821" providerId="ADAL" clId="{7268C565-51C4-5147-9989-139932DC2DB2}" dt="2023-07-03T00:24:07.361" v="45" actId="1076"/>
          <ac:spMkLst>
            <pc:docMk/>
            <pc:sldMk cId="3788321" sldId="256"/>
            <ac:spMk id="184" creationId="{45714712-E406-E5E6-2C9E-FFC766DBEF43}"/>
          </ac:spMkLst>
        </pc:spChg>
        <pc:spChg chg="mod topLvl">
          <ac:chgData name="Bloom PhD, Jesse D" userId="e17e4af4-92ba-4f4f-89d8-f6d4f5501821" providerId="ADAL" clId="{7268C565-51C4-5147-9989-139932DC2DB2}" dt="2023-07-03T00:24:39.110" v="49" actId="1076"/>
          <ac:spMkLst>
            <pc:docMk/>
            <pc:sldMk cId="3788321" sldId="256"/>
            <ac:spMk id="186" creationId="{718D2DD1-315C-6757-2B43-BBE69873DABC}"/>
          </ac:spMkLst>
        </pc:spChg>
        <pc:spChg chg="mod topLvl">
          <ac:chgData name="Bloom PhD, Jesse D" userId="e17e4af4-92ba-4f4f-89d8-f6d4f5501821" providerId="ADAL" clId="{7268C565-51C4-5147-9989-139932DC2DB2}" dt="2023-07-03T00:29:58.979" v="121" actId="1076"/>
          <ac:spMkLst>
            <pc:docMk/>
            <pc:sldMk cId="3788321" sldId="256"/>
            <ac:spMk id="188" creationId="{2CD327E6-62AF-86EA-CF1C-33054EAD1A59}"/>
          </ac:spMkLst>
        </pc:spChg>
        <pc:spChg chg="mod topLvl">
          <ac:chgData name="Bloom PhD, Jesse D" userId="e17e4af4-92ba-4f4f-89d8-f6d4f5501821" providerId="ADAL" clId="{7268C565-51C4-5147-9989-139932DC2DB2}" dt="2023-07-03T00:27:33.586" v="105" actId="1076"/>
          <ac:spMkLst>
            <pc:docMk/>
            <pc:sldMk cId="3788321" sldId="256"/>
            <ac:spMk id="190" creationId="{6538F79A-1E6F-5D9E-35B4-8792B91940E2}"/>
          </ac:spMkLst>
        </pc:spChg>
        <pc:spChg chg="mod topLvl">
          <ac:chgData name="Bloom PhD, Jesse D" userId="e17e4af4-92ba-4f4f-89d8-f6d4f5501821" providerId="ADAL" clId="{7268C565-51C4-5147-9989-139932DC2DB2}" dt="2023-07-03T00:27:19.932" v="104" actId="1076"/>
          <ac:spMkLst>
            <pc:docMk/>
            <pc:sldMk cId="3788321" sldId="256"/>
            <ac:spMk id="192" creationId="{EB0AA446-A0F8-4452-4007-F807B1137FB7}"/>
          </ac:spMkLst>
        </pc:spChg>
        <pc:spChg chg="mod topLvl">
          <ac:chgData name="Bloom PhD, Jesse D" userId="e17e4af4-92ba-4f4f-89d8-f6d4f5501821" providerId="ADAL" clId="{7268C565-51C4-5147-9989-139932DC2DB2}" dt="2023-07-03T00:29:04.675" v="117" actId="1076"/>
          <ac:spMkLst>
            <pc:docMk/>
            <pc:sldMk cId="3788321" sldId="256"/>
            <ac:spMk id="194" creationId="{BC17EB02-C8E3-93E7-C4D9-F57EE7FB9950}"/>
          </ac:spMkLst>
        </pc:spChg>
        <pc:spChg chg="mod topLvl">
          <ac:chgData name="Bloom PhD, Jesse D" userId="e17e4af4-92ba-4f4f-89d8-f6d4f5501821" providerId="ADAL" clId="{7268C565-51C4-5147-9989-139932DC2DB2}" dt="2023-07-03T00:28:17.766" v="113" actId="1076"/>
          <ac:spMkLst>
            <pc:docMk/>
            <pc:sldMk cId="3788321" sldId="256"/>
            <ac:spMk id="196" creationId="{DBC33C95-94E2-B2AF-C0F9-9E61E2F18413}"/>
          </ac:spMkLst>
        </pc:spChg>
        <pc:spChg chg="mod topLvl">
          <ac:chgData name="Bloom PhD, Jesse D" userId="e17e4af4-92ba-4f4f-89d8-f6d4f5501821" providerId="ADAL" clId="{7268C565-51C4-5147-9989-139932DC2DB2}" dt="2023-07-03T00:23:16.672" v="37" actId="1076"/>
          <ac:spMkLst>
            <pc:docMk/>
            <pc:sldMk cId="3788321" sldId="256"/>
            <ac:spMk id="198" creationId="{24166034-3161-3C29-EEC6-E9D0028FC1F3}"/>
          </ac:spMkLst>
        </pc:spChg>
        <pc:spChg chg="mod topLvl">
          <ac:chgData name="Bloom PhD, Jesse D" userId="e17e4af4-92ba-4f4f-89d8-f6d4f5501821" providerId="ADAL" clId="{7268C565-51C4-5147-9989-139932DC2DB2}" dt="2023-07-03T00:22:53.160" v="34" actId="1076"/>
          <ac:spMkLst>
            <pc:docMk/>
            <pc:sldMk cId="3788321" sldId="256"/>
            <ac:spMk id="200" creationId="{0D643A51-7458-3776-7F07-AB2DF0AFDE29}"/>
          </ac:spMkLst>
        </pc:spChg>
        <pc:spChg chg="mod topLvl">
          <ac:chgData name="Bloom PhD, Jesse D" userId="e17e4af4-92ba-4f4f-89d8-f6d4f5501821" providerId="ADAL" clId="{7268C565-51C4-5147-9989-139932DC2DB2}" dt="2023-07-03T00:28:43.517" v="116" actId="1076"/>
          <ac:spMkLst>
            <pc:docMk/>
            <pc:sldMk cId="3788321" sldId="256"/>
            <ac:spMk id="202" creationId="{D9477DA0-F757-8253-AADA-EFBC78070335}"/>
          </ac:spMkLst>
        </pc:spChg>
        <pc:spChg chg="mod topLvl">
          <ac:chgData name="Bloom PhD, Jesse D" userId="e17e4af4-92ba-4f4f-89d8-f6d4f5501821" providerId="ADAL" clId="{7268C565-51C4-5147-9989-139932DC2DB2}" dt="2023-07-03T00:25:19.111" v="52" actId="1076"/>
          <ac:spMkLst>
            <pc:docMk/>
            <pc:sldMk cId="3788321" sldId="256"/>
            <ac:spMk id="204" creationId="{55886C80-416C-03A2-C2E5-F3E655963FDD}"/>
          </ac:spMkLst>
        </pc:spChg>
        <pc:spChg chg="mod topLvl">
          <ac:chgData name="Bloom PhD, Jesse D" userId="e17e4af4-92ba-4f4f-89d8-f6d4f5501821" providerId="ADAL" clId="{7268C565-51C4-5147-9989-139932DC2DB2}" dt="2023-07-03T00:25:42.599" v="55" actId="1076"/>
          <ac:spMkLst>
            <pc:docMk/>
            <pc:sldMk cId="3788321" sldId="256"/>
            <ac:spMk id="206" creationId="{5BFBA47C-3DF9-72EA-6554-A7516C186C24}"/>
          </ac:spMkLst>
        </pc:spChg>
        <pc:spChg chg="del mod topLvl">
          <ac:chgData name="Bloom PhD, Jesse D" userId="e17e4af4-92ba-4f4f-89d8-f6d4f5501821" providerId="ADAL" clId="{7268C565-51C4-5147-9989-139932DC2DB2}" dt="2023-07-03T00:26:57.706" v="103" actId="478"/>
          <ac:spMkLst>
            <pc:docMk/>
            <pc:sldMk cId="3788321" sldId="256"/>
            <ac:spMk id="208" creationId="{266BC6A0-B377-77F5-92FE-2A95CB114631}"/>
          </ac:spMkLst>
        </pc:spChg>
        <pc:spChg chg="mod topLvl">
          <ac:chgData name="Bloom PhD, Jesse D" userId="e17e4af4-92ba-4f4f-89d8-f6d4f5501821" providerId="ADAL" clId="{7268C565-51C4-5147-9989-139932DC2DB2}" dt="2023-07-03T00:26:54.748" v="102" actId="1076"/>
          <ac:spMkLst>
            <pc:docMk/>
            <pc:sldMk cId="3788321" sldId="256"/>
            <ac:spMk id="210" creationId="{2641BB36-87D4-8999-224C-88172E50A504}"/>
          </ac:spMkLst>
        </pc:spChg>
        <pc:spChg chg="mod topLvl">
          <ac:chgData name="Bloom PhD, Jesse D" userId="e17e4af4-92ba-4f4f-89d8-f6d4f5501821" providerId="ADAL" clId="{7268C565-51C4-5147-9989-139932DC2DB2}" dt="2023-07-03T00:26:23.700" v="75" actId="20577"/>
          <ac:spMkLst>
            <pc:docMk/>
            <pc:sldMk cId="3788321" sldId="256"/>
            <ac:spMk id="212" creationId="{7BC574E6-0A23-ABD8-111C-AEBD61993CC0}"/>
          </ac:spMkLst>
        </pc:spChg>
        <pc:spChg chg="del mod topLvl">
          <ac:chgData name="Bloom PhD, Jesse D" userId="e17e4af4-92ba-4f4f-89d8-f6d4f5501821" providerId="ADAL" clId="{7268C565-51C4-5147-9989-139932DC2DB2}" dt="2023-07-03T00:24:55.268" v="50" actId="478"/>
          <ac:spMkLst>
            <pc:docMk/>
            <pc:sldMk cId="3788321" sldId="256"/>
            <ac:spMk id="214" creationId="{DC3183D4-70D0-59F2-9F97-EBBD0879B235}"/>
          </ac:spMkLst>
        </pc:spChg>
        <pc:spChg chg="del mod topLvl">
          <ac:chgData name="Bloom PhD, Jesse D" userId="e17e4af4-92ba-4f4f-89d8-f6d4f5501821" providerId="ADAL" clId="{7268C565-51C4-5147-9989-139932DC2DB2}" dt="2023-07-03T00:24:55.268" v="50" actId="478"/>
          <ac:spMkLst>
            <pc:docMk/>
            <pc:sldMk cId="3788321" sldId="256"/>
            <ac:spMk id="216" creationId="{AA70129F-0CD9-2F8B-AF94-8FF765E23133}"/>
          </ac:spMkLst>
        </pc:spChg>
        <pc:spChg chg="del mod topLvl">
          <ac:chgData name="Bloom PhD, Jesse D" userId="e17e4af4-92ba-4f4f-89d8-f6d4f5501821" providerId="ADAL" clId="{7268C565-51C4-5147-9989-139932DC2DB2}" dt="2023-07-03T00:24:55.268" v="50" actId="478"/>
          <ac:spMkLst>
            <pc:docMk/>
            <pc:sldMk cId="3788321" sldId="256"/>
            <ac:spMk id="218" creationId="{4D4798A4-3460-F0DA-CDEC-10234BE13EE5}"/>
          </ac:spMkLst>
        </pc:spChg>
        <pc:spChg chg="del mod topLvl">
          <ac:chgData name="Bloom PhD, Jesse D" userId="e17e4af4-92ba-4f4f-89d8-f6d4f5501821" providerId="ADAL" clId="{7268C565-51C4-5147-9989-139932DC2DB2}" dt="2023-07-03T00:24:55.268" v="50" actId="478"/>
          <ac:spMkLst>
            <pc:docMk/>
            <pc:sldMk cId="3788321" sldId="256"/>
            <ac:spMk id="220" creationId="{2F0B3826-A3D0-9F09-0104-53830AD8351B}"/>
          </ac:spMkLst>
        </pc:spChg>
        <pc:spChg chg="del mod topLvl">
          <ac:chgData name="Bloom PhD, Jesse D" userId="e17e4af4-92ba-4f4f-89d8-f6d4f5501821" providerId="ADAL" clId="{7268C565-51C4-5147-9989-139932DC2DB2}" dt="2023-07-03T00:24:57.875" v="51" actId="478"/>
          <ac:spMkLst>
            <pc:docMk/>
            <pc:sldMk cId="3788321" sldId="256"/>
            <ac:spMk id="222" creationId="{81C65370-D626-B5A1-4FAB-3E068137E986}"/>
          </ac:spMkLst>
        </pc:spChg>
        <pc:grpChg chg="del">
          <ac:chgData name="Bloom PhD, Jesse D" userId="e17e4af4-92ba-4f4f-89d8-f6d4f5501821" providerId="ADAL" clId="{7268C565-51C4-5147-9989-139932DC2DB2}" dt="2023-07-03T00:17:59.564" v="0" actId="165"/>
          <ac:grpSpMkLst>
            <pc:docMk/>
            <pc:sldMk cId="3788321" sldId="256"/>
            <ac:grpSpMk id="169" creationId="{60B5A92F-3B7A-1712-4878-4649667B33B6}"/>
          </ac:grpSpMkLst>
        </pc:grpChg>
        <pc:grpChg chg="del mod topLvl">
          <ac:chgData name="Bloom PhD, Jesse D" userId="e17e4af4-92ba-4f4f-89d8-f6d4f5501821" providerId="ADAL" clId="{7268C565-51C4-5147-9989-139932DC2DB2}" dt="2023-07-03T00:18:06.317" v="1" actId="165"/>
          <ac:grpSpMkLst>
            <pc:docMk/>
            <pc:sldMk cId="3788321" sldId="256"/>
            <ac:grpSpMk id="170" creationId="{9B7BD668-F97B-7123-B927-CEC1B5C5E284}"/>
          </ac:grpSpMkLst>
        </pc:grpChg>
        <pc:picChg chg="add mod modCrop">
          <ac:chgData name="Bloom PhD, Jesse D" userId="e17e4af4-92ba-4f4f-89d8-f6d4f5501821" providerId="ADAL" clId="{7268C565-51C4-5147-9989-139932DC2DB2}" dt="2023-07-03T00:22:41.828" v="33" actId="167"/>
          <ac:picMkLst>
            <pc:docMk/>
            <pc:sldMk cId="3788321" sldId="256"/>
            <ac:picMk id="2" creationId="{3C178373-442B-7EE8-D0AE-91F0BBBF660E}"/>
          </ac:picMkLst>
        </pc:picChg>
        <pc:picChg chg="add mod">
          <ac:chgData name="Bloom PhD, Jesse D" userId="e17e4af4-92ba-4f4f-89d8-f6d4f5501821" providerId="ADAL" clId="{7268C565-51C4-5147-9989-139932DC2DB2}" dt="2023-07-03T00:22:41.828" v="33" actId="167"/>
          <ac:picMkLst>
            <pc:docMk/>
            <pc:sldMk cId="3788321" sldId="256"/>
            <ac:picMk id="3" creationId="{C648EC05-019D-AF36-0D23-121F297364B2}"/>
          </ac:picMkLst>
        </pc:picChg>
        <pc:picChg chg="add mod">
          <ac:chgData name="Bloom PhD, Jesse D" userId="e17e4af4-92ba-4f4f-89d8-f6d4f5501821" providerId="ADAL" clId="{7268C565-51C4-5147-9989-139932DC2DB2}" dt="2023-07-03T00:22:41.828" v="33" actId="167"/>
          <ac:picMkLst>
            <pc:docMk/>
            <pc:sldMk cId="3788321" sldId="256"/>
            <ac:picMk id="4" creationId="{D16B4FD5-55F5-CF5F-E07F-2CFB50BB857F}"/>
          </ac:picMkLst>
        </pc:picChg>
        <pc:picChg chg="add mod">
          <ac:chgData name="Bloom PhD, Jesse D" userId="e17e4af4-92ba-4f4f-89d8-f6d4f5501821" providerId="ADAL" clId="{7268C565-51C4-5147-9989-139932DC2DB2}" dt="2023-07-03T00:22:41.828" v="33" actId="167"/>
          <ac:picMkLst>
            <pc:docMk/>
            <pc:sldMk cId="3788321" sldId="256"/>
            <ac:picMk id="5" creationId="{F66DC324-2B6C-7C81-92F6-23896F4AEA92}"/>
          </ac:picMkLst>
        </pc:picChg>
        <pc:picChg chg="del mod topLvl">
          <ac:chgData name="Bloom PhD, Jesse D" userId="e17e4af4-92ba-4f4f-89d8-f6d4f5501821" providerId="ADAL" clId="{7268C565-51C4-5147-9989-139932DC2DB2}" dt="2023-07-03T00:18:12.518" v="2" actId="478"/>
          <ac:picMkLst>
            <pc:docMk/>
            <pc:sldMk cId="3788321" sldId="256"/>
            <ac:picMk id="177" creationId="{D50DB7F9-B106-E594-A113-3AB6B760D24E}"/>
          </ac:picMkLst>
        </pc:picChg>
        <pc:cxnChg chg="mod topLvl">
          <ac:chgData name="Bloom PhD, Jesse D" userId="e17e4af4-92ba-4f4f-89d8-f6d4f5501821" providerId="ADAL" clId="{7268C565-51C4-5147-9989-139932DC2DB2}" dt="2023-07-03T00:23:44.642" v="43" actId="14100"/>
          <ac:cxnSpMkLst>
            <pc:docMk/>
            <pc:sldMk cId="3788321" sldId="256"/>
            <ac:cxnSpMk id="178" creationId="{4A14449E-E5E4-ECF9-5EA6-7ED915716070}"/>
          </ac:cxnSpMkLst>
        </pc:cxnChg>
        <pc:cxnChg chg="mod topLvl">
          <ac:chgData name="Bloom PhD, Jesse D" userId="e17e4af4-92ba-4f4f-89d8-f6d4f5501821" providerId="ADAL" clId="{7268C565-51C4-5147-9989-139932DC2DB2}" dt="2023-07-03T00:28:06.881" v="112" actId="14100"/>
          <ac:cxnSpMkLst>
            <pc:docMk/>
            <pc:sldMk cId="3788321" sldId="256"/>
            <ac:cxnSpMk id="181" creationId="{EE6118C3-FC68-F12E-DB5B-D1990DC26098}"/>
          </ac:cxnSpMkLst>
        </pc:cxnChg>
        <pc:cxnChg chg="mod topLvl">
          <ac:chgData name="Bloom PhD, Jesse D" userId="e17e4af4-92ba-4f4f-89d8-f6d4f5501821" providerId="ADAL" clId="{7268C565-51C4-5147-9989-139932DC2DB2}" dt="2023-07-03T00:29:36.313" v="120" actId="1076"/>
          <ac:cxnSpMkLst>
            <pc:docMk/>
            <pc:sldMk cId="3788321" sldId="256"/>
            <ac:cxnSpMk id="183" creationId="{53BD04F8-C089-FA6B-1F5B-25025F871220}"/>
          </ac:cxnSpMkLst>
        </pc:cxnChg>
        <pc:cxnChg chg="mod topLvl">
          <ac:chgData name="Bloom PhD, Jesse D" userId="e17e4af4-92ba-4f4f-89d8-f6d4f5501821" providerId="ADAL" clId="{7268C565-51C4-5147-9989-139932DC2DB2}" dt="2023-07-03T00:24:03.313" v="44" actId="1076"/>
          <ac:cxnSpMkLst>
            <pc:docMk/>
            <pc:sldMk cId="3788321" sldId="256"/>
            <ac:cxnSpMk id="185" creationId="{836C50A7-FE7B-2F1A-3C86-FB78A1959DDE}"/>
          </ac:cxnSpMkLst>
        </pc:cxnChg>
        <pc:cxnChg chg="mod topLvl">
          <ac:chgData name="Bloom PhD, Jesse D" userId="e17e4af4-92ba-4f4f-89d8-f6d4f5501821" providerId="ADAL" clId="{7268C565-51C4-5147-9989-139932DC2DB2}" dt="2023-07-03T00:24:32.649" v="47" actId="14100"/>
          <ac:cxnSpMkLst>
            <pc:docMk/>
            <pc:sldMk cId="3788321" sldId="256"/>
            <ac:cxnSpMk id="187" creationId="{51D3CEC0-DEEA-73FD-375B-B0D202BCF1DC}"/>
          </ac:cxnSpMkLst>
        </pc:cxnChg>
        <pc:cxnChg chg="mod topLvl">
          <ac:chgData name="Bloom PhD, Jesse D" userId="e17e4af4-92ba-4f4f-89d8-f6d4f5501821" providerId="ADAL" clId="{7268C565-51C4-5147-9989-139932DC2DB2}" dt="2023-07-03T00:29:58.979" v="121" actId="1076"/>
          <ac:cxnSpMkLst>
            <pc:docMk/>
            <pc:sldMk cId="3788321" sldId="256"/>
            <ac:cxnSpMk id="189" creationId="{45B39543-C357-46E8-B784-73FE0507722C}"/>
          </ac:cxnSpMkLst>
        </pc:cxnChg>
        <pc:cxnChg chg="mod topLvl">
          <ac:chgData name="Bloom PhD, Jesse D" userId="e17e4af4-92ba-4f4f-89d8-f6d4f5501821" providerId="ADAL" clId="{7268C565-51C4-5147-9989-139932DC2DB2}" dt="2023-07-03T00:27:42.874" v="108" actId="14100"/>
          <ac:cxnSpMkLst>
            <pc:docMk/>
            <pc:sldMk cId="3788321" sldId="256"/>
            <ac:cxnSpMk id="191" creationId="{42E7B1D3-C2EB-1CDC-5415-4A3B4FC5EA7E}"/>
          </ac:cxnSpMkLst>
        </pc:cxnChg>
        <pc:cxnChg chg="mod topLvl">
          <ac:chgData name="Bloom PhD, Jesse D" userId="e17e4af4-92ba-4f4f-89d8-f6d4f5501821" providerId="ADAL" clId="{7268C565-51C4-5147-9989-139932DC2DB2}" dt="2023-07-03T00:27:19.932" v="104" actId="1076"/>
          <ac:cxnSpMkLst>
            <pc:docMk/>
            <pc:sldMk cId="3788321" sldId="256"/>
            <ac:cxnSpMk id="193" creationId="{26A07FBB-90F9-3413-5D6C-C854793F2903}"/>
          </ac:cxnSpMkLst>
        </pc:cxnChg>
        <pc:cxnChg chg="mod topLvl">
          <ac:chgData name="Bloom PhD, Jesse D" userId="e17e4af4-92ba-4f4f-89d8-f6d4f5501821" providerId="ADAL" clId="{7268C565-51C4-5147-9989-139932DC2DB2}" dt="2023-07-03T00:29:10.935" v="119" actId="14100"/>
          <ac:cxnSpMkLst>
            <pc:docMk/>
            <pc:sldMk cId="3788321" sldId="256"/>
            <ac:cxnSpMk id="195" creationId="{A6A83D4D-CEAF-3F76-32CA-9770C238CF9F}"/>
          </ac:cxnSpMkLst>
        </pc:cxnChg>
        <pc:cxnChg chg="mod topLvl">
          <ac:chgData name="Bloom PhD, Jesse D" userId="e17e4af4-92ba-4f4f-89d8-f6d4f5501821" providerId="ADAL" clId="{7268C565-51C4-5147-9989-139932DC2DB2}" dt="2023-07-03T00:28:23.974" v="115" actId="14100"/>
          <ac:cxnSpMkLst>
            <pc:docMk/>
            <pc:sldMk cId="3788321" sldId="256"/>
            <ac:cxnSpMk id="197" creationId="{7E1131E2-C19A-3CAB-AFA0-4C76CC55F6EE}"/>
          </ac:cxnSpMkLst>
        </pc:cxnChg>
        <pc:cxnChg chg="mod topLvl">
          <ac:chgData name="Bloom PhD, Jesse D" userId="e17e4af4-92ba-4f4f-89d8-f6d4f5501821" providerId="ADAL" clId="{7268C565-51C4-5147-9989-139932DC2DB2}" dt="2023-07-03T00:23:25.208" v="40" actId="14100"/>
          <ac:cxnSpMkLst>
            <pc:docMk/>
            <pc:sldMk cId="3788321" sldId="256"/>
            <ac:cxnSpMk id="199" creationId="{4B3D2D4C-E5F1-6FE9-34A0-C1D05BECEACF}"/>
          </ac:cxnSpMkLst>
        </pc:cxnChg>
        <pc:cxnChg chg="mod topLvl">
          <ac:chgData name="Bloom PhD, Jesse D" userId="e17e4af4-92ba-4f4f-89d8-f6d4f5501821" providerId="ADAL" clId="{7268C565-51C4-5147-9989-139932DC2DB2}" dt="2023-07-03T00:23:04.706" v="36" actId="14100"/>
          <ac:cxnSpMkLst>
            <pc:docMk/>
            <pc:sldMk cId="3788321" sldId="256"/>
            <ac:cxnSpMk id="201" creationId="{3654AD34-213D-A4B2-6EC3-5C6768599ED1}"/>
          </ac:cxnSpMkLst>
        </pc:cxnChg>
        <pc:cxnChg chg="mod topLvl">
          <ac:chgData name="Bloom PhD, Jesse D" userId="e17e4af4-92ba-4f4f-89d8-f6d4f5501821" providerId="ADAL" clId="{7268C565-51C4-5147-9989-139932DC2DB2}" dt="2023-07-03T00:28:43.517" v="116" actId="1076"/>
          <ac:cxnSpMkLst>
            <pc:docMk/>
            <pc:sldMk cId="3788321" sldId="256"/>
            <ac:cxnSpMk id="203" creationId="{8B64D293-3FE4-998E-FF68-60FD1AB6A4D2}"/>
          </ac:cxnSpMkLst>
        </pc:cxnChg>
        <pc:cxnChg chg="mod topLvl">
          <ac:chgData name="Bloom PhD, Jesse D" userId="e17e4af4-92ba-4f4f-89d8-f6d4f5501821" providerId="ADAL" clId="{7268C565-51C4-5147-9989-139932DC2DB2}" dt="2023-07-03T00:25:27.651" v="54" actId="14100"/>
          <ac:cxnSpMkLst>
            <pc:docMk/>
            <pc:sldMk cId="3788321" sldId="256"/>
            <ac:cxnSpMk id="205" creationId="{2F039B2C-A685-3365-EDD3-36DBC693EC0A}"/>
          </ac:cxnSpMkLst>
        </pc:cxnChg>
        <pc:cxnChg chg="mod topLvl">
          <ac:chgData name="Bloom PhD, Jesse D" userId="e17e4af4-92ba-4f4f-89d8-f6d4f5501821" providerId="ADAL" clId="{7268C565-51C4-5147-9989-139932DC2DB2}" dt="2023-07-03T00:25:49.755" v="56" actId="14100"/>
          <ac:cxnSpMkLst>
            <pc:docMk/>
            <pc:sldMk cId="3788321" sldId="256"/>
            <ac:cxnSpMk id="207" creationId="{32250AD9-8490-7C1E-F051-2087B80BBB8D}"/>
          </ac:cxnSpMkLst>
        </pc:cxnChg>
        <pc:cxnChg chg="del mod topLvl">
          <ac:chgData name="Bloom PhD, Jesse D" userId="e17e4af4-92ba-4f4f-89d8-f6d4f5501821" providerId="ADAL" clId="{7268C565-51C4-5147-9989-139932DC2DB2}" dt="2023-07-03T00:26:57.706" v="103" actId="478"/>
          <ac:cxnSpMkLst>
            <pc:docMk/>
            <pc:sldMk cId="3788321" sldId="256"/>
            <ac:cxnSpMk id="209" creationId="{8C21504D-61D6-80B0-04C3-00125C95D3C8}"/>
          </ac:cxnSpMkLst>
        </pc:cxnChg>
        <pc:cxnChg chg="mod topLvl">
          <ac:chgData name="Bloom PhD, Jesse D" userId="e17e4af4-92ba-4f4f-89d8-f6d4f5501821" providerId="ADAL" clId="{7268C565-51C4-5147-9989-139932DC2DB2}" dt="2023-07-03T00:26:54.748" v="102" actId="1076"/>
          <ac:cxnSpMkLst>
            <pc:docMk/>
            <pc:sldMk cId="3788321" sldId="256"/>
            <ac:cxnSpMk id="211" creationId="{4CF676B8-309D-A591-7F5E-192762C36B8D}"/>
          </ac:cxnSpMkLst>
        </pc:cxnChg>
        <pc:cxnChg chg="mod topLvl">
          <ac:chgData name="Bloom PhD, Jesse D" userId="e17e4af4-92ba-4f4f-89d8-f6d4f5501821" providerId="ADAL" clId="{7268C565-51C4-5147-9989-139932DC2DB2}" dt="2023-07-03T00:26:32.784" v="79" actId="14100"/>
          <ac:cxnSpMkLst>
            <pc:docMk/>
            <pc:sldMk cId="3788321" sldId="256"/>
            <ac:cxnSpMk id="213" creationId="{C5C63978-DDC8-8A84-A255-C26FA4B1F9A3}"/>
          </ac:cxnSpMkLst>
        </pc:cxnChg>
        <pc:cxnChg chg="del mod topLvl">
          <ac:chgData name="Bloom PhD, Jesse D" userId="e17e4af4-92ba-4f4f-89d8-f6d4f5501821" providerId="ADAL" clId="{7268C565-51C4-5147-9989-139932DC2DB2}" dt="2023-07-03T00:24:55.268" v="50" actId="478"/>
          <ac:cxnSpMkLst>
            <pc:docMk/>
            <pc:sldMk cId="3788321" sldId="256"/>
            <ac:cxnSpMk id="215" creationId="{716FB62C-4743-94C6-E731-2040DBCD551B}"/>
          </ac:cxnSpMkLst>
        </pc:cxnChg>
        <pc:cxnChg chg="del mod topLvl">
          <ac:chgData name="Bloom PhD, Jesse D" userId="e17e4af4-92ba-4f4f-89d8-f6d4f5501821" providerId="ADAL" clId="{7268C565-51C4-5147-9989-139932DC2DB2}" dt="2023-07-03T00:24:55.268" v="50" actId="478"/>
          <ac:cxnSpMkLst>
            <pc:docMk/>
            <pc:sldMk cId="3788321" sldId="256"/>
            <ac:cxnSpMk id="217" creationId="{95F01247-A4BF-11C6-EF32-A017C3F613E2}"/>
          </ac:cxnSpMkLst>
        </pc:cxnChg>
        <pc:cxnChg chg="del mod topLvl">
          <ac:chgData name="Bloom PhD, Jesse D" userId="e17e4af4-92ba-4f4f-89d8-f6d4f5501821" providerId="ADAL" clId="{7268C565-51C4-5147-9989-139932DC2DB2}" dt="2023-07-03T00:24:55.268" v="50" actId="478"/>
          <ac:cxnSpMkLst>
            <pc:docMk/>
            <pc:sldMk cId="3788321" sldId="256"/>
            <ac:cxnSpMk id="219" creationId="{BA0B685C-531D-A179-5D68-465DF721F923}"/>
          </ac:cxnSpMkLst>
        </pc:cxnChg>
        <pc:cxnChg chg="del mod topLvl">
          <ac:chgData name="Bloom PhD, Jesse D" userId="e17e4af4-92ba-4f4f-89d8-f6d4f5501821" providerId="ADAL" clId="{7268C565-51C4-5147-9989-139932DC2DB2}" dt="2023-07-03T00:24:55.268" v="50" actId="478"/>
          <ac:cxnSpMkLst>
            <pc:docMk/>
            <pc:sldMk cId="3788321" sldId="256"/>
            <ac:cxnSpMk id="221" creationId="{4A78F1C2-C25C-1858-EF7D-7E0B8A679C34}"/>
          </ac:cxnSpMkLst>
        </pc:cxnChg>
        <pc:cxnChg chg="del mod topLvl">
          <ac:chgData name="Bloom PhD, Jesse D" userId="e17e4af4-92ba-4f4f-89d8-f6d4f5501821" providerId="ADAL" clId="{7268C565-51C4-5147-9989-139932DC2DB2}" dt="2023-07-03T00:24:55.268" v="50" actId="478"/>
          <ac:cxnSpMkLst>
            <pc:docMk/>
            <pc:sldMk cId="3788321" sldId="256"/>
            <ac:cxnSpMk id="223" creationId="{1BEACE9F-E42D-B393-0F13-60DD3F180DF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812" y="2095078"/>
            <a:ext cx="11036539" cy="4456853"/>
          </a:xfrm>
        </p:spPr>
        <p:txBody>
          <a:bodyPr anchor="b"/>
          <a:lstStyle>
            <a:lvl1pPr algn="ctr">
              <a:defRPr sz="8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021" y="6723804"/>
            <a:ext cx="9738122" cy="3090756"/>
          </a:xfrm>
        </p:spPr>
        <p:txBody>
          <a:bodyPr/>
          <a:lstStyle>
            <a:lvl1pPr marL="0" indent="0" algn="ctr">
              <a:buNone/>
              <a:defRPr sz="3408"/>
            </a:lvl1pPr>
            <a:lvl2pPr marL="649224" indent="0" algn="ctr">
              <a:buNone/>
              <a:defRPr sz="2840"/>
            </a:lvl2pPr>
            <a:lvl3pPr marL="1298448" indent="0" algn="ctr">
              <a:buNone/>
              <a:defRPr sz="2556"/>
            </a:lvl3pPr>
            <a:lvl4pPr marL="1947672" indent="0" algn="ctr">
              <a:buNone/>
              <a:defRPr sz="2272"/>
            </a:lvl4pPr>
            <a:lvl5pPr marL="2596896" indent="0" algn="ctr">
              <a:buNone/>
              <a:defRPr sz="2272"/>
            </a:lvl5pPr>
            <a:lvl6pPr marL="3246120" indent="0" algn="ctr">
              <a:buNone/>
              <a:defRPr sz="2272"/>
            </a:lvl6pPr>
            <a:lvl7pPr marL="3895344" indent="0" algn="ctr">
              <a:buNone/>
              <a:defRPr sz="2272"/>
            </a:lvl7pPr>
            <a:lvl8pPr marL="4544568" indent="0" algn="ctr">
              <a:buNone/>
              <a:defRPr sz="2272"/>
            </a:lvl8pPr>
            <a:lvl9pPr marL="5193792" indent="0" algn="ctr">
              <a:buNone/>
              <a:defRPr sz="22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7/2/23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7/2/23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1792" y="681567"/>
            <a:ext cx="279971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662" y="681567"/>
            <a:ext cx="8236828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7/2/23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7/2/23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99" y="3191514"/>
            <a:ext cx="11198841" cy="5325109"/>
          </a:xfrm>
        </p:spPr>
        <p:txBody>
          <a:bodyPr anchor="b"/>
          <a:lstStyle>
            <a:lvl1pPr>
              <a:defRPr sz="8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899" y="8567000"/>
            <a:ext cx="11198841" cy="2800349"/>
          </a:xfrm>
        </p:spPr>
        <p:txBody>
          <a:bodyPr/>
          <a:lstStyle>
            <a:lvl1pPr marL="0" indent="0">
              <a:buNone/>
              <a:defRPr sz="3408">
                <a:solidFill>
                  <a:schemeClr val="tx1"/>
                </a:solidFill>
              </a:defRPr>
            </a:lvl1pPr>
            <a:lvl2pPr marL="649224" indent="0">
              <a:buNone/>
              <a:defRPr sz="2840">
                <a:solidFill>
                  <a:schemeClr val="tx1">
                    <a:tint val="75000"/>
                  </a:schemeClr>
                </a:solidFill>
              </a:defRPr>
            </a:lvl2pPr>
            <a:lvl3pPr marL="1298448" indent="0">
              <a:buNone/>
              <a:defRPr sz="2556">
                <a:solidFill>
                  <a:schemeClr val="tx1">
                    <a:tint val="75000"/>
                  </a:schemeClr>
                </a:solidFill>
              </a:defRPr>
            </a:lvl3pPr>
            <a:lvl4pPr marL="1947672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4pPr>
            <a:lvl5pPr marL="2596896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5pPr>
            <a:lvl6pPr marL="3246120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6pPr>
            <a:lvl7pPr marL="3895344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7pPr>
            <a:lvl8pPr marL="4544568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8pPr>
            <a:lvl9pPr marL="5193792" indent="0">
              <a:buNone/>
              <a:defRPr sz="22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7/2/23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6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661" y="3407833"/>
            <a:ext cx="5518269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3233" y="3407833"/>
            <a:ext cx="5518269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7/2/23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1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681570"/>
            <a:ext cx="11198841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354" y="3138171"/>
            <a:ext cx="5492909" cy="1537969"/>
          </a:xfrm>
        </p:spPr>
        <p:txBody>
          <a:bodyPr anchor="b"/>
          <a:lstStyle>
            <a:lvl1pPr marL="0" indent="0">
              <a:buNone/>
              <a:defRPr sz="3408" b="1"/>
            </a:lvl1pPr>
            <a:lvl2pPr marL="649224" indent="0">
              <a:buNone/>
              <a:defRPr sz="2840" b="1"/>
            </a:lvl2pPr>
            <a:lvl3pPr marL="1298448" indent="0">
              <a:buNone/>
              <a:defRPr sz="2556" b="1"/>
            </a:lvl3pPr>
            <a:lvl4pPr marL="1947672" indent="0">
              <a:buNone/>
              <a:defRPr sz="2272" b="1"/>
            </a:lvl4pPr>
            <a:lvl5pPr marL="2596896" indent="0">
              <a:buNone/>
              <a:defRPr sz="2272" b="1"/>
            </a:lvl5pPr>
            <a:lvl6pPr marL="3246120" indent="0">
              <a:buNone/>
              <a:defRPr sz="2272" b="1"/>
            </a:lvl6pPr>
            <a:lvl7pPr marL="3895344" indent="0">
              <a:buNone/>
              <a:defRPr sz="2272" b="1"/>
            </a:lvl7pPr>
            <a:lvl8pPr marL="4544568" indent="0">
              <a:buNone/>
              <a:defRPr sz="2272" b="1"/>
            </a:lvl8pPr>
            <a:lvl9pPr marL="5193792" indent="0">
              <a:buNone/>
              <a:defRPr sz="22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354" y="4676140"/>
            <a:ext cx="5492909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3233" y="3138171"/>
            <a:ext cx="5519960" cy="1537969"/>
          </a:xfrm>
        </p:spPr>
        <p:txBody>
          <a:bodyPr anchor="b"/>
          <a:lstStyle>
            <a:lvl1pPr marL="0" indent="0">
              <a:buNone/>
              <a:defRPr sz="3408" b="1"/>
            </a:lvl1pPr>
            <a:lvl2pPr marL="649224" indent="0">
              <a:buNone/>
              <a:defRPr sz="2840" b="1"/>
            </a:lvl2pPr>
            <a:lvl3pPr marL="1298448" indent="0">
              <a:buNone/>
              <a:defRPr sz="2556" b="1"/>
            </a:lvl3pPr>
            <a:lvl4pPr marL="1947672" indent="0">
              <a:buNone/>
              <a:defRPr sz="2272" b="1"/>
            </a:lvl4pPr>
            <a:lvl5pPr marL="2596896" indent="0">
              <a:buNone/>
              <a:defRPr sz="2272" b="1"/>
            </a:lvl5pPr>
            <a:lvl6pPr marL="3246120" indent="0">
              <a:buNone/>
              <a:defRPr sz="2272" b="1"/>
            </a:lvl6pPr>
            <a:lvl7pPr marL="3895344" indent="0">
              <a:buNone/>
              <a:defRPr sz="2272" b="1"/>
            </a:lvl7pPr>
            <a:lvl8pPr marL="4544568" indent="0">
              <a:buNone/>
              <a:defRPr sz="2272" b="1"/>
            </a:lvl8pPr>
            <a:lvl9pPr marL="5193792" indent="0">
              <a:buNone/>
              <a:defRPr sz="22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3233" y="4676140"/>
            <a:ext cx="5519960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7/2/23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1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7/2/23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8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7/2/23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8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853440"/>
            <a:ext cx="4187731" cy="2987040"/>
          </a:xfrm>
        </p:spPr>
        <p:txBody>
          <a:bodyPr anchor="b"/>
          <a:lstStyle>
            <a:lvl1pPr>
              <a:defRPr sz="4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60" y="1843196"/>
            <a:ext cx="6573233" cy="9097433"/>
          </a:xfrm>
        </p:spPr>
        <p:txBody>
          <a:bodyPr/>
          <a:lstStyle>
            <a:lvl1pPr>
              <a:defRPr sz="4544"/>
            </a:lvl1pPr>
            <a:lvl2pPr>
              <a:defRPr sz="3976"/>
            </a:lvl2pPr>
            <a:lvl3pPr>
              <a:defRPr sz="3408"/>
            </a:lvl3pPr>
            <a:lvl4pPr>
              <a:defRPr sz="2840"/>
            </a:lvl4pPr>
            <a:lvl5pPr>
              <a:defRPr sz="2840"/>
            </a:lvl5pPr>
            <a:lvl6pPr>
              <a:defRPr sz="2840"/>
            </a:lvl6pPr>
            <a:lvl7pPr>
              <a:defRPr sz="2840"/>
            </a:lvl7pPr>
            <a:lvl8pPr>
              <a:defRPr sz="2840"/>
            </a:lvl8pPr>
            <a:lvl9pPr>
              <a:defRPr sz="2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2" y="3840480"/>
            <a:ext cx="4187731" cy="7114964"/>
          </a:xfrm>
        </p:spPr>
        <p:txBody>
          <a:bodyPr/>
          <a:lstStyle>
            <a:lvl1pPr marL="0" indent="0">
              <a:buNone/>
              <a:defRPr sz="2272"/>
            </a:lvl1pPr>
            <a:lvl2pPr marL="649224" indent="0">
              <a:buNone/>
              <a:defRPr sz="1988"/>
            </a:lvl2pPr>
            <a:lvl3pPr marL="1298448" indent="0">
              <a:buNone/>
              <a:defRPr sz="1704"/>
            </a:lvl3pPr>
            <a:lvl4pPr marL="1947672" indent="0">
              <a:buNone/>
              <a:defRPr sz="1420"/>
            </a:lvl4pPr>
            <a:lvl5pPr marL="2596896" indent="0">
              <a:buNone/>
              <a:defRPr sz="1420"/>
            </a:lvl5pPr>
            <a:lvl6pPr marL="3246120" indent="0">
              <a:buNone/>
              <a:defRPr sz="1420"/>
            </a:lvl6pPr>
            <a:lvl7pPr marL="3895344" indent="0">
              <a:buNone/>
              <a:defRPr sz="1420"/>
            </a:lvl7pPr>
            <a:lvl8pPr marL="4544568" indent="0">
              <a:buNone/>
              <a:defRPr sz="1420"/>
            </a:lvl8pPr>
            <a:lvl9pPr marL="5193792" indent="0">
              <a:buNone/>
              <a:defRPr sz="1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7/2/23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3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853440"/>
            <a:ext cx="4187731" cy="2987040"/>
          </a:xfrm>
        </p:spPr>
        <p:txBody>
          <a:bodyPr anchor="b"/>
          <a:lstStyle>
            <a:lvl1pPr>
              <a:defRPr sz="4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9960" y="1843196"/>
            <a:ext cx="6573233" cy="9097433"/>
          </a:xfrm>
        </p:spPr>
        <p:txBody>
          <a:bodyPr anchor="t"/>
          <a:lstStyle>
            <a:lvl1pPr marL="0" indent="0">
              <a:buNone/>
              <a:defRPr sz="4544"/>
            </a:lvl1pPr>
            <a:lvl2pPr marL="649224" indent="0">
              <a:buNone/>
              <a:defRPr sz="3976"/>
            </a:lvl2pPr>
            <a:lvl3pPr marL="1298448" indent="0">
              <a:buNone/>
              <a:defRPr sz="3408"/>
            </a:lvl3pPr>
            <a:lvl4pPr marL="1947672" indent="0">
              <a:buNone/>
              <a:defRPr sz="2840"/>
            </a:lvl4pPr>
            <a:lvl5pPr marL="2596896" indent="0">
              <a:buNone/>
              <a:defRPr sz="2840"/>
            </a:lvl5pPr>
            <a:lvl6pPr marL="3246120" indent="0">
              <a:buNone/>
              <a:defRPr sz="2840"/>
            </a:lvl6pPr>
            <a:lvl7pPr marL="3895344" indent="0">
              <a:buNone/>
              <a:defRPr sz="2840"/>
            </a:lvl7pPr>
            <a:lvl8pPr marL="4544568" indent="0">
              <a:buNone/>
              <a:defRPr sz="2840"/>
            </a:lvl8pPr>
            <a:lvl9pPr marL="5193792" indent="0">
              <a:buNone/>
              <a:defRPr sz="2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2" y="3840480"/>
            <a:ext cx="4187731" cy="7114964"/>
          </a:xfrm>
        </p:spPr>
        <p:txBody>
          <a:bodyPr/>
          <a:lstStyle>
            <a:lvl1pPr marL="0" indent="0">
              <a:buNone/>
              <a:defRPr sz="2272"/>
            </a:lvl1pPr>
            <a:lvl2pPr marL="649224" indent="0">
              <a:buNone/>
              <a:defRPr sz="1988"/>
            </a:lvl2pPr>
            <a:lvl3pPr marL="1298448" indent="0">
              <a:buNone/>
              <a:defRPr sz="1704"/>
            </a:lvl3pPr>
            <a:lvl4pPr marL="1947672" indent="0">
              <a:buNone/>
              <a:defRPr sz="1420"/>
            </a:lvl4pPr>
            <a:lvl5pPr marL="2596896" indent="0">
              <a:buNone/>
              <a:defRPr sz="1420"/>
            </a:lvl5pPr>
            <a:lvl6pPr marL="3246120" indent="0">
              <a:buNone/>
              <a:defRPr sz="1420"/>
            </a:lvl6pPr>
            <a:lvl7pPr marL="3895344" indent="0">
              <a:buNone/>
              <a:defRPr sz="1420"/>
            </a:lvl7pPr>
            <a:lvl8pPr marL="4544568" indent="0">
              <a:buNone/>
              <a:defRPr sz="1420"/>
            </a:lvl8pPr>
            <a:lvl9pPr marL="5193792" indent="0">
              <a:buNone/>
              <a:defRPr sz="1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09D2-2B5E-4748-A555-941E248496F6}" type="datetimeFigureOut">
              <a:rPr lang="en-US" smtClean="0"/>
              <a:t>7/2/23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0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2661" y="681570"/>
            <a:ext cx="11198841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661" y="3407833"/>
            <a:ext cx="11198841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61" y="11865189"/>
            <a:ext cx="2921437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909D2-2B5E-4748-A555-941E248496F6}" type="datetimeFigureOut">
              <a:rPr lang="en-US" smtClean="0"/>
              <a:t>7/2/23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1004" y="11865189"/>
            <a:ext cx="438215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0065" y="11865189"/>
            <a:ext cx="2921437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A646F-E6C8-9744-BEDF-AC00ACDDE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98448" rtl="0" eaLnBrk="1" latinLnBrk="0" hangingPunct="1">
        <a:lnSpc>
          <a:spcPct val="90000"/>
        </a:lnSpc>
        <a:spcBef>
          <a:spcPct val="0"/>
        </a:spcBef>
        <a:buNone/>
        <a:defRPr sz="6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612" indent="-324612" algn="l" defTabSz="1298448" rtl="0" eaLnBrk="1" latinLnBrk="0" hangingPunct="1">
        <a:lnSpc>
          <a:spcPct val="90000"/>
        </a:lnSpc>
        <a:spcBef>
          <a:spcPts val="1420"/>
        </a:spcBef>
        <a:buFont typeface="Arial" panose="020B0604020202020204" pitchFamily="34" charset="0"/>
        <a:buChar char="•"/>
        <a:defRPr sz="3976" kern="1200">
          <a:solidFill>
            <a:schemeClr val="tx1"/>
          </a:solidFill>
          <a:latin typeface="+mn-lt"/>
          <a:ea typeface="+mn-ea"/>
          <a:cs typeface="+mn-cs"/>
        </a:defRPr>
      </a:lvl1pPr>
      <a:lvl2pPr marL="973836" indent="-324612" algn="l" defTabSz="1298448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3408" kern="1200">
          <a:solidFill>
            <a:schemeClr val="tx1"/>
          </a:solidFill>
          <a:latin typeface="+mn-lt"/>
          <a:ea typeface="+mn-ea"/>
          <a:cs typeface="+mn-cs"/>
        </a:defRPr>
      </a:lvl2pPr>
      <a:lvl3pPr marL="1623060" indent="-324612" algn="l" defTabSz="1298448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3pPr>
      <a:lvl4pPr marL="2272284" indent="-324612" algn="l" defTabSz="1298448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4pPr>
      <a:lvl5pPr marL="2921508" indent="-324612" algn="l" defTabSz="1298448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5pPr>
      <a:lvl6pPr marL="3570732" indent="-324612" algn="l" defTabSz="1298448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6pPr>
      <a:lvl7pPr marL="4219956" indent="-324612" algn="l" defTabSz="1298448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7pPr>
      <a:lvl8pPr marL="4869180" indent="-324612" algn="l" defTabSz="1298448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8pPr>
      <a:lvl9pPr marL="5518404" indent="-324612" algn="l" defTabSz="1298448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8448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1pPr>
      <a:lvl2pPr marL="649224" algn="l" defTabSz="1298448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2pPr>
      <a:lvl3pPr marL="1298448" algn="l" defTabSz="1298448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3pPr>
      <a:lvl4pPr marL="1947672" algn="l" defTabSz="1298448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4pPr>
      <a:lvl5pPr marL="2596896" algn="l" defTabSz="1298448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5pPr>
      <a:lvl6pPr marL="3246120" algn="l" defTabSz="1298448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6pPr>
      <a:lvl7pPr marL="3895344" algn="l" defTabSz="1298448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7pPr>
      <a:lvl8pPr marL="4544568" algn="l" defTabSz="1298448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8pPr>
      <a:lvl9pPr marL="5193792" algn="l" defTabSz="1298448" rtl="0" eaLnBrk="1" latinLnBrk="0" hangingPunct="1">
        <a:defRPr sz="25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Box 171">
            <a:extLst>
              <a:ext uri="{FF2B5EF4-FFF2-40B4-BE49-F238E27FC236}">
                <a16:creationId xmlns:a16="http://schemas.microsoft.com/office/drawing/2014/main" id="{90CAC232-EC55-7C27-9792-400047A674E4}"/>
              </a:ext>
            </a:extLst>
          </p:cNvPr>
          <p:cNvSpPr txBox="1"/>
          <p:nvPr/>
        </p:nvSpPr>
        <p:spPr>
          <a:xfrm>
            <a:off x="4517437" y="12155269"/>
            <a:ext cx="4929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Spearman correlation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6AA340B-72B4-793F-EFA1-BA7C1F36525E}"/>
              </a:ext>
            </a:extLst>
          </p:cNvPr>
          <p:cNvSpPr txBox="1"/>
          <p:nvPr/>
        </p:nvSpPr>
        <p:spPr>
          <a:xfrm>
            <a:off x="2899606" y="204553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all dates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DE162FD-A51E-E449-476A-474ABE997DF1}"/>
              </a:ext>
            </a:extLst>
          </p:cNvPr>
          <p:cNvSpPr txBox="1"/>
          <p:nvPr/>
        </p:nvSpPr>
        <p:spPr>
          <a:xfrm>
            <a:off x="7598604" y="203345"/>
            <a:ext cx="3823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January-12-2020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1D79EF9-B3DC-4525-BB6C-84AF10E38D01}"/>
              </a:ext>
            </a:extLst>
          </p:cNvPr>
          <p:cNvSpPr txBox="1"/>
          <p:nvPr/>
        </p:nvSpPr>
        <p:spPr>
          <a:xfrm rot="5400000">
            <a:off x="9631946" y="3235946"/>
            <a:ext cx="572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samples with SARS2 reads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1C636A4-DF78-42E0-EB04-3E4DB689DBA1}"/>
              </a:ext>
            </a:extLst>
          </p:cNvPr>
          <p:cNvSpPr txBox="1"/>
          <p:nvPr/>
        </p:nvSpPr>
        <p:spPr>
          <a:xfrm rot="5400000">
            <a:off x="10301948" y="9408817"/>
            <a:ext cx="4384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all samples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178373-442B-7EE8-D0AE-91F0BBBF66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65" t="-1" b="13159"/>
          <a:stretch/>
        </p:blipFill>
        <p:spPr>
          <a:xfrm>
            <a:off x="892487" y="785791"/>
            <a:ext cx="6078820" cy="54151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48EC05-019D-AF36-0D23-121F29736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57" y="6204492"/>
            <a:ext cx="6007100" cy="5803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6B4FD5-55F5-CF5F-E07F-2CFB50BB8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792" y="6267992"/>
            <a:ext cx="5486400" cy="574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6DC324-2B6C-7C81-92F6-23896F4AE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2592" y="849676"/>
            <a:ext cx="5346700" cy="5384800"/>
          </a:xfrm>
          <a:prstGeom prst="rect">
            <a:avLst/>
          </a:prstGeom>
        </p:spPr>
      </p:pic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A14449E-E5E4-ECF9-5EA6-7ED915716070}"/>
              </a:ext>
            </a:extLst>
          </p:cNvPr>
          <p:cNvCxnSpPr>
            <a:cxnSpLocks/>
          </p:cNvCxnSpPr>
          <p:nvPr/>
        </p:nvCxnSpPr>
        <p:spPr>
          <a:xfrm flipV="1">
            <a:off x="11304487" y="1535990"/>
            <a:ext cx="237783" cy="168702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0BF29863-1DE9-7B10-1309-A00220959973}"/>
              </a:ext>
            </a:extLst>
          </p:cNvPr>
          <p:cNvSpPr txBox="1"/>
          <p:nvPr/>
        </p:nvSpPr>
        <p:spPr>
          <a:xfrm>
            <a:off x="10920734" y="1652358"/>
            <a:ext cx="89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E3BEA7F-D9E7-3F3F-A1C1-DA56F2316C6C}"/>
              </a:ext>
            </a:extLst>
          </p:cNvPr>
          <p:cNvSpPr txBox="1"/>
          <p:nvPr/>
        </p:nvSpPr>
        <p:spPr>
          <a:xfrm>
            <a:off x="3910095" y="1696254"/>
            <a:ext cx="89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E6118C3-FC68-F12E-DB5B-D1990DC26098}"/>
              </a:ext>
            </a:extLst>
          </p:cNvPr>
          <p:cNvCxnSpPr>
            <a:cxnSpLocks/>
          </p:cNvCxnSpPr>
          <p:nvPr/>
        </p:nvCxnSpPr>
        <p:spPr>
          <a:xfrm flipV="1">
            <a:off x="4704687" y="1880920"/>
            <a:ext cx="475654" cy="24658"/>
          </a:xfrm>
          <a:prstGeom prst="straightConnector1">
            <a:avLst/>
          </a:prstGeom>
          <a:ln w="9525">
            <a:solidFill>
              <a:schemeClr val="accent2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3EEE9DAC-008E-F1A5-60CB-08B97FC050E4}"/>
              </a:ext>
            </a:extLst>
          </p:cNvPr>
          <p:cNvSpPr txBox="1"/>
          <p:nvPr/>
        </p:nvSpPr>
        <p:spPr>
          <a:xfrm>
            <a:off x="3068825" y="3620687"/>
            <a:ext cx="156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raccoon dog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53BD04F8-C089-FA6B-1F5B-25025F871220}"/>
              </a:ext>
            </a:extLst>
          </p:cNvPr>
          <p:cNvCxnSpPr>
            <a:cxnSpLocks/>
          </p:cNvCxnSpPr>
          <p:nvPr/>
        </p:nvCxnSpPr>
        <p:spPr>
          <a:xfrm flipH="1" flipV="1">
            <a:off x="2958187" y="3608886"/>
            <a:ext cx="229518" cy="18571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45714712-E406-E5E6-2C9E-FFC766DBEF43}"/>
              </a:ext>
            </a:extLst>
          </p:cNvPr>
          <p:cNvSpPr txBox="1"/>
          <p:nvPr/>
        </p:nvSpPr>
        <p:spPr>
          <a:xfrm>
            <a:off x="8921131" y="4837785"/>
            <a:ext cx="156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raccoon dog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36C50A7-FE7B-2F1A-3C86-FB78A1959DDE}"/>
              </a:ext>
            </a:extLst>
          </p:cNvPr>
          <p:cNvCxnSpPr>
            <a:cxnSpLocks/>
          </p:cNvCxnSpPr>
          <p:nvPr/>
        </p:nvCxnSpPr>
        <p:spPr>
          <a:xfrm flipH="1" flipV="1">
            <a:off x="8691613" y="4753255"/>
            <a:ext cx="229518" cy="18571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718D2DD1-315C-6757-2B43-BBE69873DABC}"/>
              </a:ext>
            </a:extLst>
          </p:cNvPr>
          <p:cNvSpPr txBox="1"/>
          <p:nvPr/>
        </p:nvSpPr>
        <p:spPr>
          <a:xfrm>
            <a:off x="9556167" y="3779183"/>
            <a:ext cx="156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bamboo rat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51D3CEC0-DEEA-73FD-375B-B0D202BCF1DC}"/>
              </a:ext>
            </a:extLst>
          </p:cNvPr>
          <p:cNvCxnSpPr>
            <a:cxnSpLocks/>
          </p:cNvCxnSpPr>
          <p:nvPr/>
        </p:nvCxnSpPr>
        <p:spPr>
          <a:xfrm flipH="1" flipV="1">
            <a:off x="9590405" y="3559111"/>
            <a:ext cx="114759" cy="269467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2CD327E6-62AF-86EA-CF1C-33054EAD1A59}"/>
              </a:ext>
            </a:extLst>
          </p:cNvPr>
          <p:cNvSpPr txBox="1"/>
          <p:nvPr/>
        </p:nvSpPr>
        <p:spPr>
          <a:xfrm>
            <a:off x="1679241" y="3006244"/>
            <a:ext cx="156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bamboo rat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45B39543-C357-46E8-B784-73FE0507722C}"/>
              </a:ext>
            </a:extLst>
          </p:cNvPr>
          <p:cNvCxnSpPr>
            <a:cxnSpLocks/>
          </p:cNvCxnSpPr>
          <p:nvPr/>
        </p:nvCxnSpPr>
        <p:spPr>
          <a:xfrm>
            <a:off x="3017790" y="3237465"/>
            <a:ext cx="229518" cy="184666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6538F79A-1E6F-5D9E-35B4-8792B91940E2}"/>
              </a:ext>
            </a:extLst>
          </p:cNvPr>
          <p:cNvSpPr txBox="1"/>
          <p:nvPr/>
        </p:nvSpPr>
        <p:spPr>
          <a:xfrm>
            <a:off x="5807638" y="2109054"/>
            <a:ext cx="207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largemouth bass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2E7B1D3-C2EB-1CDC-5415-4A3B4FC5EA7E}"/>
              </a:ext>
            </a:extLst>
          </p:cNvPr>
          <p:cNvCxnSpPr>
            <a:cxnSpLocks/>
          </p:cNvCxnSpPr>
          <p:nvPr/>
        </p:nvCxnSpPr>
        <p:spPr>
          <a:xfrm flipH="1" flipV="1">
            <a:off x="5717236" y="2105040"/>
            <a:ext cx="210488" cy="143597"/>
          </a:xfrm>
          <a:prstGeom prst="straightConnector1">
            <a:avLst/>
          </a:prstGeom>
          <a:ln w="9525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EB0AA446-A0F8-4452-4007-F807B1137FB7}"/>
              </a:ext>
            </a:extLst>
          </p:cNvPr>
          <p:cNvSpPr txBox="1"/>
          <p:nvPr/>
        </p:nvSpPr>
        <p:spPr>
          <a:xfrm>
            <a:off x="5992463" y="1681366"/>
            <a:ext cx="89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cow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26A07FBB-90F9-3413-5D6C-C854793F2903}"/>
              </a:ext>
            </a:extLst>
          </p:cNvPr>
          <p:cNvCxnSpPr>
            <a:cxnSpLocks/>
            <a:stCxn id="192" idx="1"/>
          </p:cNvCxnSpPr>
          <p:nvPr/>
        </p:nvCxnSpPr>
        <p:spPr>
          <a:xfrm flipH="1" flipV="1">
            <a:off x="5814733" y="1817155"/>
            <a:ext cx="177730" cy="48877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BC17EB02-C8E3-93E7-C4D9-F57EE7FB9950}"/>
              </a:ext>
            </a:extLst>
          </p:cNvPr>
          <p:cNvSpPr txBox="1"/>
          <p:nvPr/>
        </p:nvSpPr>
        <p:spPr>
          <a:xfrm>
            <a:off x="5435814" y="2772007"/>
            <a:ext cx="102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catfish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6A83D4D-CEAF-3F76-32CA-9770C238CF9F}"/>
              </a:ext>
            </a:extLst>
          </p:cNvPr>
          <p:cNvCxnSpPr>
            <a:cxnSpLocks/>
          </p:cNvCxnSpPr>
          <p:nvPr/>
        </p:nvCxnSpPr>
        <p:spPr>
          <a:xfrm flipH="1" flipV="1">
            <a:off x="5313948" y="2621297"/>
            <a:ext cx="254817" cy="238884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DBC33C95-94E2-B2AF-C0F9-9E61E2F18413}"/>
              </a:ext>
            </a:extLst>
          </p:cNvPr>
          <p:cNvSpPr txBox="1"/>
          <p:nvPr/>
        </p:nvSpPr>
        <p:spPr>
          <a:xfrm>
            <a:off x="4696483" y="1304227"/>
            <a:ext cx="89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sheep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7E1131E2-C19A-3CAB-AFA0-4C76CC55F6EE}"/>
              </a:ext>
            </a:extLst>
          </p:cNvPr>
          <p:cNvCxnSpPr>
            <a:cxnSpLocks/>
          </p:cNvCxnSpPr>
          <p:nvPr/>
        </p:nvCxnSpPr>
        <p:spPr>
          <a:xfrm>
            <a:off x="5365166" y="1615715"/>
            <a:ext cx="108132" cy="23641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24166034-3161-3C29-EEC6-E9D0028FC1F3}"/>
              </a:ext>
            </a:extLst>
          </p:cNvPr>
          <p:cNvSpPr txBox="1"/>
          <p:nvPr/>
        </p:nvSpPr>
        <p:spPr>
          <a:xfrm>
            <a:off x="11366917" y="559285"/>
            <a:ext cx="89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goat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B3D2D4C-E5F1-6FE9-34A0-C1D05BECEACF}"/>
              </a:ext>
            </a:extLst>
          </p:cNvPr>
          <p:cNvCxnSpPr>
            <a:cxnSpLocks/>
            <a:stCxn id="198" idx="2"/>
          </p:cNvCxnSpPr>
          <p:nvPr/>
        </p:nvCxnSpPr>
        <p:spPr>
          <a:xfrm flipH="1">
            <a:off x="11813099" y="928617"/>
            <a:ext cx="1" cy="194128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0D643A51-7458-3776-7F07-AB2DF0AFDE29}"/>
              </a:ext>
            </a:extLst>
          </p:cNvPr>
          <p:cNvSpPr txBox="1"/>
          <p:nvPr/>
        </p:nvSpPr>
        <p:spPr>
          <a:xfrm>
            <a:off x="10042123" y="889659"/>
            <a:ext cx="1021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spotted dove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54AD34-213D-A4B2-6EC3-5C6768599ED1}"/>
              </a:ext>
            </a:extLst>
          </p:cNvPr>
          <p:cNvCxnSpPr>
            <a:cxnSpLocks/>
          </p:cNvCxnSpPr>
          <p:nvPr/>
        </p:nvCxnSpPr>
        <p:spPr>
          <a:xfrm flipV="1">
            <a:off x="10915650" y="1030260"/>
            <a:ext cx="539498" cy="55004"/>
          </a:xfrm>
          <a:prstGeom prst="straightConnector1">
            <a:avLst/>
          </a:prstGeom>
          <a:ln w="9525">
            <a:solidFill>
              <a:schemeClr val="accent4">
                <a:lumMod val="7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D9477DA0-F757-8253-AADA-EFBC78070335}"/>
              </a:ext>
            </a:extLst>
          </p:cNvPr>
          <p:cNvSpPr txBox="1"/>
          <p:nvPr/>
        </p:nvSpPr>
        <p:spPr>
          <a:xfrm>
            <a:off x="5586143" y="2360960"/>
            <a:ext cx="89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pig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8B64D293-3FE4-998E-FF68-60FD1AB6A4D2}"/>
              </a:ext>
            </a:extLst>
          </p:cNvPr>
          <p:cNvCxnSpPr>
            <a:cxnSpLocks/>
          </p:cNvCxnSpPr>
          <p:nvPr/>
        </p:nvCxnSpPr>
        <p:spPr>
          <a:xfrm flipH="1" flipV="1">
            <a:off x="5435814" y="2245144"/>
            <a:ext cx="265903" cy="224068"/>
          </a:xfrm>
          <a:prstGeom prst="straightConnector1">
            <a:avLst/>
          </a:prstGeom>
          <a:ln w="9525">
            <a:solidFill>
              <a:srgbClr val="92D05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5886C80-416C-03A2-C2E5-F3E655963FDD}"/>
              </a:ext>
            </a:extLst>
          </p:cNvPr>
          <p:cNvSpPr txBox="1"/>
          <p:nvPr/>
        </p:nvSpPr>
        <p:spPr>
          <a:xfrm>
            <a:off x="5789858" y="8031373"/>
            <a:ext cx="207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largemouth bass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2F039B2C-A685-3365-EDD3-36DBC693EC0A}"/>
              </a:ext>
            </a:extLst>
          </p:cNvPr>
          <p:cNvCxnSpPr>
            <a:cxnSpLocks/>
          </p:cNvCxnSpPr>
          <p:nvPr/>
        </p:nvCxnSpPr>
        <p:spPr>
          <a:xfrm flipH="1" flipV="1">
            <a:off x="5789858" y="7911228"/>
            <a:ext cx="275733" cy="255543"/>
          </a:xfrm>
          <a:prstGeom prst="straightConnector1">
            <a:avLst/>
          </a:prstGeom>
          <a:ln w="9525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5BFBA47C-3DF9-72EA-6554-A7516C186C24}"/>
              </a:ext>
            </a:extLst>
          </p:cNvPr>
          <p:cNvSpPr txBox="1"/>
          <p:nvPr/>
        </p:nvSpPr>
        <p:spPr>
          <a:xfrm>
            <a:off x="3910095" y="7539608"/>
            <a:ext cx="102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catfish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32250AD9-8490-7C1E-F051-2087B80BBB8D}"/>
              </a:ext>
            </a:extLst>
          </p:cNvPr>
          <p:cNvCxnSpPr>
            <a:cxnSpLocks/>
          </p:cNvCxnSpPr>
          <p:nvPr/>
        </p:nvCxnSpPr>
        <p:spPr>
          <a:xfrm>
            <a:off x="4704687" y="7770829"/>
            <a:ext cx="504365" cy="0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2641BB36-87D4-8999-224C-88172E50A504}"/>
              </a:ext>
            </a:extLst>
          </p:cNvPr>
          <p:cNvSpPr txBox="1"/>
          <p:nvPr/>
        </p:nvSpPr>
        <p:spPr>
          <a:xfrm>
            <a:off x="5435814" y="8459061"/>
            <a:ext cx="156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swamp eel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CF676B8-309D-A591-7F5E-192762C36B8D}"/>
              </a:ext>
            </a:extLst>
          </p:cNvPr>
          <p:cNvCxnSpPr>
            <a:cxnSpLocks/>
          </p:cNvCxnSpPr>
          <p:nvPr/>
        </p:nvCxnSpPr>
        <p:spPr>
          <a:xfrm flipH="1" flipV="1">
            <a:off x="5325176" y="8447260"/>
            <a:ext cx="229518" cy="18571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7BC574E6-0A23-ABD8-111C-AEBD61993CC0}"/>
              </a:ext>
            </a:extLst>
          </p:cNvPr>
          <p:cNvSpPr txBox="1"/>
          <p:nvPr/>
        </p:nvSpPr>
        <p:spPr>
          <a:xfrm>
            <a:off x="4517438" y="6912172"/>
            <a:ext cx="193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snakehead fish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5C63978-DDC8-8A84-A255-C26FA4B1F9A3}"/>
              </a:ext>
            </a:extLst>
          </p:cNvPr>
          <p:cNvCxnSpPr>
            <a:cxnSpLocks/>
            <a:stCxn id="212" idx="2"/>
          </p:cNvCxnSpPr>
          <p:nvPr/>
        </p:nvCxnSpPr>
        <p:spPr>
          <a:xfrm>
            <a:off x="5483233" y="7281504"/>
            <a:ext cx="0" cy="301496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1905AE4-926D-696D-B0DE-0B7BE07B185D}"/>
              </a:ext>
            </a:extLst>
          </p:cNvPr>
          <p:cNvSpPr txBox="1"/>
          <p:nvPr/>
        </p:nvSpPr>
        <p:spPr>
          <a:xfrm rot="16200000">
            <a:off x="-2064666" y="5893246"/>
            <a:ext cx="4775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Theil-Sen correlation</a:t>
            </a:r>
          </a:p>
        </p:txBody>
      </p:sp>
    </p:spTree>
    <p:extLst>
      <p:ext uri="{BB962C8B-B14F-4D97-AF65-F5344CB8AC3E}">
        <p14:creationId xmlns:p14="http://schemas.microsoft.com/office/powerpoint/2010/main" val="378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57</TotalTime>
  <Words>39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Bloom PhD, Jesse D</dc:creator>
  <cp:lastModifiedBy>Bloom PhD, Jesse D</cp:lastModifiedBy>
  <cp:revision>5</cp:revision>
  <dcterms:created xsi:type="dcterms:W3CDTF">2023-04-22T20:21:09Z</dcterms:created>
  <dcterms:modified xsi:type="dcterms:W3CDTF">2023-07-03T00:30:09Z</dcterms:modified>
</cp:coreProperties>
</file>