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984163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833C04-1F10-8D4B-8A8B-DAE29B11E1CF}" v="22" dt="2023-04-25T13:14:29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33"/>
    <p:restoredTop sz="96327"/>
  </p:normalViewPr>
  <p:slideViewPr>
    <p:cSldViewPr snapToGrid="0">
      <p:cViewPr>
        <p:scale>
          <a:sx n="65" d="100"/>
          <a:sy n="65" d="100"/>
        </p:scale>
        <p:origin x="2648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oom PhD, Jesse D" userId="e17e4af4-92ba-4f4f-89d8-f6d4f5501821" providerId="ADAL" clId="{2A833C04-1F10-8D4B-8A8B-DAE29B11E1CF}"/>
    <pc:docChg chg="undo custSel modSld">
      <pc:chgData name="Bloom PhD, Jesse D" userId="e17e4af4-92ba-4f4f-89d8-f6d4f5501821" providerId="ADAL" clId="{2A833C04-1F10-8D4B-8A8B-DAE29B11E1CF}" dt="2023-04-25T13:15:03.040" v="93" actId="1076"/>
      <pc:docMkLst>
        <pc:docMk/>
      </pc:docMkLst>
      <pc:sldChg chg="addSp modSp mod">
        <pc:chgData name="Bloom PhD, Jesse D" userId="e17e4af4-92ba-4f4f-89d8-f6d4f5501821" providerId="ADAL" clId="{2A833C04-1F10-8D4B-8A8B-DAE29B11E1CF}" dt="2023-04-25T13:15:03.040" v="93" actId="1076"/>
        <pc:sldMkLst>
          <pc:docMk/>
          <pc:sldMk cId="3788321" sldId="256"/>
        </pc:sldMkLst>
        <pc:spChg chg="add mod">
          <ac:chgData name="Bloom PhD, Jesse D" userId="e17e4af4-92ba-4f4f-89d8-f6d4f5501821" providerId="ADAL" clId="{2A833C04-1F10-8D4B-8A8B-DAE29B11E1CF}" dt="2023-04-25T13:15:03.040" v="93" actId="1076"/>
          <ac:spMkLst>
            <pc:docMk/>
            <pc:sldMk cId="3788321" sldId="256"/>
            <ac:spMk id="2" creationId="{185E6054-ACB6-F051-02D0-085D281A3D14}"/>
          </ac:spMkLst>
        </pc:spChg>
        <pc:spChg chg="add mod">
          <ac:chgData name="Bloom PhD, Jesse D" userId="e17e4af4-92ba-4f4f-89d8-f6d4f5501821" providerId="ADAL" clId="{2A833C04-1F10-8D4B-8A8B-DAE29B11E1CF}" dt="2023-04-23T04:17:47.536" v="10" actId="207"/>
          <ac:spMkLst>
            <pc:docMk/>
            <pc:sldMk cId="3788321" sldId="256"/>
            <ac:spMk id="3" creationId="{CFD305A0-89C6-5F74-1D62-78013F027D37}"/>
          </ac:spMkLst>
        </pc:spChg>
        <pc:spChg chg="add mod">
          <ac:chgData name="Bloom PhD, Jesse D" userId="e17e4af4-92ba-4f4f-89d8-f6d4f5501821" providerId="ADAL" clId="{2A833C04-1F10-8D4B-8A8B-DAE29B11E1CF}" dt="2023-04-25T13:14:49.974" v="92" actId="20577"/>
          <ac:spMkLst>
            <pc:docMk/>
            <pc:sldMk cId="3788321" sldId="256"/>
            <ac:spMk id="5" creationId="{78D8DEF5-4CEE-5821-00F9-D369B574D24D}"/>
          </ac:spMkLst>
        </pc:spChg>
        <pc:spChg chg="mod">
          <ac:chgData name="Bloom PhD, Jesse D" userId="e17e4af4-92ba-4f4f-89d8-f6d4f5501821" providerId="ADAL" clId="{2A833C04-1F10-8D4B-8A8B-DAE29B11E1CF}" dt="2023-04-23T04:17:18.147" v="0" actId="1076"/>
          <ac:spMkLst>
            <pc:docMk/>
            <pc:sldMk cId="3788321" sldId="256"/>
            <ac:spMk id="18" creationId="{57781EE9-F61C-DCED-E147-34DA47F398BC}"/>
          </ac:spMkLst>
        </pc:spChg>
        <pc:picChg chg="mod modCrop">
          <ac:chgData name="Bloom PhD, Jesse D" userId="e17e4af4-92ba-4f4f-89d8-f6d4f5501821" providerId="ADAL" clId="{2A833C04-1F10-8D4B-8A8B-DAE29B11E1CF}" dt="2023-04-25T13:14:03.889" v="49" actId="732"/>
          <ac:picMkLst>
            <pc:docMk/>
            <pc:sldMk cId="3788321" sldId="256"/>
            <ac:picMk id="7" creationId="{ECBA3DC3-223E-775C-DCB9-51143877DB6C}"/>
          </ac:picMkLst>
        </pc:picChg>
        <pc:cxnChg chg="add mod">
          <ac:chgData name="Bloom PhD, Jesse D" userId="e17e4af4-92ba-4f4f-89d8-f6d4f5501821" providerId="ADAL" clId="{2A833C04-1F10-8D4B-8A8B-DAE29B11E1CF}" dt="2023-04-23T04:18:29.057" v="14" actId="692"/>
          <ac:cxnSpMkLst>
            <pc:docMk/>
            <pc:sldMk cId="3788321" sldId="256"/>
            <ac:cxnSpMk id="4" creationId="{7A2CCEED-7245-8B29-B6B7-FF278A48FD93}"/>
          </ac:cxnSpMkLst>
        </pc:cxnChg>
        <pc:cxnChg chg="mod">
          <ac:chgData name="Bloom PhD, Jesse D" userId="e17e4af4-92ba-4f4f-89d8-f6d4f5501821" providerId="ADAL" clId="{2A833C04-1F10-8D4B-8A8B-DAE29B11E1CF}" dt="2023-04-23T04:17:22.513" v="1" actId="14100"/>
          <ac:cxnSpMkLst>
            <pc:docMk/>
            <pc:sldMk cId="3788321" sldId="256"/>
            <ac:cxnSpMk id="19" creationId="{C5C3BBCD-7A37-A86F-C7B2-15337BE246E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3812" y="2095078"/>
            <a:ext cx="11036539" cy="4456853"/>
          </a:xfrm>
        </p:spPr>
        <p:txBody>
          <a:bodyPr anchor="b"/>
          <a:lstStyle>
            <a:lvl1pPr algn="ctr">
              <a:defRPr sz="8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3021" y="6723804"/>
            <a:ext cx="9738122" cy="3090756"/>
          </a:xfrm>
        </p:spPr>
        <p:txBody>
          <a:bodyPr/>
          <a:lstStyle>
            <a:lvl1pPr marL="0" indent="0" algn="ctr">
              <a:buNone/>
              <a:defRPr sz="3408"/>
            </a:lvl1pPr>
            <a:lvl2pPr marL="649224" indent="0" algn="ctr">
              <a:buNone/>
              <a:defRPr sz="2840"/>
            </a:lvl2pPr>
            <a:lvl3pPr marL="1298448" indent="0" algn="ctr">
              <a:buNone/>
              <a:defRPr sz="2556"/>
            </a:lvl3pPr>
            <a:lvl4pPr marL="1947672" indent="0" algn="ctr">
              <a:buNone/>
              <a:defRPr sz="2272"/>
            </a:lvl4pPr>
            <a:lvl5pPr marL="2596896" indent="0" algn="ctr">
              <a:buNone/>
              <a:defRPr sz="2272"/>
            </a:lvl5pPr>
            <a:lvl6pPr marL="3246120" indent="0" algn="ctr">
              <a:buNone/>
              <a:defRPr sz="2272"/>
            </a:lvl6pPr>
            <a:lvl7pPr marL="3895344" indent="0" algn="ctr">
              <a:buNone/>
              <a:defRPr sz="2272"/>
            </a:lvl7pPr>
            <a:lvl8pPr marL="4544568" indent="0" algn="ctr">
              <a:buNone/>
              <a:defRPr sz="2272"/>
            </a:lvl8pPr>
            <a:lvl9pPr marL="5193792" indent="0" algn="ctr">
              <a:buNone/>
              <a:defRPr sz="22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09D2-2B5E-4748-A555-941E248496F6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46F-E6C8-9744-BEDF-AC00ACDD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0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09D2-2B5E-4748-A555-941E248496F6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46F-E6C8-9744-BEDF-AC00ACDD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1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1792" y="681567"/>
            <a:ext cx="2799710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662" y="681567"/>
            <a:ext cx="8236828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09D2-2B5E-4748-A555-941E248496F6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46F-E6C8-9744-BEDF-AC00ACDD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09D2-2B5E-4748-A555-941E248496F6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46F-E6C8-9744-BEDF-AC00ACDD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99" y="3191514"/>
            <a:ext cx="11198841" cy="5325109"/>
          </a:xfrm>
        </p:spPr>
        <p:txBody>
          <a:bodyPr anchor="b"/>
          <a:lstStyle>
            <a:lvl1pPr>
              <a:defRPr sz="8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899" y="8567000"/>
            <a:ext cx="11198841" cy="2800349"/>
          </a:xfrm>
        </p:spPr>
        <p:txBody>
          <a:bodyPr/>
          <a:lstStyle>
            <a:lvl1pPr marL="0" indent="0">
              <a:buNone/>
              <a:defRPr sz="3408">
                <a:solidFill>
                  <a:schemeClr val="tx1"/>
                </a:solidFill>
              </a:defRPr>
            </a:lvl1pPr>
            <a:lvl2pPr marL="649224" indent="0">
              <a:buNone/>
              <a:defRPr sz="2840">
                <a:solidFill>
                  <a:schemeClr val="tx1">
                    <a:tint val="75000"/>
                  </a:schemeClr>
                </a:solidFill>
              </a:defRPr>
            </a:lvl2pPr>
            <a:lvl3pPr marL="1298448" indent="0">
              <a:buNone/>
              <a:defRPr sz="2556">
                <a:solidFill>
                  <a:schemeClr val="tx1">
                    <a:tint val="75000"/>
                  </a:schemeClr>
                </a:solidFill>
              </a:defRPr>
            </a:lvl3pPr>
            <a:lvl4pPr marL="1947672" indent="0">
              <a:buNone/>
              <a:defRPr sz="2272">
                <a:solidFill>
                  <a:schemeClr val="tx1">
                    <a:tint val="75000"/>
                  </a:schemeClr>
                </a:solidFill>
              </a:defRPr>
            </a:lvl4pPr>
            <a:lvl5pPr marL="2596896" indent="0">
              <a:buNone/>
              <a:defRPr sz="2272">
                <a:solidFill>
                  <a:schemeClr val="tx1">
                    <a:tint val="75000"/>
                  </a:schemeClr>
                </a:solidFill>
              </a:defRPr>
            </a:lvl5pPr>
            <a:lvl6pPr marL="3246120" indent="0">
              <a:buNone/>
              <a:defRPr sz="2272">
                <a:solidFill>
                  <a:schemeClr val="tx1">
                    <a:tint val="75000"/>
                  </a:schemeClr>
                </a:solidFill>
              </a:defRPr>
            </a:lvl6pPr>
            <a:lvl7pPr marL="3895344" indent="0">
              <a:buNone/>
              <a:defRPr sz="2272">
                <a:solidFill>
                  <a:schemeClr val="tx1">
                    <a:tint val="75000"/>
                  </a:schemeClr>
                </a:solidFill>
              </a:defRPr>
            </a:lvl7pPr>
            <a:lvl8pPr marL="4544568" indent="0">
              <a:buNone/>
              <a:defRPr sz="2272">
                <a:solidFill>
                  <a:schemeClr val="tx1">
                    <a:tint val="75000"/>
                  </a:schemeClr>
                </a:solidFill>
              </a:defRPr>
            </a:lvl8pPr>
            <a:lvl9pPr marL="5193792" indent="0">
              <a:buNone/>
              <a:defRPr sz="22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09D2-2B5E-4748-A555-941E248496F6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46F-E6C8-9744-BEDF-AC00ACDD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6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661" y="3407833"/>
            <a:ext cx="5518269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3233" y="3407833"/>
            <a:ext cx="5518269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09D2-2B5E-4748-A555-941E248496F6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46F-E6C8-9744-BEDF-AC00ACDD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1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2" y="681570"/>
            <a:ext cx="11198841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354" y="3138171"/>
            <a:ext cx="5492909" cy="1537969"/>
          </a:xfrm>
        </p:spPr>
        <p:txBody>
          <a:bodyPr anchor="b"/>
          <a:lstStyle>
            <a:lvl1pPr marL="0" indent="0">
              <a:buNone/>
              <a:defRPr sz="3408" b="1"/>
            </a:lvl1pPr>
            <a:lvl2pPr marL="649224" indent="0">
              <a:buNone/>
              <a:defRPr sz="2840" b="1"/>
            </a:lvl2pPr>
            <a:lvl3pPr marL="1298448" indent="0">
              <a:buNone/>
              <a:defRPr sz="2556" b="1"/>
            </a:lvl3pPr>
            <a:lvl4pPr marL="1947672" indent="0">
              <a:buNone/>
              <a:defRPr sz="2272" b="1"/>
            </a:lvl4pPr>
            <a:lvl5pPr marL="2596896" indent="0">
              <a:buNone/>
              <a:defRPr sz="2272" b="1"/>
            </a:lvl5pPr>
            <a:lvl6pPr marL="3246120" indent="0">
              <a:buNone/>
              <a:defRPr sz="2272" b="1"/>
            </a:lvl6pPr>
            <a:lvl7pPr marL="3895344" indent="0">
              <a:buNone/>
              <a:defRPr sz="2272" b="1"/>
            </a:lvl7pPr>
            <a:lvl8pPr marL="4544568" indent="0">
              <a:buNone/>
              <a:defRPr sz="2272" b="1"/>
            </a:lvl8pPr>
            <a:lvl9pPr marL="5193792" indent="0">
              <a:buNone/>
              <a:defRPr sz="22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4354" y="4676140"/>
            <a:ext cx="5492909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3233" y="3138171"/>
            <a:ext cx="5519960" cy="1537969"/>
          </a:xfrm>
        </p:spPr>
        <p:txBody>
          <a:bodyPr anchor="b"/>
          <a:lstStyle>
            <a:lvl1pPr marL="0" indent="0">
              <a:buNone/>
              <a:defRPr sz="3408" b="1"/>
            </a:lvl1pPr>
            <a:lvl2pPr marL="649224" indent="0">
              <a:buNone/>
              <a:defRPr sz="2840" b="1"/>
            </a:lvl2pPr>
            <a:lvl3pPr marL="1298448" indent="0">
              <a:buNone/>
              <a:defRPr sz="2556" b="1"/>
            </a:lvl3pPr>
            <a:lvl4pPr marL="1947672" indent="0">
              <a:buNone/>
              <a:defRPr sz="2272" b="1"/>
            </a:lvl4pPr>
            <a:lvl5pPr marL="2596896" indent="0">
              <a:buNone/>
              <a:defRPr sz="2272" b="1"/>
            </a:lvl5pPr>
            <a:lvl6pPr marL="3246120" indent="0">
              <a:buNone/>
              <a:defRPr sz="2272" b="1"/>
            </a:lvl6pPr>
            <a:lvl7pPr marL="3895344" indent="0">
              <a:buNone/>
              <a:defRPr sz="2272" b="1"/>
            </a:lvl7pPr>
            <a:lvl8pPr marL="4544568" indent="0">
              <a:buNone/>
              <a:defRPr sz="2272" b="1"/>
            </a:lvl8pPr>
            <a:lvl9pPr marL="5193792" indent="0">
              <a:buNone/>
              <a:defRPr sz="22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73233" y="4676140"/>
            <a:ext cx="5519960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09D2-2B5E-4748-A555-941E248496F6}" type="datetimeFigureOut">
              <a:rPr lang="en-US" smtClean="0"/>
              <a:t>5/2/23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46F-E6C8-9744-BEDF-AC00ACDD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1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09D2-2B5E-4748-A555-941E248496F6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46F-E6C8-9744-BEDF-AC00ACDD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8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09D2-2B5E-4748-A555-941E248496F6}" type="datetimeFigureOut">
              <a:rPr lang="en-US" smtClean="0"/>
              <a:t>5/2/23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46F-E6C8-9744-BEDF-AC00ACDD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8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2" y="853440"/>
            <a:ext cx="4187731" cy="2987040"/>
          </a:xfrm>
        </p:spPr>
        <p:txBody>
          <a:bodyPr anchor="b"/>
          <a:lstStyle>
            <a:lvl1pPr>
              <a:defRPr sz="4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960" y="1843196"/>
            <a:ext cx="6573233" cy="9097433"/>
          </a:xfrm>
        </p:spPr>
        <p:txBody>
          <a:bodyPr/>
          <a:lstStyle>
            <a:lvl1pPr>
              <a:defRPr sz="4544"/>
            </a:lvl1pPr>
            <a:lvl2pPr>
              <a:defRPr sz="3976"/>
            </a:lvl2pPr>
            <a:lvl3pPr>
              <a:defRPr sz="3408"/>
            </a:lvl3pPr>
            <a:lvl4pPr>
              <a:defRPr sz="2840"/>
            </a:lvl4pPr>
            <a:lvl5pPr>
              <a:defRPr sz="2840"/>
            </a:lvl5pPr>
            <a:lvl6pPr>
              <a:defRPr sz="2840"/>
            </a:lvl6pPr>
            <a:lvl7pPr>
              <a:defRPr sz="2840"/>
            </a:lvl7pPr>
            <a:lvl8pPr>
              <a:defRPr sz="2840"/>
            </a:lvl8pPr>
            <a:lvl9pPr>
              <a:defRPr sz="2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2" y="3840480"/>
            <a:ext cx="4187731" cy="7114964"/>
          </a:xfrm>
        </p:spPr>
        <p:txBody>
          <a:bodyPr/>
          <a:lstStyle>
            <a:lvl1pPr marL="0" indent="0">
              <a:buNone/>
              <a:defRPr sz="2272"/>
            </a:lvl1pPr>
            <a:lvl2pPr marL="649224" indent="0">
              <a:buNone/>
              <a:defRPr sz="1988"/>
            </a:lvl2pPr>
            <a:lvl3pPr marL="1298448" indent="0">
              <a:buNone/>
              <a:defRPr sz="1704"/>
            </a:lvl3pPr>
            <a:lvl4pPr marL="1947672" indent="0">
              <a:buNone/>
              <a:defRPr sz="1420"/>
            </a:lvl4pPr>
            <a:lvl5pPr marL="2596896" indent="0">
              <a:buNone/>
              <a:defRPr sz="1420"/>
            </a:lvl5pPr>
            <a:lvl6pPr marL="3246120" indent="0">
              <a:buNone/>
              <a:defRPr sz="1420"/>
            </a:lvl6pPr>
            <a:lvl7pPr marL="3895344" indent="0">
              <a:buNone/>
              <a:defRPr sz="1420"/>
            </a:lvl7pPr>
            <a:lvl8pPr marL="4544568" indent="0">
              <a:buNone/>
              <a:defRPr sz="1420"/>
            </a:lvl8pPr>
            <a:lvl9pPr marL="5193792" indent="0">
              <a:buNone/>
              <a:defRPr sz="1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09D2-2B5E-4748-A555-941E248496F6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46F-E6C8-9744-BEDF-AC00ACDD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3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2" y="853440"/>
            <a:ext cx="4187731" cy="2987040"/>
          </a:xfrm>
        </p:spPr>
        <p:txBody>
          <a:bodyPr anchor="b"/>
          <a:lstStyle>
            <a:lvl1pPr>
              <a:defRPr sz="4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9960" y="1843196"/>
            <a:ext cx="6573233" cy="9097433"/>
          </a:xfrm>
        </p:spPr>
        <p:txBody>
          <a:bodyPr anchor="t"/>
          <a:lstStyle>
            <a:lvl1pPr marL="0" indent="0">
              <a:buNone/>
              <a:defRPr sz="4544"/>
            </a:lvl1pPr>
            <a:lvl2pPr marL="649224" indent="0">
              <a:buNone/>
              <a:defRPr sz="3976"/>
            </a:lvl2pPr>
            <a:lvl3pPr marL="1298448" indent="0">
              <a:buNone/>
              <a:defRPr sz="3408"/>
            </a:lvl3pPr>
            <a:lvl4pPr marL="1947672" indent="0">
              <a:buNone/>
              <a:defRPr sz="2840"/>
            </a:lvl4pPr>
            <a:lvl5pPr marL="2596896" indent="0">
              <a:buNone/>
              <a:defRPr sz="2840"/>
            </a:lvl5pPr>
            <a:lvl6pPr marL="3246120" indent="0">
              <a:buNone/>
              <a:defRPr sz="2840"/>
            </a:lvl6pPr>
            <a:lvl7pPr marL="3895344" indent="0">
              <a:buNone/>
              <a:defRPr sz="2840"/>
            </a:lvl7pPr>
            <a:lvl8pPr marL="4544568" indent="0">
              <a:buNone/>
              <a:defRPr sz="2840"/>
            </a:lvl8pPr>
            <a:lvl9pPr marL="5193792" indent="0">
              <a:buNone/>
              <a:defRPr sz="2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2" y="3840480"/>
            <a:ext cx="4187731" cy="7114964"/>
          </a:xfrm>
        </p:spPr>
        <p:txBody>
          <a:bodyPr/>
          <a:lstStyle>
            <a:lvl1pPr marL="0" indent="0">
              <a:buNone/>
              <a:defRPr sz="2272"/>
            </a:lvl1pPr>
            <a:lvl2pPr marL="649224" indent="0">
              <a:buNone/>
              <a:defRPr sz="1988"/>
            </a:lvl2pPr>
            <a:lvl3pPr marL="1298448" indent="0">
              <a:buNone/>
              <a:defRPr sz="1704"/>
            </a:lvl3pPr>
            <a:lvl4pPr marL="1947672" indent="0">
              <a:buNone/>
              <a:defRPr sz="1420"/>
            </a:lvl4pPr>
            <a:lvl5pPr marL="2596896" indent="0">
              <a:buNone/>
              <a:defRPr sz="1420"/>
            </a:lvl5pPr>
            <a:lvl6pPr marL="3246120" indent="0">
              <a:buNone/>
              <a:defRPr sz="1420"/>
            </a:lvl6pPr>
            <a:lvl7pPr marL="3895344" indent="0">
              <a:buNone/>
              <a:defRPr sz="1420"/>
            </a:lvl7pPr>
            <a:lvl8pPr marL="4544568" indent="0">
              <a:buNone/>
              <a:defRPr sz="1420"/>
            </a:lvl8pPr>
            <a:lvl9pPr marL="5193792" indent="0">
              <a:buNone/>
              <a:defRPr sz="1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09D2-2B5E-4748-A555-941E248496F6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46F-E6C8-9744-BEDF-AC00ACDD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0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2661" y="681570"/>
            <a:ext cx="11198841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661" y="3407833"/>
            <a:ext cx="11198841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2661" y="11865189"/>
            <a:ext cx="2921437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909D2-2B5E-4748-A555-941E248496F6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1004" y="11865189"/>
            <a:ext cx="438215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0065" y="11865189"/>
            <a:ext cx="2921437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A646F-E6C8-9744-BEDF-AC00ACDD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98448" rtl="0" eaLnBrk="1" latinLnBrk="0" hangingPunct="1">
        <a:lnSpc>
          <a:spcPct val="90000"/>
        </a:lnSpc>
        <a:spcBef>
          <a:spcPct val="0"/>
        </a:spcBef>
        <a:buNone/>
        <a:defRPr sz="62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612" indent="-324612" algn="l" defTabSz="1298448" rtl="0" eaLnBrk="1" latinLnBrk="0" hangingPunct="1">
        <a:lnSpc>
          <a:spcPct val="90000"/>
        </a:lnSpc>
        <a:spcBef>
          <a:spcPts val="1420"/>
        </a:spcBef>
        <a:buFont typeface="Arial" panose="020B0604020202020204" pitchFamily="34" charset="0"/>
        <a:buChar char="•"/>
        <a:defRPr sz="3976" kern="1200">
          <a:solidFill>
            <a:schemeClr val="tx1"/>
          </a:solidFill>
          <a:latin typeface="+mn-lt"/>
          <a:ea typeface="+mn-ea"/>
          <a:cs typeface="+mn-cs"/>
        </a:defRPr>
      </a:lvl1pPr>
      <a:lvl2pPr marL="973836" indent="-324612" algn="l" defTabSz="1298448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3408" kern="1200">
          <a:solidFill>
            <a:schemeClr val="tx1"/>
          </a:solidFill>
          <a:latin typeface="+mn-lt"/>
          <a:ea typeface="+mn-ea"/>
          <a:cs typeface="+mn-cs"/>
        </a:defRPr>
      </a:lvl2pPr>
      <a:lvl3pPr marL="1623060" indent="-324612" algn="l" defTabSz="1298448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840" kern="1200">
          <a:solidFill>
            <a:schemeClr val="tx1"/>
          </a:solidFill>
          <a:latin typeface="+mn-lt"/>
          <a:ea typeface="+mn-ea"/>
          <a:cs typeface="+mn-cs"/>
        </a:defRPr>
      </a:lvl3pPr>
      <a:lvl4pPr marL="2272284" indent="-324612" algn="l" defTabSz="1298448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4pPr>
      <a:lvl5pPr marL="2921508" indent="-324612" algn="l" defTabSz="1298448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5pPr>
      <a:lvl6pPr marL="3570732" indent="-324612" algn="l" defTabSz="1298448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6pPr>
      <a:lvl7pPr marL="4219956" indent="-324612" algn="l" defTabSz="1298448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7pPr>
      <a:lvl8pPr marL="4869180" indent="-324612" algn="l" defTabSz="1298448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8pPr>
      <a:lvl9pPr marL="5518404" indent="-324612" algn="l" defTabSz="1298448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8448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1pPr>
      <a:lvl2pPr marL="649224" algn="l" defTabSz="1298448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2pPr>
      <a:lvl3pPr marL="1298448" algn="l" defTabSz="1298448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3pPr>
      <a:lvl4pPr marL="1947672" algn="l" defTabSz="1298448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4pPr>
      <a:lvl5pPr marL="2596896" algn="l" defTabSz="1298448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5pPr>
      <a:lvl6pPr marL="3246120" algn="l" defTabSz="1298448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6pPr>
      <a:lvl7pPr marL="3895344" algn="l" defTabSz="1298448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7pPr>
      <a:lvl8pPr marL="4544568" algn="l" defTabSz="1298448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8pPr>
      <a:lvl9pPr marL="5193792" algn="l" defTabSz="1298448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168">
            <a:extLst>
              <a:ext uri="{FF2B5EF4-FFF2-40B4-BE49-F238E27FC236}">
                <a16:creationId xmlns:a16="http://schemas.microsoft.com/office/drawing/2014/main" id="{60B5A92F-3B7A-1712-4878-4649667B33B6}"/>
              </a:ext>
            </a:extLst>
          </p:cNvPr>
          <p:cNvGrpSpPr/>
          <p:nvPr/>
        </p:nvGrpSpPr>
        <p:grpSpPr>
          <a:xfrm>
            <a:off x="0" y="128017"/>
            <a:ext cx="13066813" cy="12673583"/>
            <a:chOff x="-181126" y="-141787"/>
            <a:chExt cx="13066813" cy="12673583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9B7BD668-F97B-7123-B927-CEC1B5C5E284}"/>
                </a:ext>
              </a:extLst>
            </p:cNvPr>
            <p:cNvGrpSpPr/>
            <p:nvPr/>
          </p:nvGrpSpPr>
          <p:grpSpPr>
            <a:xfrm>
              <a:off x="457200" y="384047"/>
              <a:ext cx="12086504" cy="11520370"/>
              <a:chOff x="457200" y="384047"/>
              <a:chExt cx="12086504" cy="11520370"/>
            </a:xfrm>
          </p:grpSpPr>
          <p:pic>
            <p:nvPicPr>
              <p:cNvPr id="177" name="Graphic 176">
                <a:extLst>
                  <a:ext uri="{FF2B5EF4-FFF2-40B4-BE49-F238E27FC236}">
                    <a16:creationId xmlns:a16="http://schemas.microsoft.com/office/drawing/2014/main" id="{D50DB7F9-B106-E594-A113-3AB6B760D2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7200" y="384047"/>
                <a:ext cx="11731752" cy="11520370"/>
              </a:xfrm>
              <a:prstGeom prst="rect">
                <a:avLst/>
              </a:prstGeom>
            </p:spPr>
          </p:pic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4A14449E-E5E4-ECF9-5EA6-7ED9157160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26188" y="878287"/>
                <a:ext cx="508612" cy="77559"/>
              </a:xfrm>
              <a:prstGeom prst="straightConnector1">
                <a:avLst/>
              </a:prstGeom>
              <a:ln w="9525">
                <a:solidFill>
                  <a:schemeClr val="accent2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0BF29863-1DE9-7B10-1309-A00220959973}"/>
                  </a:ext>
                </a:extLst>
              </p:cNvPr>
              <p:cNvSpPr txBox="1"/>
              <p:nvPr/>
            </p:nvSpPr>
            <p:spPr>
              <a:xfrm>
                <a:off x="10424160" y="768096"/>
                <a:ext cx="892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human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5E3BEA7F-D9E7-3F3F-A1C1-DA56F2316C6C}"/>
                  </a:ext>
                </a:extLst>
              </p:cNvPr>
              <p:cNvSpPr txBox="1"/>
              <p:nvPr/>
            </p:nvSpPr>
            <p:spPr>
              <a:xfrm>
                <a:off x="5120088" y="2426291"/>
                <a:ext cx="892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human</a:t>
                </a:r>
              </a:p>
            </p:txBody>
          </p:sp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EE6118C3-FC68-F12E-DB5B-D1990DC260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44029" y="2192357"/>
                <a:ext cx="105577" cy="280489"/>
              </a:xfrm>
              <a:prstGeom prst="straightConnector1">
                <a:avLst/>
              </a:prstGeom>
              <a:ln w="9525">
                <a:solidFill>
                  <a:schemeClr val="accent2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EEE9DAC-008E-F1A5-60CB-08B97FC050E4}"/>
                  </a:ext>
                </a:extLst>
              </p:cNvPr>
              <p:cNvSpPr txBox="1"/>
              <p:nvPr/>
            </p:nvSpPr>
            <p:spPr>
              <a:xfrm>
                <a:off x="2997506" y="4443733"/>
                <a:ext cx="1568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raccoon dog</a:t>
                </a:r>
              </a:p>
            </p:txBody>
          </p: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53BD04F8-C089-FA6B-1F5B-25025F8712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86868" y="4431932"/>
                <a:ext cx="229518" cy="185715"/>
              </a:xfrm>
              <a:prstGeom prst="straightConnector1">
                <a:avLst/>
              </a:prstGeom>
              <a:ln w="9525">
                <a:solidFill>
                  <a:schemeClr val="accent1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45714712-E406-E5E6-2C9E-FFC766DBEF43}"/>
                  </a:ext>
                </a:extLst>
              </p:cNvPr>
              <p:cNvSpPr txBox="1"/>
              <p:nvPr/>
            </p:nvSpPr>
            <p:spPr>
              <a:xfrm>
                <a:off x="8955795" y="5047825"/>
                <a:ext cx="1568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raccoon dog</a:t>
                </a:r>
              </a:p>
            </p:txBody>
          </p: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836C50A7-FE7B-2F1A-3C86-FB78A1959D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765663" y="5046776"/>
                <a:ext cx="229518" cy="185715"/>
              </a:xfrm>
              <a:prstGeom prst="straightConnector1">
                <a:avLst/>
              </a:prstGeom>
              <a:ln w="9525">
                <a:solidFill>
                  <a:schemeClr val="accent1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718D2DD1-315C-6757-2B43-BBE69873DABC}"/>
                  </a:ext>
                </a:extLst>
              </p:cNvPr>
              <p:cNvSpPr txBox="1"/>
              <p:nvPr/>
            </p:nvSpPr>
            <p:spPr>
              <a:xfrm>
                <a:off x="10002398" y="4155458"/>
                <a:ext cx="1568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bamboo rat</a:t>
                </a:r>
              </a:p>
            </p:txBody>
          </p: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51D3CEC0-DEEA-73FD-375B-B0D202BCF1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72880" y="4086966"/>
                <a:ext cx="229518" cy="185715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2CD327E6-62AF-86EA-CF1C-33054EAD1A59}"/>
                  </a:ext>
                </a:extLst>
              </p:cNvPr>
              <p:cNvSpPr txBox="1"/>
              <p:nvPr/>
            </p:nvSpPr>
            <p:spPr>
              <a:xfrm>
                <a:off x="1429439" y="3455793"/>
                <a:ext cx="1568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bamboo rat</a:t>
                </a:r>
              </a:p>
            </p:txBody>
          </p:sp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45B39543-C357-46E8-B784-73FE050772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7988" y="3687014"/>
                <a:ext cx="229518" cy="184666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6538F79A-1E6F-5D9E-35B4-8792B91940E2}"/>
                  </a:ext>
                </a:extLst>
              </p:cNvPr>
              <p:cNvSpPr txBox="1"/>
              <p:nvPr/>
            </p:nvSpPr>
            <p:spPr>
              <a:xfrm>
                <a:off x="3272009" y="1041263"/>
                <a:ext cx="20775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largemouth bass</a:t>
                </a:r>
              </a:p>
            </p:txBody>
          </p: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42E7B1D3-C2EB-1CDC-5415-4A3B4FC5E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0088" y="1272484"/>
                <a:ext cx="244551" cy="151416"/>
              </a:xfrm>
              <a:prstGeom prst="straightConnector1">
                <a:avLst/>
              </a:prstGeom>
              <a:ln w="9525">
                <a:solidFill>
                  <a:srgbClr val="7030A0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EB0AA446-A0F8-4452-4007-F807B1137FB7}"/>
                  </a:ext>
                </a:extLst>
              </p:cNvPr>
              <p:cNvSpPr txBox="1"/>
              <p:nvPr/>
            </p:nvSpPr>
            <p:spPr>
              <a:xfrm>
                <a:off x="5934042" y="1506814"/>
                <a:ext cx="892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cow</a:t>
                </a:r>
              </a:p>
            </p:txBody>
          </p:sp>
          <p:cxnSp>
            <p:nvCxnSpPr>
              <p:cNvPr id="193" name="Straight Arrow Connector 192">
                <a:extLst>
                  <a:ext uri="{FF2B5EF4-FFF2-40B4-BE49-F238E27FC236}">
                    <a16:creationId xmlns:a16="http://schemas.microsoft.com/office/drawing/2014/main" id="{26A07FBB-90F9-3413-5D6C-C854793F2903}"/>
                  </a:ext>
                </a:extLst>
              </p:cNvPr>
              <p:cNvCxnSpPr>
                <a:cxnSpLocks/>
                <a:stCxn id="192" idx="1"/>
              </p:cNvCxnSpPr>
              <p:nvPr/>
            </p:nvCxnSpPr>
            <p:spPr>
              <a:xfrm flipH="1" flipV="1">
                <a:off x="5756312" y="1642603"/>
                <a:ext cx="177730" cy="48877"/>
              </a:xfrm>
              <a:prstGeom prst="straightConnector1">
                <a:avLst/>
              </a:prstGeom>
              <a:ln w="9525">
                <a:solidFill>
                  <a:srgbClr val="00B0F0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BC17EB02-C8E3-93E7-C4D9-F57EE7FB9950}"/>
                  </a:ext>
                </a:extLst>
              </p:cNvPr>
              <p:cNvSpPr txBox="1"/>
              <p:nvPr/>
            </p:nvSpPr>
            <p:spPr>
              <a:xfrm>
                <a:off x="3723700" y="1423900"/>
                <a:ext cx="1024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catfish</a:t>
                </a:r>
              </a:p>
            </p:txBody>
          </p: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A6A83D4D-CEAF-3F76-32CA-9770C238CF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8292" y="1655121"/>
                <a:ext cx="489101" cy="36359"/>
              </a:xfrm>
              <a:prstGeom prst="straightConnector1">
                <a:avLst/>
              </a:prstGeom>
              <a:ln w="9525">
                <a:solidFill>
                  <a:srgbClr val="002060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DBC33C95-94E2-B2AF-C0F9-9E61E2F18413}"/>
                  </a:ext>
                </a:extLst>
              </p:cNvPr>
              <p:cNvSpPr txBox="1"/>
              <p:nvPr/>
            </p:nvSpPr>
            <p:spPr>
              <a:xfrm>
                <a:off x="5756312" y="1849781"/>
                <a:ext cx="892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sheep</a:t>
                </a:r>
              </a:p>
            </p:txBody>
          </p: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7E1131E2-C19A-3CAB-AFA0-4C76CC55F6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8582" y="1803579"/>
                <a:ext cx="247508" cy="180819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24166034-3161-3C29-EEC6-E9D0028FC1F3}"/>
                  </a:ext>
                </a:extLst>
              </p:cNvPr>
              <p:cNvSpPr txBox="1"/>
              <p:nvPr/>
            </p:nvSpPr>
            <p:spPr>
              <a:xfrm>
                <a:off x="10994834" y="431142"/>
                <a:ext cx="892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goat</a:t>
                </a:r>
              </a:p>
            </p:txBody>
          </p: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4B3D2D4C-E5F1-6FE9-34A0-C1D05BECEA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1206" y="620607"/>
                <a:ext cx="272668" cy="110008"/>
              </a:xfrm>
              <a:prstGeom prst="straightConnector1">
                <a:avLst/>
              </a:prstGeom>
              <a:ln w="9525">
                <a:solidFill>
                  <a:srgbClr val="C00000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0D643A51-7458-3776-7F07-AB2DF0AFDE29}"/>
                  </a:ext>
                </a:extLst>
              </p:cNvPr>
              <p:cNvSpPr txBox="1"/>
              <p:nvPr/>
            </p:nvSpPr>
            <p:spPr>
              <a:xfrm>
                <a:off x="11216633" y="1711281"/>
                <a:ext cx="10218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spotted dove</a:t>
                </a:r>
              </a:p>
            </p:txBody>
          </p: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654AD34-213D-A4B2-6EC3-5C6768599E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863874" y="1137428"/>
                <a:ext cx="0" cy="679854"/>
              </a:xfrm>
              <a:prstGeom prst="straightConnector1">
                <a:avLst/>
              </a:prstGeom>
              <a:ln w="9525">
                <a:solidFill>
                  <a:schemeClr val="accent4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D9477DA0-F757-8253-AADA-EFBC78070335}"/>
                  </a:ext>
                </a:extLst>
              </p:cNvPr>
              <p:cNvSpPr txBox="1"/>
              <p:nvPr/>
            </p:nvSpPr>
            <p:spPr>
              <a:xfrm>
                <a:off x="5514968" y="2100214"/>
                <a:ext cx="892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pig</a:t>
                </a:r>
              </a:p>
            </p:txBody>
          </p: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8B64D293-3FE4-998E-FF68-60FD1AB6A4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64639" y="1984398"/>
                <a:ext cx="265903" cy="224068"/>
              </a:xfrm>
              <a:prstGeom prst="straightConnector1">
                <a:avLst/>
              </a:prstGeom>
              <a:ln w="9525">
                <a:solidFill>
                  <a:srgbClr val="92D050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55886C80-416C-03A2-C2E5-F3E655963FDD}"/>
                  </a:ext>
                </a:extLst>
              </p:cNvPr>
              <p:cNvSpPr txBox="1"/>
              <p:nvPr/>
            </p:nvSpPr>
            <p:spPr>
              <a:xfrm>
                <a:off x="3287042" y="6421964"/>
                <a:ext cx="20775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largemouth bass</a:t>
                </a:r>
              </a:p>
            </p:txBody>
          </p: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2F039B2C-A685-3365-EDD3-36DBC693EC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5121" y="6653185"/>
                <a:ext cx="362469" cy="138111"/>
              </a:xfrm>
              <a:prstGeom prst="straightConnector1">
                <a:avLst/>
              </a:prstGeom>
              <a:ln w="9525">
                <a:solidFill>
                  <a:srgbClr val="7030A0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5BFBA47C-3DF9-72EA-6554-A7516C186C24}"/>
                  </a:ext>
                </a:extLst>
              </p:cNvPr>
              <p:cNvSpPr txBox="1"/>
              <p:nvPr/>
            </p:nvSpPr>
            <p:spPr>
              <a:xfrm>
                <a:off x="3863334" y="6815627"/>
                <a:ext cx="1024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catfish</a:t>
                </a:r>
              </a:p>
            </p:txBody>
          </p:sp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32250AD9-8490-7C1E-F051-2087B80BBB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926" y="7046848"/>
                <a:ext cx="489101" cy="36359"/>
              </a:xfrm>
              <a:prstGeom prst="straightConnector1">
                <a:avLst/>
              </a:prstGeom>
              <a:ln w="9525">
                <a:solidFill>
                  <a:srgbClr val="002060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266BC6A0-B377-77F5-92FE-2A95CB114631}"/>
                  </a:ext>
                </a:extLst>
              </p:cNvPr>
              <p:cNvSpPr txBox="1"/>
              <p:nvPr/>
            </p:nvSpPr>
            <p:spPr>
              <a:xfrm>
                <a:off x="5110530" y="8046056"/>
                <a:ext cx="892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human</a:t>
                </a:r>
              </a:p>
            </p:txBody>
          </p:sp>
          <p:cxnSp>
            <p:nvCxnSpPr>
              <p:cNvPr id="209" name="Straight Arrow Connector 208">
                <a:extLst>
                  <a:ext uri="{FF2B5EF4-FFF2-40B4-BE49-F238E27FC236}">
                    <a16:creationId xmlns:a16="http://schemas.microsoft.com/office/drawing/2014/main" id="{8C21504D-61D6-80B0-04C3-00125C95D3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34471" y="7812122"/>
                <a:ext cx="105577" cy="280489"/>
              </a:xfrm>
              <a:prstGeom prst="straightConnector1">
                <a:avLst/>
              </a:prstGeom>
              <a:ln w="9525">
                <a:solidFill>
                  <a:schemeClr val="accent2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2641BB36-87D4-8999-224C-88172E50A504}"/>
                  </a:ext>
                </a:extLst>
              </p:cNvPr>
              <p:cNvSpPr txBox="1"/>
              <p:nvPr/>
            </p:nvSpPr>
            <p:spPr>
              <a:xfrm>
                <a:off x="3287042" y="9796364"/>
                <a:ext cx="1568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raccoon dog</a:t>
                </a:r>
              </a:p>
            </p:txBody>
          </p:sp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4CF676B8-309D-A591-7F5E-192762C36B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76404" y="9784563"/>
                <a:ext cx="229518" cy="185715"/>
              </a:xfrm>
              <a:prstGeom prst="straightConnector1">
                <a:avLst/>
              </a:prstGeom>
              <a:ln w="9525">
                <a:solidFill>
                  <a:schemeClr val="accent1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7BC574E6-0A23-ABD8-111C-AEBD61993CC0}"/>
                  </a:ext>
                </a:extLst>
              </p:cNvPr>
              <p:cNvSpPr txBox="1"/>
              <p:nvPr/>
            </p:nvSpPr>
            <p:spPr>
              <a:xfrm>
                <a:off x="3839147" y="9455102"/>
                <a:ext cx="1568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bamboo rat</a:t>
                </a:r>
              </a:p>
            </p:txBody>
          </p:sp>
          <p:cxnSp>
            <p:nvCxnSpPr>
              <p:cNvPr id="213" name="Straight Arrow Connector 212">
                <a:extLst>
                  <a:ext uri="{FF2B5EF4-FFF2-40B4-BE49-F238E27FC236}">
                    <a16:creationId xmlns:a16="http://schemas.microsoft.com/office/drawing/2014/main" id="{C5C63978-DDC8-8A84-A255-C26FA4B1F9A3}"/>
                  </a:ext>
                </a:extLst>
              </p:cNvPr>
              <p:cNvCxnSpPr>
                <a:cxnSpLocks/>
                <a:stCxn id="212" idx="1"/>
              </p:cNvCxnSpPr>
              <p:nvPr/>
            </p:nvCxnSpPr>
            <p:spPr>
              <a:xfrm flipH="1" flipV="1">
                <a:off x="3346482" y="9626463"/>
                <a:ext cx="492665" cy="13305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DC3183D4-70D0-59F2-9F97-EBBD0879B235}"/>
                  </a:ext>
                </a:extLst>
              </p:cNvPr>
              <p:cNvSpPr txBox="1"/>
              <p:nvPr/>
            </p:nvSpPr>
            <p:spPr>
              <a:xfrm>
                <a:off x="10424160" y="8751793"/>
                <a:ext cx="1568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bamboo rat</a:t>
                </a:r>
              </a:p>
            </p:txBody>
          </p: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716FB62C-4743-94C6-E731-2040DBCD551B}"/>
                  </a:ext>
                </a:extLst>
              </p:cNvPr>
              <p:cNvCxnSpPr>
                <a:cxnSpLocks/>
                <a:stCxn id="214" idx="1"/>
              </p:cNvCxnSpPr>
              <p:nvPr/>
            </p:nvCxnSpPr>
            <p:spPr>
              <a:xfrm flipH="1" flipV="1">
                <a:off x="9896354" y="8854633"/>
                <a:ext cx="527806" cy="81826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AA70129F-0CD9-2F8B-AF94-8FF765E23133}"/>
                  </a:ext>
                </a:extLst>
              </p:cNvPr>
              <p:cNvSpPr txBox="1"/>
              <p:nvPr/>
            </p:nvSpPr>
            <p:spPr>
              <a:xfrm>
                <a:off x="7752838" y="8421133"/>
                <a:ext cx="1568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raccoon dog</a:t>
                </a:r>
              </a:p>
            </p:txBody>
          </p:sp>
          <p:cxnSp>
            <p:nvCxnSpPr>
              <p:cNvPr id="217" name="Straight Arrow Connector 216">
                <a:extLst>
                  <a:ext uri="{FF2B5EF4-FFF2-40B4-BE49-F238E27FC236}">
                    <a16:creationId xmlns:a16="http://schemas.microsoft.com/office/drawing/2014/main" id="{95F01247-A4BF-11C6-EF32-A017C3F613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09940" y="8660786"/>
                <a:ext cx="311852" cy="91007"/>
              </a:xfrm>
              <a:prstGeom prst="straightConnector1">
                <a:avLst/>
              </a:prstGeom>
              <a:ln w="9525">
                <a:solidFill>
                  <a:schemeClr val="accent1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4D4798A4-3460-F0DA-CDEC-10234BE13EE5}"/>
                  </a:ext>
                </a:extLst>
              </p:cNvPr>
              <p:cNvSpPr txBox="1"/>
              <p:nvPr/>
            </p:nvSpPr>
            <p:spPr>
              <a:xfrm>
                <a:off x="8736131" y="7805155"/>
                <a:ext cx="892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human</a:t>
                </a:r>
              </a:p>
            </p:txBody>
          </p:sp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BA0B685C-531D-A179-5D68-465DF721F9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0658" y="8046056"/>
                <a:ext cx="316981" cy="184666"/>
              </a:xfrm>
              <a:prstGeom prst="straightConnector1">
                <a:avLst/>
              </a:prstGeom>
              <a:ln w="9525">
                <a:solidFill>
                  <a:schemeClr val="accent2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2F0B3826-A3D0-9F09-0104-53830AD8351B}"/>
                  </a:ext>
                </a:extLst>
              </p:cNvPr>
              <p:cNvSpPr txBox="1"/>
              <p:nvPr/>
            </p:nvSpPr>
            <p:spPr>
              <a:xfrm>
                <a:off x="8043886" y="7207240"/>
                <a:ext cx="1902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snakehead fish</a:t>
                </a:r>
              </a:p>
            </p:txBody>
          </p:sp>
          <p:cxnSp>
            <p:nvCxnSpPr>
              <p:cNvPr id="221" name="Straight Arrow Connector 220">
                <a:extLst>
                  <a:ext uri="{FF2B5EF4-FFF2-40B4-BE49-F238E27FC236}">
                    <a16:creationId xmlns:a16="http://schemas.microsoft.com/office/drawing/2014/main" id="{4A78F1C2-C25C-1858-EF7D-7E0B8A679C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8496" y="7484239"/>
                <a:ext cx="317979" cy="320916"/>
              </a:xfrm>
              <a:prstGeom prst="straightConnector1">
                <a:avLst/>
              </a:prstGeom>
              <a:ln w="9525">
                <a:solidFill>
                  <a:schemeClr val="accent4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81C65370-D626-B5A1-4FAB-3E068137E986}"/>
                  </a:ext>
                </a:extLst>
              </p:cNvPr>
              <p:cNvSpPr txBox="1"/>
              <p:nvPr/>
            </p:nvSpPr>
            <p:spPr>
              <a:xfrm>
                <a:off x="10911373" y="7249180"/>
                <a:ext cx="16323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Malayan porcupine</a:t>
                </a:r>
              </a:p>
            </p:txBody>
          </p:sp>
          <p:cxnSp>
            <p:nvCxnSpPr>
              <p:cNvPr id="223" name="Straight Arrow Connector 222">
                <a:extLst>
                  <a:ext uri="{FF2B5EF4-FFF2-40B4-BE49-F238E27FC236}">
                    <a16:creationId xmlns:a16="http://schemas.microsoft.com/office/drawing/2014/main" id="{1BEACE9F-E42D-B393-0F13-60DD3F180D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23862" y="7644697"/>
                <a:ext cx="456362" cy="307669"/>
              </a:xfrm>
              <a:prstGeom prst="straightConnector1">
                <a:avLst/>
              </a:prstGeom>
              <a:ln w="9525">
                <a:solidFill>
                  <a:srgbClr val="C00000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1905AE4-926D-696D-B0DE-0B7BE07B185D}"/>
                </a:ext>
              </a:extLst>
            </p:cNvPr>
            <p:cNvSpPr txBox="1"/>
            <p:nvPr/>
          </p:nvSpPr>
          <p:spPr>
            <a:xfrm rot="16200000">
              <a:off x="-2117553" y="5623442"/>
              <a:ext cx="45191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Pearson correlation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0CAC232-EC55-7C27-9792-400047A674E4}"/>
                </a:ext>
              </a:extLst>
            </p:cNvPr>
            <p:cNvSpPr txBox="1"/>
            <p:nvPr/>
          </p:nvSpPr>
          <p:spPr>
            <a:xfrm>
              <a:off x="4336311" y="11885465"/>
              <a:ext cx="49295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Spearman correlation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6AA340B-72B4-793F-EFA1-BA7C1F36525E}"/>
                </a:ext>
              </a:extLst>
            </p:cNvPr>
            <p:cNvSpPr txBox="1"/>
            <p:nvPr/>
          </p:nvSpPr>
          <p:spPr>
            <a:xfrm>
              <a:off x="2911791" y="-141787"/>
              <a:ext cx="19030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all dates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DE162FD-A51E-E449-476A-474ABE997DF1}"/>
                </a:ext>
              </a:extLst>
            </p:cNvPr>
            <p:cNvSpPr txBox="1"/>
            <p:nvPr/>
          </p:nvSpPr>
          <p:spPr>
            <a:xfrm>
              <a:off x="7752838" y="-130344"/>
              <a:ext cx="38233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January-12-2020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D1D79EF9-B3DC-4525-BB6C-84AF10E38D01}"/>
                </a:ext>
              </a:extLst>
            </p:cNvPr>
            <p:cNvSpPr txBox="1"/>
            <p:nvPr/>
          </p:nvSpPr>
          <p:spPr>
            <a:xfrm rot="5400000">
              <a:off x="9700144" y="2825666"/>
              <a:ext cx="5724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samples with SARS2 reads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B1C636A4-DF78-42E0-EB04-3E4DB689DBA1}"/>
                </a:ext>
              </a:extLst>
            </p:cNvPr>
            <p:cNvSpPr txBox="1"/>
            <p:nvPr/>
          </p:nvSpPr>
          <p:spPr>
            <a:xfrm rot="5400000">
              <a:off x="10367479" y="9353447"/>
              <a:ext cx="4384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all samples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44</TotalTime>
  <Words>49</Words>
  <Application>Microsoft Macintosh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Bloom PhD, Jesse D</dc:creator>
  <cp:lastModifiedBy>Bloom PhD, Jesse D</cp:lastModifiedBy>
  <cp:revision>5</cp:revision>
  <dcterms:created xsi:type="dcterms:W3CDTF">2023-04-22T20:21:09Z</dcterms:created>
  <dcterms:modified xsi:type="dcterms:W3CDTF">2023-05-03T00:29:40Z</dcterms:modified>
</cp:coreProperties>
</file>