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984163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/>
    <p:restoredTop sz="96327"/>
  </p:normalViewPr>
  <p:slideViewPr>
    <p:cSldViewPr snapToGrid="0">
      <p:cViewPr varScale="1">
        <p:scale>
          <a:sx n="68" d="100"/>
          <a:sy n="68" d="100"/>
        </p:scale>
        <p:origin x="312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812" y="2095078"/>
            <a:ext cx="11036539" cy="4456853"/>
          </a:xfrm>
        </p:spPr>
        <p:txBody>
          <a:bodyPr anchor="b"/>
          <a:lstStyle>
            <a:lvl1pPr algn="ctr">
              <a:defRPr sz="8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6723804"/>
            <a:ext cx="9738122" cy="3090756"/>
          </a:xfrm>
        </p:spPr>
        <p:txBody>
          <a:bodyPr/>
          <a:lstStyle>
            <a:lvl1pPr marL="0" indent="0" algn="ctr">
              <a:buNone/>
              <a:defRPr sz="3408"/>
            </a:lvl1pPr>
            <a:lvl2pPr marL="649224" indent="0" algn="ctr">
              <a:buNone/>
              <a:defRPr sz="2840"/>
            </a:lvl2pPr>
            <a:lvl3pPr marL="1298448" indent="0" algn="ctr">
              <a:buNone/>
              <a:defRPr sz="2556"/>
            </a:lvl3pPr>
            <a:lvl4pPr marL="1947672" indent="0" algn="ctr">
              <a:buNone/>
              <a:defRPr sz="2272"/>
            </a:lvl4pPr>
            <a:lvl5pPr marL="2596896" indent="0" algn="ctr">
              <a:buNone/>
              <a:defRPr sz="2272"/>
            </a:lvl5pPr>
            <a:lvl6pPr marL="3246120" indent="0" algn="ctr">
              <a:buNone/>
              <a:defRPr sz="2272"/>
            </a:lvl6pPr>
            <a:lvl7pPr marL="3895344" indent="0" algn="ctr">
              <a:buNone/>
              <a:defRPr sz="2272"/>
            </a:lvl7pPr>
            <a:lvl8pPr marL="4544568" indent="0" algn="ctr">
              <a:buNone/>
              <a:defRPr sz="2272"/>
            </a:lvl8pPr>
            <a:lvl9pPr marL="5193792" indent="0" algn="ctr">
              <a:buNone/>
              <a:defRPr sz="22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681567"/>
            <a:ext cx="27997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2" y="681567"/>
            <a:ext cx="8236828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9" y="3191514"/>
            <a:ext cx="11198841" cy="5325109"/>
          </a:xfrm>
        </p:spPr>
        <p:txBody>
          <a:bodyPr anchor="b"/>
          <a:lstStyle>
            <a:lvl1pPr>
              <a:defRPr sz="8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9" y="8567000"/>
            <a:ext cx="11198841" cy="2800349"/>
          </a:xfrm>
        </p:spPr>
        <p:txBody>
          <a:bodyPr/>
          <a:lstStyle>
            <a:lvl1pPr marL="0" indent="0">
              <a:buNone/>
              <a:defRPr sz="3408">
                <a:solidFill>
                  <a:schemeClr val="tx1"/>
                </a:solidFill>
              </a:defRPr>
            </a:lvl1pPr>
            <a:lvl2pPr marL="649224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2pPr>
            <a:lvl3pPr marL="1298448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3pPr>
            <a:lvl4pPr marL="1947672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4pPr>
            <a:lvl5pPr marL="2596896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5pPr>
            <a:lvl6pPr marL="324612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6pPr>
            <a:lvl7pPr marL="3895344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7pPr>
            <a:lvl8pPr marL="4544568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8pPr>
            <a:lvl9pPr marL="5193792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3407833"/>
            <a:ext cx="551826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3407833"/>
            <a:ext cx="551826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681570"/>
            <a:ext cx="11198841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4" y="3138171"/>
            <a:ext cx="5492909" cy="153796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224" indent="0">
              <a:buNone/>
              <a:defRPr sz="2840" b="1"/>
            </a:lvl2pPr>
            <a:lvl3pPr marL="1298448" indent="0">
              <a:buNone/>
              <a:defRPr sz="2556" b="1"/>
            </a:lvl3pPr>
            <a:lvl4pPr marL="1947672" indent="0">
              <a:buNone/>
              <a:defRPr sz="2272" b="1"/>
            </a:lvl4pPr>
            <a:lvl5pPr marL="2596896" indent="0">
              <a:buNone/>
              <a:defRPr sz="2272" b="1"/>
            </a:lvl5pPr>
            <a:lvl6pPr marL="3246120" indent="0">
              <a:buNone/>
              <a:defRPr sz="2272" b="1"/>
            </a:lvl6pPr>
            <a:lvl7pPr marL="3895344" indent="0">
              <a:buNone/>
              <a:defRPr sz="2272" b="1"/>
            </a:lvl7pPr>
            <a:lvl8pPr marL="4544568" indent="0">
              <a:buNone/>
              <a:defRPr sz="2272" b="1"/>
            </a:lvl8pPr>
            <a:lvl9pPr marL="5193792" indent="0">
              <a:buNone/>
              <a:defRPr sz="22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4" y="4676140"/>
            <a:ext cx="549290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3138171"/>
            <a:ext cx="5519960" cy="153796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224" indent="0">
              <a:buNone/>
              <a:defRPr sz="2840" b="1"/>
            </a:lvl2pPr>
            <a:lvl3pPr marL="1298448" indent="0">
              <a:buNone/>
              <a:defRPr sz="2556" b="1"/>
            </a:lvl3pPr>
            <a:lvl4pPr marL="1947672" indent="0">
              <a:buNone/>
              <a:defRPr sz="2272" b="1"/>
            </a:lvl4pPr>
            <a:lvl5pPr marL="2596896" indent="0">
              <a:buNone/>
              <a:defRPr sz="2272" b="1"/>
            </a:lvl5pPr>
            <a:lvl6pPr marL="3246120" indent="0">
              <a:buNone/>
              <a:defRPr sz="2272" b="1"/>
            </a:lvl6pPr>
            <a:lvl7pPr marL="3895344" indent="0">
              <a:buNone/>
              <a:defRPr sz="2272" b="1"/>
            </a:lvl7pPr>
            <a:lvl8pPr marL="4544568" indent="0">
              <a:buNone/>
              <a:defRPr sz="2272" b="1"/>
            </a:lvl8pPr>
            <a:lvl9pPr marL="5193792" indent="0">
              <a:buNone/>
              <a:defRPr sz="22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4676140"/>
            <a:ext cx="551996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1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853440"/>
            <a:ext cx="4187731" cy="2987040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1843196"/>
            <a:ext cx="6573233" cy="9097433"/>
          </a:xfrm>
        </p:spPr>
        <p:txBody>
          <a:bodyPr/>
          <a:lstStyle>
            <a:lvl1pPr>
              <a:defRPr sz="4544"/>
            </a:lvl1pPr>
            <a:lvl2pPr>
              <a:defRPr sz="3976"/>
            </a:lvl2pPr>
            <a:lvl3pPr>
              <a:defRPr sz="3408"/>
            </a:lvl3pPr>
            <a:lvl4pPr>
              <a:defRPr sz="2840"/>
            </a:lvl4pPr>
            <a:lvl5pPr>
              <a:defRPr sz="2840"/>
            </a:lvl5pPr>
            <a:lvl6pPr>
              <a:defRPr sz="2840"/>
            </a:lvl6pPr>
            <a:lvl7pPr>
              <a:defRPr sz="2840"/>
            </a:lvl7pPr>
            <a:lvl8pPr>
              <a:defRPr sz="2840"/>
            </a:lvl8pPr>
            <a:lvl9pPr>
              <a:defRPr sz="2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2" y="3840480"/>
            <a:ext cx="4187731" cy="7114964"/>
          </a:xfrm>
        </p:spPr>
        <p:txBody>
          <a:bodyPr/>
          <a:lstStyle>
            <a:lvl1pPr marL="0" indent="0">
              <a:buNone/>
              <a:defRPr sz="2272"/>
            </a:lvl1pPr>
            <a:lvl2pPr marL="649224" indent="0">
              <a:buNone/>
              <a:defRPr sz="1988"/>
            </a:lvl2pPr>
            <a:lvl3pPr marL="1298448" indent="0">
              <a:buNone/>
              <a:defRPr sz="1704"/>
            </a:lvl3pPr>
            <a:lvl4pPr marL="1947672" indent="0">
              <a:buNone/>
              <a:defRPr sz="1420"/>
            </a:lvl4pPr>
            <a:lvl5pPr marL="2596896" indent="0">
              <a:buNone/>
              <a:defRPr sz="1420"/>
            </a:lvl5pPr>
            <a:lvl6pPr marL="3246120" indent="0">
              <a:buNone/>
              <a:defRPr sz="1420"/>
            </a:lvl6pPr>
            <a:lvl7pPr marL="3895344" indent="0">
              <a:buNone/>
              <a:defRPr sz="1420"/>
            </a:lvl7pPr>
            <a:lvl8pPr marL="4544568" indent="0">
              <a:buNone/>
              <a:defRPr sz="1420"/>
            </a:lvl8pPr>
            <a:lvl9pPr marL="5193792" indent="0">
              <a:buNone/>
              <a:defRPr sz="1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853440"/>
            <a:ext cx="4187731" cy="2987040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1843196"/>
            <a:ext cx="6573233" cy="9097433"/>
          </a:xfrm>
        </p:spPr>
        <p:txBody>
          <a:bodyPr anchor="t"/>
          <a:lstStyle>
            <a:lvl1pPr marL="0" indent="0">
              <a:buNone/>
              <a:defRPr sz="4544"/>
            </a:lvl1pPr>
            <a:lvl2pPr marL="649224" indent="0">
              <a:buNone/>
              <a:defRPr sz="3976"/>
            </a:lvl2pPr>
            <a:lvl3pPr marL="1298448" indent="0">
              <a:buNone/>
              <a:defRPr sz="3408"/>
            </a:lvl3pPr>
            <a:lvl4pPr marL="1947672" indent="0">
              <a:buNone/>
              <a:defRPr sz="2840"/>
            </a:lvl4pPr>
            <a:lvl5pPr marL="2596896" indent="0">
              <a:buNone/>
              <a:defRPr sz="2840"/>
            </a:lvl5pPr>
            <a:lvl6pPr marL="3246120" indent="0">
              <a:buNone/>
              <a:defRPr sz="2840"/>
            </a:lvl6pPr>
            <a:lvl7pPr marL="3895344" indent="0">
              <a:buNone/>
              <a:defRPr sz="2840"/>
            </a:lvl7pPr>
            <a:lvl8pPr marL="4544568" indent="0">
              <a:buNone/>
              <a:defRPr sz="2840"/>
            </a:lvl8pPr>
            <a:lvl9pPr marL="5193792" indent="0">
              <a:buNone/>
              <a:defRPr sz="2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2" y="3840480"/>
            <a:ext cx="4187731" cy="7114964"/>
          </a:xfrm>
        </p:spPr>
        <p:txBody>
          <a:bodyPr/>
          <a:lstStyle>
            <a:lvl1pPr marL="0" indent="0">
              <a:buNone/>
              <a:defRPr sz="2272"/>
            </a:lvl1pPr>
            <a:lvl2pPr marL="649224" indent="0">
              <a:buNone/>
              <a:defRPr sz="1988"/>
            </a:lvl2pPr>
            <a:lvl3pPr marL="1298448" indent="0">
              <a:buNone/>
              <a:defRPr sz="1704"/>
            </a:lvl3pPr>
            <a:lvl4pPr marL="1947672" indent="0">
              <a:buNone/>
              <a:defRPr sz="1420"/>
            </a:lvl4pPr>
            <a:lvl5pPr marL="2596896" indent="0">
              <a:buNone/>
              <a:defRPr sz="1420"/>
            </a:lvl5pPr>
            <a:lvl6pPr marL="3246120" indent="0">
              <a:buNone/>
              <a:defRPr sz="1420"/>
            </a:lvl6pPr>
            <a:lvl7pPr marL="3895344" indent="0">
              <a:buNone/>
              <a:defRPr sz="1420"/>
            </a:lvl7pPr>
            <a:lvl8pPr marL="4544568" indent="0">
              <a:buNone/>
              <a:defRPr sz="1420"/>
            </a:lvl8pPr>
            <a:lvl9pPr marL="5193792" indent="0">
              <a:buNone/>
              <a:defRPr sz="1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681570"/>
            <a:ext cx="11198841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3407833"/>
            <a:ext cx="11198841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11865189"/>
            <a:ext cx="292143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09D2-2B5E-4748-A555-941E248496F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11865189"/>
            <a:ext cx="438215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11865189"/>
            <a:ext cx="292143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8448" rtl="0" eaLnBrk="1" latinLnBrk="0" hangingPunct="1">
        <a:lnSpc>
          <a:spcPct val="90000"/>
        </a:lnSpc>
        <a:spcBef>
          <a:spcPct val="0"/>
        </a:spcBef>
        <a:buNone/>
        <a:defRPr sz="6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612" indent="-324612" algn="l" defTabSz="1298448" rtl="0" eaLnBrk="1" latinLnBrk="0" hangingPunct="1">
        <a:lnSpc>
          <a:spcPct val="90000"/>
        </a:lnSpc>
        <a:spcBef>
          <a:spcPts val="1420"/>
        </a:spcBef>
        <a:buFont typeface="Arial" panose="020B0604020202020204" pitchFamily="34" charset="0"/>
        <a:buChar char="•"/>
        <a:defRPr sz="3976" kern="1200">
          <a:solidFill>
            <a:schemeClr val="tx1"/>
          </a:solidFill>
          <a:latin typeface="+mn-lt"/>
          <a:ea typeface="+mn-ea"/>
          <a:cs typeface="+mn-cs"/>
        </a:defRPr>
      </a:lvl1pPr>
      <a:lvl2pPr marL="973836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8" kern="1200">
          <a:solidFill>
            <a:schemeClr val="tx1"/>
          </a:solidFill>
          <a:latin typeface="+mn-lt"/>
          <a:ea typeface="+mn-ea"/>
          <a:cs typeface="+mn-cs"/>
        </a:defRPr>
      </a:lvl2pPr>
      <a:lvl3pPr marL="1623060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272284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570732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4219956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869180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518404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49224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98448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1947672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596896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246120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3895344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544568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193792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aphic 176">
            <a:extLst>
              <a:ext uri="{FF2B5EF4-FFF2-40B4-BE49-F238E27FC236}">
                <a16:creationId xmlns:a16="http://schemas.microsoft.com/office/drawing/2014/main" id="{D50DB7F9-B106-E594-A113-3AB6B760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326" y="653851"/>
            <a:ext cx="11731752" cy="11520370"/>
          </a:xfrm>
          <a:prstGeom prst="rect">
            <a:avLst/>
          </a:prstGeom>
        </p:spPr>
      </p:pic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A14449E-E5E4-ECF9-5EA6-7ED915716070}"/>
              </a:ext>
            </a:extLst>
          </p:cNvPr>
          <p:cNvCxnSpPr>
            <a:cxnSpLocks/>
          </p:cNvCxnSpPr>
          <p:nvPr/>
        </p:nvCxnSpPr>
        <p:spPr>
          <a:xfrm flipV="1">
            <a:off x="11407314" y="1148091"/>
            <a:ext cx="508612" cy="77559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BF29863-1DE9-7B10-1309-A00220959973}"/>
              </a:ext>
            </a:extLst>
          </p:cNvPr>
          <p:cNvSpPr txBox="1"/>
          <p:nvPr/>
        </p:nvSpPr>
        <p:spPr>
          <a:xfrm>
            <a:off x="10605286" y="1037900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E3BEA7F-D9E7-3F3F-A1C1-DA56F2316C6C}"/>
              </a:ext>
            </a:extLst>
          </p:cNvPr>
          <p:cNvSpPr txBox="1"/>
          <p:nvPr/>
        </p:nvSpPr>
        <p:spPr>
          <a:xfrm>
            <a:off x="5301214" y="2696095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E6118C3-FC68-F12E-DB5B-D1990DC26098}"/>
              </a:ext>
            </a:extLst>
          </p:cNvPr>
          <p:cNvCxnSpPr>
            <a:cxnSpLocks/>
          </p:cNvCxnSpPr>
          <p:nvPr/>
        </p:nvCxnSpPr>
        <p:spPr>
          <a:xfrm flipH="1" flipV="1">
            <a:off x="5425155" y="2462161"/>
            <a:ext cx="105577" cy="280489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3EEE9DAC-008E-F1A5-60CB-08B97FC050E4}"/>
              </a:ext>
            </a:extLst>
          </p:cNvPr>
          <p:cNvSpPr txBox="1"/>
          <p:nvPr/>
        </p:nvSpPr>
        <p:spPr>
          <a:xfrm>
            <a:off x="3178632" y="4713537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raccoon dog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3BD04F8-C089-FA6B-1F5B-25025F871220}"/>
              </a:ext>
            </a:extLst>
          </p:cNvPr>
          <p:cNvCxnSpPr>
            <a:cxnSpLocks/>
          </p:cNvCxnSpPr>
          <p:nvPr/>
        </p:nvCxnSpPr>
        <p:spPr>
          <a:xfrm flipH="1" flipV="1">
            <a:off x="3067994" y="4701736"/>
            <a:ext cx="229518" cy="18571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5714712-E406-E5E6-2C9E-FFC766DBEF43}"/>
              </a:ext>
            </a:extLst>
          </p:cNvPr>
          <p:cNvSpPr txBox="1"/>
          <p:nvPr/>
        </p:nvSpPr>
        <p:spPr>
          <a:xfrm>
            <a:off x="9136921" y="5317629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raccoon dog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36C50A7-FE7B-2F1A-3C86-FB78A1959DDE}"/>
              </a:ext>
            </a:extLst>
          </p:cNvPr>
          <p:cNvCxnSpPr>
            <a:cxnSpLocks/>
          </p:cNvCxnSpPr>
          <p:nvPr/>
        </p:nvCxnSpPr>
        <p:spPr>
          <a:xfrm flipH="1" flipV="1">
            <a:off x="8946789" y="5316580"/>
            <a:ext cx="229518" cy="18571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18D2DD1-315C-6757-2B43-BBE69873DABC}"/>
              </a:ext>
            </a:extLst>
          </p:cNvPr>
          <p:cNvSpPr txBox="1"/>
          <p:nvPr/>
        </p:nvSpPr>
        <p:spPr>
          <a:xfrm>
            <a:off x="10183524" y="4425262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bamboo rat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1D3CEC0-DEEA-73FD-375B-B0D202BCF1DC}"/>
              </a:ext>
            </a:extLst>
          </p:cNvPr>
          <p:cNvCxnSpPr>
            <a:cxnSpLocks/>
          </p:cNvCxnSpPr>
          <p:nvPr/>
        </p:nvCxnSpPr>
        <p:spPr>
          <a:xfrm flipH="1" flipV="1">
            <a:off x="9954006" y="4356770"/>
            <a:ext cx="229518" cy="18571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CD327E6-62AF-86EA-CF1C-33054EAD1A59}"/>
              </a:ext>
            </a:extLst>
          </p:cNvPr>
          <p:cNvSpPr txBox="1"/>
          <p:nvPr/>
        </p:nvSpPr>
        <p:spPr>
          <a:xfrm>
            <a:off x="1610565" y="3725597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bamboo rat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5B39543-C357-46E8-B784-73FE0507722C}"/>
              </a:ext>
            </a:extLst>
          </p:cNvPr>
          <p:cNvCxnSpPr>
            <a:cxnSpLocks/>
          </p:cNvCxnSpPr>
          <p:nvPr/>
        </p:nvCxnSpPr>
        <p:spPr>
          <a:xfrm>
            <a:off x="2949114" y="3956818"/>
            <a:ext cx="229518" cy="184666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6538F79A-1E6F-5D9E-35B4-8792B91940E2}"/>
              </a:ext>
            </a:extLst>
          </p:cNvPr>
          <p:cNvSpPr txBox="1"/>
          <p:nvPr/>
        </p:nvSpPr>
        <p:spPr>
          <a:xfrm>
            <a:off x="3453135" y="1311067"/>
            <a:ext cx="207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largemouth bass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2E7B1D3-C2EB-1CDC-5415-4A3B4FC5EA7E}"/>
              </a:ext>
            </a:extLst>
          </p:cNvPr>
          <p:cNvCxnSpPr>
            <a:cxnSpLocks/>
          </p:cNvCxnSpPr>
          <p:nvPr/>
        </p:nvCxnSpPr>
        <p:spPr>
          <a:xfrm>
            <a:off x="5301214" y="1542288"/>
            <a:ext cx="244551" cy="151416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B0AA446-A0F8-4452-4007-F807B1137FB7}"/>
              </a:ext>
            </a:extLst>
          </p:cNvPr>
          <p:cNvSpPr txBox="1"/>
          <p:nvPr/>
        </p:nvSpPr>
        <p:spPr>
          <a:xfrm>
            <a:off x="6115168" y="1776618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cow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6A07FBB-90F9-3413-5D6C-C854793F2903}"/>
              </a:ext>
            </a:extLst>
          </p:cNvPr>
          <p:cNvCxnSpPr>
            <a:cxnSpLocks/>
            <a:stCxn id="192" idx="1"/>
          </p:cNvCxnSpPr>
          <p:nvPr/>
        </p:nvCxnSpPr>
        <p:spPr>
          <a:xfrm flipH="1" flipV="1">
            <a:off x="5937438" y="1912407"/>
            <a:ext cx="177730" cy="4887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BC17EB02-C8E3-93E7-C4D9-F57EE7FB9950}"/>
              </a:ext>
            </a:extLst>
          </p:cNvPr>
          <p:cNvSpPr txBox="1"/>
          <p:nvPr/>
        </p:nvSpPr>
        <p:spPr>
          <a:xfrm>
            <a:off x="3904826" y="1693704"/>
            <a:ext cx="1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catfish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6A83D4D-CEAF-3F76-32CA-9770C238CF9F}"/>
              </a:ext>
            </a:extLst>
          </p:cNvPr>
          <p:cNvCxnSpPr>
            <a:cxnSpLocks/>
          </p:cNvCxnSpPr>
          <p:nvPr/>
        </p:nvCxnSpPr>
        <p:spPr>
          <a:xfrm>
            <a:off x="4699418" y="1924925"/>
            <a:ext cx="489101" cy="36359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BC33C95-94E2-B2AF-C0F9-9E61E2F18413}"/>
              </a:ext>
            </a:extLst>
          </p:cNvPr>
          <p:cNvSpPr txBox="1"/>
          <p:nvPr/>
        </p:nvSpPr>
        <p:spPr>
          <a:xfrm>
            <a:off x="5937438" y="2119585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sheep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E1131E2-C19A-3CAB-AFA0-4C76CC55F6EE}"/>
              </a:ext>
            </a:extLst>
          </p:cNvPr>
          <p:cNvCxnSpPr>
            <a:cxnSpLocks/>
          </p:cNvCxnSpPr>
          <p:nvPr/>
        </p:nvCxnSpPr>
        <p:spPr>
          <a:xfrm flipH="1" flipV="1">
            <a:off x="5759708" y="2073383"/>
            <a:ext cx="247508" cy="1808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4166034-3161-3C29-EEC6-E9D0028FC1F3}"/>
              </a:ext>
            </a:extLst>
          </p:cNvPr>
          <p:cNvSpPr txBox="1"/>
          <p:nvPr/>
        </p:nvSpPr>
        <p:spPr>
          <a:xfrm>
            <a:off x="11175960" y="700946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goat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B3D2D4C-E5F1-6FE9-34A0-C1D05BECEACF}"/>
              </a:ext>
            </a:extLst>
          </p:cNvPr>
          <p:cNvCxnSpPr>
            <a:cxnSpLocks/>
          </p:cNvCxnSpPr>
          <p:nvPr/>
        </p:nvCxnSpPr>
        <p:spPr>
          <a:xfrm>
            <a:off x="11772332" y="890411"/>
            <a:ext cx="272668" cy="11000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D643A51-7458-3776-7F07-AB2DF0AFDE29}"/>
              </a:ext>
            </a:extLst>
          </p:cNvPr>
          <p:cNvSpPr txBox="1"/>
          <p:nvPr/>
        </p:nvSpPr>
        <p:spPr>
          <a:xfrm>
            <a:off x="11397759" y="1981085"/>
            <a:ext cx="102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spotted dove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54AD34-213D-A4B2-6EC3-5C6768599ED1}"/>
              </a:ext>
            </a:extLst>
          </p:cNvPr>
          <p:cNvCxnSpPr>
            <a:cxnSpLocks/>
          </p:cNvCxnSpPr>
          <p:nvPr/>
        </p:nvCxnSpPr>
        <p:spPr>
          <a:xfrm flipV="1">
            <a:off x="12045000" y="1407232"/>
            <a:ext cx="0" cy="679854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9477DA0-F757-8253-AADA-EFBC78070335}"/>
              </a:ext>
            </a:extLst>
          </p:cNvPr>
          <p:cNvSpPr txBox="1"/>
          <p:nvPr/>
        </p:nvSpPr>
        <p:spPr>
          <a:xfrm>
            <a:off x="5696094" y="2370018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B64D293-3FE4-998E-FF68-60FD1AB6A4D2}"/>
              </a:ext>
            </a:extLst>
          </p:cNvPr>
          <p:cNvCxnSpPr>
            <a:cxnSpLocks/>
          </p:cNvCxnSpPr>
          <p:nvPr/>
        </p:nvCxnSpPr>
        <p:spPr>
          <a:xfrm flipH="1" flipV="1">
            <a:off x="5545765" y="2254202"/>
            <a:ext cx="265903" cy="224068"/>
          </a:xfrm>
          <a:prstGeom prst="straightConnector1">
            <a:avLst/>
          </a:prstGeom>
          <a:ln w="9525">
            <a:solidFill>
              <a:srgbClr val="92D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5886C80-416C-03A2-C2E5-F3E655963FDD}"/>
              </a:ext>
            </a:extLst>
          </p:cNvPr>
          <p:cNvSpPr txBox="1"/>
          <p:nvPr/>
        </p:nvSpPr>
        <p:spPr>
          <a:xfrm>
            <a:off x="3468168" y="6691768"/>
            <a:ext cx="207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largemouth bass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F039B2C-A685-3365-EDD3-36DBC693EC0A}"/>
              </a:ext>
            </a:extLst>
          </p:cNvPr>
          <p:cNvCxnSpPr>
            <a:cxnSpLocks/>
          </p:cNvCxnSpPr>
          <p:nvPr/>
        </p:nvCxnSpPr>
        <p:spPr>
          <a:xfrm>
            <a:off x="5316247" y="6922989"/>
            <a:ext cx="362469" cy="138111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BFBA47C-3DF9-72EA-6554-A7516C186C24}"/>
              </a:ext>
            </a:extLst>
          </p:cNvPr>
          <p:cNvSpPr txBox="1"/>
          <p:nvPr/>
        </p:nvSpPr>
        <p:spPr>
          <a:xfrm>
            <a:off x="4044460" y="7085431"/>
            <a:ext cx="1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catfish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2250AD9-8490-7C1E-F051-2087B80BBB8D}"/>
              </a:ext>
            </a:extLst>
          </p:cNvPr>
          <p:cNvCxnSpPr>
            <a:cxnSpLocks/>
          </p:cNvCxnSpPr>
          <p:nvPr/>
        </p:nvCxnSpPr>
        <p:spPr>
          <a:xfrm>
            <a:off x="4839052" y="7316652"/>
            <a:ext cx="489101" cy="36359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66BC6A0-B377-77F5-92FE-2A95CB114631}"/>
              </a:ext>
            </a:extLst>
          </p:cNvPr>
          <p:cNvSpPr txBox="1"/>
          <p:nvPr/>
        </p:nvSpPr>
        <p:spPr>
          <a:xfrm>
            <a:off x="5291656" y="8315860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C21504D-61D6-80B0-04C3-00125C95D3C8}"/>
              </a:ext>
            </a:extLst>
          </p:cNvPr>
          <p:cNvCxnSpPr>
            <a:cxnSpLocks/>
            <a:stCxn id="208" idx="1"/>
          </p:cNvCxnSpPr>
          <p:nvPr/>
        </p:nvCxnSpPr>
        <p:spPr>
          <a:xfrm flipH="1" flipV="1">
            <a:off x="4996002" y="8444291"/>
            <a:ext cx="295654" cy="56235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2641BB36-87D4-8999-224C-88172E50A504}"/>
              </a:ext>
            </a:extLst>
          </p:cNvPr>
          <p:cNvSpPr txBox="1"/>
          <p:nvPr/>
        </p:nvSpPr>
        <p:spPr>
          <a:xfrm>
            <a:off x="3468168" y="10066168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raccoon dog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CF676B8-309D-A591-7F5E-192762C36B8D}"/>
              </a:ext>
            </a:extLst>
          </p:cNvPr>
          <p:cNvCxnSpPr>
            <a:cxnSpLocks/>
          </p:cNvCxnSpPr>
          <p:nvPr/>
        </p:nvCxnSpPr>
        <p:spPr>
          <a:xfrm flipH="1" flipV="1">
            <a:off x="3357530" y="10054367"/>
            <a:ext cx="229518" cy="18571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BC574E6-0A23-ABD8-111C-AEBD61993CC0}"/>
              </a:ext>
            </a:extLst>
          </p:cNvPr>
          <p:cNvSpPr txBox="1"/>
          <p:nvPr/>
        </p:nvSpPr>
        <p:spPr>
          <a:xfrm>
            <a:off x="4020273" y="9724906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bamboo rat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5C63978-DDC8-8A84-A255-C26FA4B1F9A3}"/>
              </a:ext>
            </a:extLst>
          </p:cNvPr>
          <p:cNvCxnSpPr>
            <a:cxnSpLocks/>
            <a:stCxn id="212" idx="1"/>
          </p:cNvCxnSpPr>
          <p:nvPr/>
        </p:nvCxnSpPr>
        <p:spPr>
          <a:xfrm flipH="1" flipV="1">
            <a:off x="3527608" y="9896267"/>
            <a:ext cx="492665" cy="1330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DC3183D4-70D0-59F2-9F97-EBBD0879B235}"/>
              </a:ext>
            </a:extLst>
          </p:cNvPr>
          <p:cNvSpPr txBox="1"/>
          <p:nvPr/>
        </p:nvSpPr>
        <p:spPr>
          <a:xfrm>
            <a:off x="10605286" y="9021597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bamboo rat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16FB62C-4743-94C6-E731-2040DBCD551B}"/>
              </a:ext>
            </a:extLst>
          </p:cNvPr>
          <p:cNvCxnSpPr>
            <a:cxnSpLocks/>
            <a:stCxn id="214" idx="1"/>
          </p:cNvCxnSpPr>
          <p:nvPr/>
        </p:nvCxnSpPr>
        <p:spPr>
          <a:xfrm flipH="1" flipV="1">
            <a:off x="10077480" y="9124437"/>
            <a:ext cx="527806" cy="81826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A70129F-0CD9-2F8B-AF94-8FF765E23133}"/>
              </a:ext>
            </a:extLst>
          </p:cNvPr>
          <p:cNvSpPr txBox="1"/>
          <p:nvPr/>
        </p:nvSpPr>
        <p:spPr>
          <a:xfrm>
            <a:off x="7933964" y="8690937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raccoon dog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5F01247-A4BF-11C6-EF32-A017C3F613E2}"/>
              </a:ext>
            </a:extLst>
          </p:cNvPr>
          <p:cNvCxnSpPr>
            <a:cxnSpLocks/>
          </p:cNvCxnSpPr>
          <p:nvPr/>
        </p:nvCxnSpPr>
        <p:spPr>
          <a:xfrm>
            <a:off x="9291066" y="8930590"/>
            <a:ext cx="311852" cy="9100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D4798A4-3460-F0DA-CDEC-10234BE13EE5}"/>
              </a:ext>
            </a:extLst>
          </p:cNvPr>
          <p:cNvSpPr txBox="1"/>
          <p:nvPr/>
        </p:nvSpPr>
        <p:spPr>
          <a:xfrm>
            <a:off x="8917257" y="8074959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A0B685C-531D-A179-5D68-465DF721F923}"/>
              </a:ext>
            </a:extLst>
          </p:cNvPr>
          <p:cNvCxnSpPr>
            <a:cxnSpLocks/>
          </p:cNvCxnSpPr>
          <p:nvPr/>
        </p:nvCxnSpPr>
        <p:spPr>
          <a:xfrm>
            <a:off x="9751784" y="8315860"/>
            <a:ext cx="316981" cy="184666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F0B3826-A3D0-9F09-0104-53830AD8351B}"/>
              </a:ext>
            </a:extLst>
          </p:cNvPr>
          <p:cNvSpPr txBox="1"/>
          <p:nvPr/>
        </p:nvSpPr>
        <p:spPr>
          <a:xfrm>
            <a:off x="8225012" y="7477044"/>
            <a:ext cx="19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snakehead fish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A78F1C2-C25C-1858-EF7D-7E0B8A679C34}"/>
              </a:ext>
            </a:extLst>
          </p:cNvPr>
          <p:cNvCxnSpPr>
            <a:cxnSpLocks/>
          </p:cNvCxnSpPr>
          <p:nvPr/>
        </p:nvCxnSpPr>
        <p:spPr>
          <a:xfrm>
            <a:off x="9809622" y="7754043"/>
            <a:ext cx="317979" cy="320916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1C65370-D626-B5A1-4FAB-3E068137E986}"/>
              </a:ext>
            </a:extLst>
          </p:cNvPr>
          <p:cNvSpPr txBox="1"/>
          <p:nvPr/>
        </p:nvSpPr>
        <p:spPr>
          <a:xfrm>
            <a:off x="11092499" y="7518984"/>
            <a:ext cx="163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Malayan porcupine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BEACE9F-E42D-B393-0F13-60DD3F180DF3}"/>
              </a:ext>
            </a:extLst>
          </p:cNvPr>
          <p:cNvCxnSpPr>
            <a:cxnSpLocks/>
          </p:cNvCxnSpPr>
          <p:nvPr/>
        </p:nvCxnSpPr>
        <p:spPr>
          <a:xfrm flipH="1">
            <a:off x="10704988" y="7914501"/>
            <a:ext cx="456362" cy="30766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1905AE4-926D-696D-B0DE-0B7BE07B185D}"/>
              </a:ext>
            </a:extLst>
          </p:cNvPr>
          <p:cNvSpPr txBox="1"/>
          <p:nvPr/>
        </p:nvSpPr>
        <p:spPr>
          <a:xfrm rot="16200000">
            <a:off x="-1936427" y="5893246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Pearson correlation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0CAC232-EC55-7C27-9792-400047A674E4}"/>
              </a:ext>
            </a:extLst>
          </p:cNvPr>
          <p:cNvSpPr txBox="1"/>
          <p:nvPr/>
        </p:nvSpPr>
        <p:spPr>
          <a:xfrm>
            <a:off x="4517437" y="12155269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Spearman correlation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6AA340B-72B4-793F-EFA1-BA7C1F36525E}"/>
              </a:ext>
            </a:extLst>
          </p:cNvPr>
          <p:cNvSpPr txBox="1"/>
          <p:nvPr/>
        </p:nvSpPr>
        <p:spPr>
          <a:xfrm>
            <a:off x="3092917" y="128017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 dates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E162FD-A51E-E449-476A-474ABE997DF1}"/>
              </a:ext>
            </a:extLst>
          </p:cNvPr>
          <p:cNvSpPr txBox="1"/>
          <p:nvPr/>
        </p:nvSpPr>
        <p:spPr>
          <a:xfrm>
            <a:off x="7933964" y="139460"/>
            <a:ext cx="382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January-12-2020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D79EF9-B3DC-4525-BB6C-84AF10E38D01}"/>
              </a:ext>
            </a:extLst>
          </p:cNvPr>
          <p:cNvSpPr txBox="1"/>
          <p:nvPr/>
        </p:nvSpPr>
        <p:spPr>
          <a:xfrm rot="5400000">
            <a:off x="9881270" y="3095470"/>
            <a:ext cx="572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samples with SARS2 reads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1C636A4-DF78-42E0-EB04-3E4DB689DBA1}"/>
              </a:ext>
            </a:extLst>
          </p:cNvPr>
          <p:cNvSpPr txBox="1"/>
          <p:nvPr/>
        </p:nvSpPr>
        <p:spPr>
          <a:xfrm rot="5400000">
            <a:off x="10548605" y="9623251"/>
            <a:ext cx="438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 samples</a:t>
            </a:r>
          </a:p>
        </p:txBody>
      </p:sp>
    </p:spTree>
    <p:extLst>
      <p:ext uri="{BB962C8B-B14F-4D97-AF65-F5344CB8AC3E}">
        <p14:creationId xmlns:p14="http://schemas.microsoft.com/office/powerpoint/2010/main" val="37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49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7</cp:revision>
  <dcterms:created xsi:type="dcterms:W3CDTF">2023-04-22T20:21:09Z</dcterms:created>
  <dcterms:modified xsi:type="dcterms:W3CDTF">2023-10-30T23:40:51Z</dcterms:modified>
</cp:coreProperties>
</file>