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e Bloom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6"/>
    <p:restoredTop sz="94663"/>
  </p:normalViewPr>
  <p:slideViewPr>
    <p:cSldViewPr snapToGrid="0" snapToObjects="1">
      <p:cViewPr>
        <p:scale>
          <a:sx n="57" d="100"/>
          <a:sy n="57" d="100"/>
        </p:scale>
        <p:origin x="2408" y="3384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7B4C-0E55-4847-BB42-746DC3A2BB1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D3E4BC-CBE2-2B40-9ABC-5FFDABE786D9}"/>
              </a:ext>
            </a:extLst>
          </p:cNvPr>
          <p:cNvGrpSpPr/>
          <p:nvPr/>
        </p:nvGrpSpPr>
        <p:grpSpPr>
          <a:xfrm>
            <a:off x="79498" y="0"/>
            <a:ext cx="9064502" cy="3633476"/>
            <a:chOff x="79498" y="0"/>
            <a:chExt cx="9064502" cy="36334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FCF1B7-DCAD-104B-B524-E78377FA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805" y="420238"/>
              <a:ext cx="5554105" cy="26604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353FA1-652B-E945-BA0F-9C395DF68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910" y="252968"/>
              <a:ext cx="2817090" cy="33805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F27594-9E49-E840-97FC-67F5B2BBD3BB}"/>
                </a:ext>
              </a:extLst>
            </p:cNvPr>
            <p:cNvSpPr txBox="1"/>
            <p:nvPr/>
          </p:nvSpPr>
          <p:spPr>
            <a:xfrm>
              <a:off x="79498" y="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7F29F9-B720-D94E-A14E-1E2B2162F273}"/>
                </a:ext>
              </a:extLst>
            </p:cNvPr>
            <p:cNvSpPr txBox="1"/>
            <p:nvPr/>
          </p:nvSpPr>
          <p:spPr>
            <a:xfrm>
              <a:off x="6110344" y="0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80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Panels for figures</dc:title>
  <dc:creator>Alistair Russell</dc:creator>
  <cp:lastModifiedBy>Bloom, Jesse D</cp:lastModifiedBy>
  <cp:revision>59</cp:revision>
  <dcterms:created xsi:type="dcterms:W3CDTF">2018-03-26T20:32:45Z</dcterms:created>
  <dcterms:modified xsi:type="dcterms:W3CDTF">2018-09-10T16:35:05Z</dcterms:modified>
</cp:coreProperties>
</file>