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6400800" cy="6400800"/>
  <p:notesSz cx="6858000" cy="9144000"/>
  <p:defaultTextStyle>
    <a:defPPr>
      <a:defRPr lang="en-US"/>
    </a:defPPr>
    <a:lvl1pPr marL="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e Bloom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1520" y="184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29"/>
            <a:ext cx="144018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29"/>
            <a:ext cx="421386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2"/>
            <a:ext cx="544068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1"/>
            <a:ext cx="282702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1"/>
            <a:ext cx="282702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32772"/>
            <a:ext cx="2828132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029883"/>
            <a:ext cx="2828132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432772"/>
            <a:ext cx="2829243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029883"/>
            <a:ext cx="2829243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54847"/>
            <a:ext cx="2105819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7"/>
            <a:ext cx="357822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339427"/>
            <a:ext cx="2105819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4480560"/>
            <a:ext cx="384048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571923"/>
            <a:ext cx="38404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009515"/>
            <a:ext cx="38404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29"/>
            <a:ext cx="576072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1"/>
            <a:ext cx="576072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4"/>
            <a:ext cx="14935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7B4C-0E55-4847-BB42-746DC3A2BB1B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4"/>
            <a:ext cx="2026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4"/>
            <a:ext cx="14935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E8DF-8245-9648-837B-01B820AE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70134C-169E-864F-9903-381E0B7D7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" t="1" r="11221" b="581"/>
          <a:stretch/>
        </p:blipFill>
        <p:spPr>
          <a:xfrm>
            <a:off x="-1" y="0"/>
            <a:ext cx="64008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27472-90E9-A24B-BD18-0495E5D7AA48}"/>
              </a:ext>
            </a:extLst>
          </p:cNvPr>
          <p:cNvSpPr txBox="1"/>
          <p:nvPr/>
        </p:nvSpPr>
        <p:spPr>
          <a:xfrm>
            <a:off x="1284490" y="413887"/>
            <a:ext cx="19159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Influenza stock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18CEC-123D-514E-BD49-8C7B9886C28D}"/>
              </a:ext>
            </a:extLst>
          </p:cNvPr>
          <p:cNvSpPr txBox="1"/>
          <p:nvPr/>
        </p:nvSpPr>
        <p:spPr>
          <a:xfrm>
            <a:off x="4112713" y="413887"/>
            <a:ext cx="2153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Influenza stock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8A9AB-D761-5E44-9F79-AB5A54D5F97D}"/>
              </a:ext>
            </a:extLst>
          </p:cNvPr>
          <p:cNvSpPr txBox="1"/>
          <p:nvPr/>
        </p:nvSpPr>
        <p:spPr>
          <a:xfrm>
            <a:off x="847023" y="3015734"/>
            <a:ext cx="2608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Influenza PB1 deletion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B25B2-16B2-934C-AB7A-6258CD24263C}"/>
              </a:ext>
            </a:extLst>
          </p:cNvPr>
          <p:cNvSpPr txBox="1"/>
          <p:nvPr/>
        </p:nvSpPr>
        <p:spPr>
          <a:xfrm>
            <a:off x="3811604" y="3015734"/>
            <a:ext cx="26084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Influenza NS1 mutation</a:t>
            </a:r>
          </a:p>
        </p:txBody>
      </p:sp>
    </p:spTree>
    <p:extLst>
      <p:ext uri="{BB962C8B-B14F-4D97-AF65-F5344CB8AC3E}">
        <p14:creationId xmlns:p14="http://schemas.microsoft.com/office/powerpoint/2010/main" val="580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Panels for figures</dc:title>
  <dc:creator>Alistair Russell</dc:creator>
  <cp:lastModifiedBy>Bloom, Jesse D</cp:lastModifiedBy>
  <cp:revision>59</cp:revision>
  <cp:lastPrinted>2018-09-04T13:42:32Z</cp:lastPrinted>
  <dcterms:created xsi:type="dcterms:W3CDTF">2018-03-26T20:32:45Z</dcterms:created>
  <dcterms:modified xsi:type="dcterms:W3CDTF">2018-09-04T13:42:34Z</dcterms:modified>
</cp:coreProperties>
</file>