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3382963" cy="4114800"/>
  <p:notesSz cx="6858000" cy="9144000"/>
  <p:defaultTextStyle>
    <a:defPPr>
      <a:defRPr lang="en-US"/>
    </a:defPPr>
    <a:lvl1pPr marL="0" algn="l" defTabSz="214198" rtl="0" eaLnBrk="1" latinLnBrk="0" hangingPunct="1">
      <a:defRPr sz="843" kern="1200">
        <a:solidFill>
          <a:schemeClr val="tx1"/>
        </a:solidFill>
        <a:latin typeface="+mn-lt"/>
        <a:ea typeface="+mn-ea"/>
        <a:cs typeface="+mn-cs"/>
      </a:defRPr>
    </a:lvl1pPr>
    <a:lvl2pPr marL="214198" algn="l" defTabSz="214198" rtl="0" eaLnBrk="1" latinLnBrk="0" hangingPunct="1">
      <a:defRPr sz="843" kern="1200">
        <a:solidFill>
          <a:schemeClr val="tx1"/>
        </a:solidFill>
        <a:latin typeface="+mn-lt"/>
        <a:ea typeface="+mn-ea"/>
        <a:cs typeface="+mn-cs"/>
      </a:defRPr>
    </a:lvl2pPr>
    <a:lvl3pPr marL="428396" algn="l" defTabSz="214198" rtl="0" eaLnBrk="1" latinLnBrk="0" hangingPunct="1">
      <a:defRPr sz="843" kern="1200">
        <a:solidFill>
          <a:schemeClr val="tx1"/>
        </a:solidFill>
        <a:latin typeface="+mn-lt"/>
        <a:ea typeface="+mn-ea"/>
        <a:cs typeface="+mn-cs"/>
      </a:defRPr>
    </a:lvl3pPr>
    <a:lvl4pPr marL="642595" algn="l" defTabSz="214198" rtl="0" eaLnBrk="1" latinLnBrk="0" hangingPunct="1">
      <a:defRPr sz="843" kern="1200">
        <a:solidFill>
          <a:schemeClr val="tx1"/>
        </a:solidFill>
        <a:latin typeface="+mn-lt"/>
        <a:ea typeface="+mn-ea"/>
        <a:cs typeface="+mn-cs"/>
      </a:defRPr>
    </a:lvl4pPr>
    <a:lvl5pPr marL="856793" algn="l" defTabSz="214198" rtl="0" eaLnBrk="1" latinLnBrk="0" hangingPunct="1">
      <a:defRPr sz="843" kern="1200">
        <a:solidFill>
          <a:schemeClr val="tx1"/>
        </a:solidFill>
        <a:latin typeface="+mn-lt"/>
        <a:ea typeface="+mn-ea"/>
        <a:cs typeface="+mn-cs"/>
      </a:defRPr>
    </a:lvl5pPr>
    <a:lvl6pPr marL="1070991" algn="l" defTabSz="214198" rtl="0" eaLnBrk="1" latinLnBrk="0" hangingPunct="1">
      <a:defRPr sz="843" kern="1200">
        <a:solidFill>
          <a:schemeClr val="tx1"/>
        </a:solidFill>
        <a:latin typeface="+mn-lt"/>
        <a:ea typeface="+mn-ea"/>
        <a:cs typeface="+mn-cs"/>
      </a:defRPr>
    </a:lvl6pPr>
    <a:lvl7pPr marL="1285189" algn="l" defTabSz="214198" rtl="0" eaLnBrk="1" latinLnBrk="0" hangingPunct="1">
      <a:defRPr sz="843" kern="1200">
        <a:solidFill>
          <a:schemeClr val="tx1"/>
        </a:solidFill>
        <a:latin typeface="+mn-lt"/>
        <a:ea typeface="+mn-ea"/>
        <a:cs typeface="+mn-cs"/>
      </a:defRPr>
    </a:lvl7pPr>
    <a:lvl8pPr marL="1499387" algn="l" defTabSz="214198" rtl="0" eaLnBrk="1" latinLnBrk="0" hangingPunct="1">
      <a:defRPr sz="843" kern="1200">
        <a:solidFill>
          <a:schemeClr val="tx1"/>
        </a:solidFill>
        <a:latin typeface="+mn-lt"/>
        <a:ea typeface="+mn-ea"/>
        <a:cs typeface="+mn-cs"/>
      </a:defRPr>
    </a:lvl8pPr>
    <a:lvl9pPr marL="1713586" algn="l" defTabSz="214198" rtl="0" eaLnBrk="1" latinLnBrk="0" hangingPunct="1">
      <a:defRPr sz="8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0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e Bloom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207" d="100"/>
          <a:sy n="207" d="100"/>
        </p:scale>
        <p:origin x="1976" y="160"/>
      </p:cViewPr>
      <p:guideLst>
        <p:guide orient="horz" pos="1296"/>
        <p:guide pos="10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22" y="1278255"/>
            <a:ext cx="2875519" cy="8820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445" y="2331720"/>
            <a:ext cx="2368074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2648" y="164783"/>
            <a:ext cx="761167" cy="3510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148" y="164783"/>
            <a:ext cx="2227117" cy="35109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31" y="2644140"/>
            <a:ext cx="2875519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31" y="1744028"/>
            <a:ext cx="2875519" cy="9001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48" y="960120"/>
            <a:ext cx="1494142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9673" y="960120"/>
            <a:ext cx="1494142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48" y="921068"/>
            <a:ext cx="1494729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48" y="1304925"/>
            <a:ext cx="1494729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8498" y="921068"/>
            <a:ext cx="1495317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8498" y="1304925"/>
            <a:ext cx="1495317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48" y="163830"/>
            <a:ext cx="1112972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645" y="163830"/>
            <a:ext cx="1891170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148" y="861060"/>
            <a:ext cx="1112972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84" y="2880360"/>
            <a:ext cx="2029778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084" y="367665"/>
            <a:ext cx="2029778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084" y="3220403"/>
            <a:ext cx="2029778" cy="4829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148" y="164783"/>
            <a:ext cx="304466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48" y="960120"/>
            <a:ext cx="3044667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148" y="3813810"/>
            <a:ext cx="78935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5846" y="3813810"/>
            <a:ext cx="107127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4457" y="3813810"/>
            <a:ext cx="78935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D3BAB-C576-8F4D-8E54-7FC4B26A9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5" t="7914" r="11330" b="2911"/>
          <a:stretch/>
        </p:blipFill>
        <p:spPr>
          <a:xfrm>
            <a:off x="-317" y="0"/>
            <a:ext cx="33832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Panels for figures</dc:title>
  <dc:creator>Alistair Russell</dc:creator>
  <cp:lastModifiedBy>Bloom, Jesse D</cp:lastModifiedBy>
  <cp:revision>58</cp:revision>
  <dcterms:created xsi:type="dcterms:W3CDTF">2018-03-26T20:32:45Z</dcterms:created>
  <dcterms:modified xsi:type="dcterms:W3CDTF">2018-09-04T13:46:32Z</dcterms:modified>
</cp:coreProperties>
</file>