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09728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81E51-8948-2C44-89A1-D46FD4E33CDF}" v="11" dt="2021-12-03T16:54:04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42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945429"/>
            <a:ext cx="9326880" cy="413850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243533"/>
            <a:ext cx="8229600" cy="2869987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32883"/>
            <a:ext cx="2366010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32883"/>
            <a:ext cx="6960870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3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963549"/>
            <a:ext cx="9464040" cy="494474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955072"/>
            <a:ext cx="9464040" cy="26003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164417"/>
            <a:ext cx="466344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164417"/>
            <a:ext cx="466344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32886"/>
            <a:ext cx="946404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914016"/>
            <a:ext cx="4642008" cy="14281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342130"/>
            <a:ext cx="4642008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914016"/>
            <a:ext cx="4664869" cy="14281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342130"/>
            <a:ext cx="4664869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7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9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6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92480"/>
            <a:ext cx="3539014" cy="27736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711539"/>
            <a:ext cx="5554980" cy="844761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566160"/>
            <a:ext cx="3539014" cy="6606753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9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92480"/>
            <a:ext cx="3539014" cy="27736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711539"/>
            <a:ext cx="5554980" cy="844761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566160"/>
            <a:ext cx="3539014" cy="6606753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5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32886"/>
            <a:ext cx="946404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164417"/>
            <a:ext cx="946404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1017676"/>
            <a:ext cx="2468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FA9B9-32CE-2048-A4C2-170CF9207B64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1017676"/>
            <a:ext cx="37033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1017676"/>
            <a:ext cx="2468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11602E44-C9F9-8F4B-8D78-5CF285712A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574" b="19852"/>
          <a:stretch/>
        </p:blipFill>
        <p:spPr>
          <a:xfrm>
            <a:off x="39833" y="257029"/>
            <a:ext cx="10932967" cy="408709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FEFEAB-C1C3-FA48-A848-4FAAA5718E3D}"/>
              </a:ext>
            </a:extLst>
          </p:cNvPr>
          <p:cNvSpPr txBox="1"/>
          <p:nvPr/>
        </p:nvSpPr>
        <p:spPr>
          <a:xfrm>
            <a:off x="7095" y="-12469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FF2D794-AFC0-5F45-A7F5-215E56A95A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504" b="26778"/>
          <a:stretch/>
        </p:blipFill>
        <p:spPr>
          <a:xfrm>
            <a:off x="0" y="4373976"/>
            <a:ext cx="10932174" cy="36595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78881E-20A2-1544-8505-52F20216BBF6}"/>
              </a:ext>
            </a:extLst>
          </p:cNvPr>
          <p:cNvSpPr txBox="1"/>
          <p:nvPr/>
        </p:nvSpPr>
        <p:spPr>
          <a:xfrm>
            <a:off x="21287" y="394642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6B3F22-D4C7-0949-83F9-7F80D087E004}"/>
              </a:ext>
            </a:extLst>
          </p:cNvPr>
          <p:cNvSpPr txBox="1"/>
          <p:nvPr/>
        </p:nvSpPr>
        <p:spPr>
          <a:xfrm>
            <a:off x="-15347" y="772514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B81B527-389E-5E41-B883-33D9F3754A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89" b="27623"/>
          <a:stretch/>
        </p:blipFill>
        <p:spPr>
          <a:xfrm>
            <a:off x="0" y="8258012"/>
            <a:ext cx="10962930" cy="35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2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 PhD, Jesse D</dc:creator>
  <cp:lastModifiedBy>Bloom PhD, Jesse D</cp:lastModifiedBy>
  <cp:revision>1</cp:revision>
  <dcterms:created xsi:type="dcterms:W3CDTF">2021-12-02T23:46:58Z</dcterms:created>
  <dcterms:modified xsi:type="dcterms:W3CDTF">2021-12-03T16:54:40Z</dcterms:modified>
</cp:coreProperties>
</file>