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2C41D4-15BB-C74E-BA39-84AE62E3DD33}" v="4" dt="2021-12-04T01:23:41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DEB-72F7-FB46-8A56-11F4E6A57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A771A-FBDD-5B4E-81A5-357F4AE7A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CCA9A-660A-9C42-AB46-D0B3E03D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7E80-79DA-AE4B-AE46-692968B3613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685AF-5DB6-014C-8592-3EB1D7DC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B72AF-A683-7D4B-BB86-0E5081B4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0892-19B1-8F44-8321-2AC18268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7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75EB-CAF2-D741-9B2B-031A983B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565D6-BDDC-8F44-8812-7A35093AE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5BDC9-2FBE-EA46-B90D-8208B274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7E80-79DA-AE4B-AE46-692968B3613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93265-143B-9F45-AD95-69C1B346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7C552-14DD-5D4E-BB07-286283E6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0892-19B1-8F44-8321-2AC18268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3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F509BA-AEBE-0B44-B1E5-C80324C8F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830EB-1F90-CB44-959F-7D90916AA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97F16-F73B-594B-B630-2FA8D37B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7E80-79DA-AE4B-AE46-692968B3613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A181E-0AFD-0043-A0A8-B1E48776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7EC6F-7F7F-A245-82A0-D370EF2D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0892-19B1-8F44-8321-2AC18268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3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ED3F1-CCC1-114E-ABB7-513B82F0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E297C-8319-BD4D-BC70-E9F28D603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7E6A9-A577-824C-AA07-B53E6230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7E80-79DA-AE4B-AE46-692968B3613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CE9C2-7AD8-E04B-A9A1-AF073729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1C860-0E30-0042-BA63-B042194EB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0892-19B1-8F44-8321-2AC18268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3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4988-6B20-5144-ABBA-F3DE5C20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3ECE6-D45F-F447-8AFB-60637FBE2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74ADE-08BB-1E43-A441-56A7A0A2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7E80-79DA-AE4B-AE46-692968B3613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0E4B1-1FC1-7C40-8F2E-FEC93E7F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BF236-656D-2841-94D5-7D014FFA7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0892-19B1-8F44-8321-2AC18268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9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4F12A-108A-3F4E-8F75-DD0D9D92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79DBB-60D1-BD4D-B56F-4C1BF1791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74347-F057-B54B-A05F-0234314EF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68D9E-20E0-B34D-9FB7-8920DCF30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7E80-79DA-AE4B-AE46-692968B3613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12EF3-7380-2D46-B7D2-5EEA9538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9645E-3811-E444-A767-3697F5D0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0892-19B1-8F44-8321-2AC18268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2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3CEF2-F156-8F40-833F-4F93305E3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2C90C-08BE-2C45-8B3E-9503983B2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F546B-B3EB-8845-8282-CD58DF142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B08C9-DC60-6343-A991-F329760BD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73B35-21AA-7F48-A099-A39C68786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8D6D98-FD4F-C540-B5BA-7A1A3329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7E80-79DA-AE4B-AE46-692968B3613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4C8A83-E700-CE4F-99CE-9E03DDE03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C7E954-C6EC-5B45-8704-A5FD990C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0892-19B1-8F44-8321-2AC18268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7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4B8D-4EDA-E24D-8184-B7CF99A47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470B4A-1163-DA43-A70E-33F21CC37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7E80-79DA-AE4B-AE46-692968B3613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FC8C9-43FE-6540-9B06-6C1BC795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452E0-9FD0-4A4D-B5F1-D2FB090DC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0892-19B1-8F44-8321-2AC18268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BCC2EC-ECA9-8845-AE02-CAD3D04F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7E80-79DA-AE4B-AE46-692968B3613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C5E11-BB2E-9D4F-9D77-3691AF50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1D122-57C5-3E49-9214-74604D67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0892-19B1-8F44-8321-2AC18268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5C5A-849F-4147-A377-2329A2103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0CBD-053A-F941-B394-053F183D5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BEBF8-636E-EB42-90BE-8E113B3D8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8DAE7-7ECF-4F43-80C3-C693DE79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7E80-79DA-AE4B-AE46-692968B3613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1641E-6923-2943-9997-80CED4AF5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E133F-F7F6-0543-8E03-0BFC9461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0892-19B1-8F44-8321-2AC18268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5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BF62-59B1-5245-90AB-6C64CD529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248FB5-A9CF-A849-8970-076C56818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0EA40-A847-A14D-A6C7-EAF2D3AA7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F7EC6-6DFC-844E-A7B3-D9804D4AE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7E80-79DA-AE4B-AE46-692968B3613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78BF8-49B7-A441-86A9-481026C2B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E6239-F0E4-8949-85D1-FAF1BCB9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0892-19B1-8F44-8321-2AC18268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6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CF26A2-8918-FD48-A8C9-D87FDEEA6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49E5-5B2D-D74D-A81B-11F0C153C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96435-9FDD-4441-9BAD-2ED7B8CB1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C7E80-79DA-AE4B-AE46-692968B3613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E28FD-B9C4-E846-8372-5C5A18127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CE91C-F3D2-094F-AD6B-CDA2D4068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D0892-19B1-8F44-8321-2AC18268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6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1A809A3-ED46-5A40-83D7-EF8656685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6" y="57033"/>
            <a:ext cx="2273642" cy="345085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08B2333-A233-B745-9768-07F904B1C6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6106" b="20359"/>
          <a:stretch/>
        </p:blipFill>
        <p:spPr>
          <a:xfrm>
            <a:off x="2882647" y="135923"/>
            <a:ext cx="9309353" cy="33719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2DCC77-4547-B243-BA23-84A70436873F}"/>
              </a:ext>
            </a:extLst>
          </p:cNvPr>
          <p:cNvSpPr txBox="1"/>
          <p:nvPr/>
        </p:nvSpPr>
        <p:spPr>
          <a:xfrm>
            <a:off x="0" y="-9490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439F6C-3D25-B544-8BEB-022CB30EF76F}"/>
              </a:ext>
            </a:extLst>
          </p:cNvPr>
          <p:cNvSpPr txBox="1"/>
          <p:nvPr/>
        </p:nvSpPr>
        <p:spPr>
          <a:xfrm>
            <a:off x="2823948" y="-9304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432573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Bloom PhD, Jesse D</dc:creator>
  <cp:lastModifiedBy>Bloom PhD, Jesse D</cp:lastModifiedBy>
  <cp:revision>1</cp:revision>
  <dcterms:created xsi:type="dcterms:W3CDTF">2021-12-04T01:20:24Z</dcterms:created>
  <dcterms:modified xsi:type="dcterms:W3CDTF">2021-12-04T01:24:18Z</dcterms:modified>
</cp:coreProperties>
</file>