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3475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2C41D4-15BB-C74E-BA39-84AE62E3DD33}" v="4" dt="2021-12-04T01:23:41.035"/>
    <p1510:client id="{C2A54DA6-4D0B-874D-8794-AC244D64A5BB}" v="6" dt="2021-12-04T03:44:48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/>
  </p:normalViewPr>
  <p:slideViewPr>
    <p:cSldViewPr snapToGrid="0" snapToObjects="1">
      <p:cViewPr varScale="1">
        <p:scale>
          <a:sx n="136" d="100"/>
          <a:sy n="136" d="100"/>
        </p:scale>
        <p:origin x="216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oom PhD, Jesse D" userId="e17e4af4-92ba-4f4f-89d8-f6d4f5501821" providerId="ADAL" clId="{C2A54DA6-4D0B-874D-8794-AC244D64A5BB}"/>
    <pc:docChg chg="custSel modSld modMainMaster">
      <pc:chgData name="Bloom PhD, Jesse D" userId="e17e4af4-92ba-4f4f-89d8-f6d4f5501821" providerId="ADAL" clId="{C2A54DA6-4D0B-874D-8794-AC244D64A5BB}" dt="2021-12-04T03:45:07.199" v="19" actId="1076"/>
      <pc:docMkLst>
        <pc:docMk/>
      </pc:docMkLst>
      <pc:sldChg chg="addSp delSp modSp mod">
        <pc:chgData name="Bloom PhD, Jesse D" userId="e17e4af4-92ba-4f4f-89d8-f6d4f5501821" providerId="ADAL" clId="{C2A54DA6-4D0B-874D-8794-AC244D64A5BB}" dt="2021-12-04T03:45:07.199" v="19" actId="1076"/>
        <pc:sldMkLst>
          <pc:docMk/>
          <pc:sldMk cId="2432573473" sldId="256"/>
        </pc:sldMkLst>
        <pc:spChg chg="del">
          <ac:chgData name="Bloom PhD, Jesse D" userId="e17e4af4-92ba-4f4f-89d8-f6d4f5501821" providerId="ADAL" clId="{C2A54DA6-4D0B-874D-8794-AC244D64A5BB}" dt="2021-12-04T03:25:29.896" v="5" actId="21"/>
          <ac:spMkLst>
            <pc:docMk/>
            <pc:sldMk cId="2432573473" sldId="256"/>
            <ac:spMk id="8" creationId="{0A2DCC77-4547-B243-BA23-84A70436873F}"/>
          </ac:spMkLst>
        </pc:spChg>
        <pc:spChg chg="del mod">
          <ac:chgData name="Bloom PhD, Jesse D" userId="e17e4af4-92ba-4f4f-89d8-f6d4f5501821" providerId="ADAL" clId="{C2A54DA6-4D0B-874D-8794-AC244D64A5BB}" dt="2021-12-04T03:25:29.896" v="5" actId="21"/>
          <ac:spMkLst>
            <pc:docMk/>
            <pc:sldMk cId="2432573473" sldId="256"/>
            <ac:spMk id="9" creationId="{A2439F6C-3D25-B544-8BEB-022CB30EF76F}"/>
          </ac:spMkLst>
        </pc:spChg>
        <pc:spChg chg="add del mod">
          <ac:chgData name="Bloom PhD, Jesse D" userId="e17e4af4-92ba-4f4f-89d8-f6d4f5501821" providerId="ADAL" clId="{C2A54DA6-4D0B-874D-8794-AC244D64A5BB}" dt="2021-12-04T03:25:51.716" v="8" actId="21"/>
          <ac:spMkLst>
            <pc:docMk/>
            <pc:sldMk cId="2432573473" sldId="256"/>
            <ac:spMk id="11" creationId="{BA5FFC7C-305B-7C4B-98BA-B2F504C5EE65}"/>
          </ac:spMkLst>
        </pc:spChg>
        <pc:spChg chg="add del mod">
          <ac:chgData name="Bloom PhD, Jesse D" userId="e17e4af4-92ba-4f4f-89d8-f6d4f5501821" providerId="ADAL" clId="{C2A54DA6-4D0B-874D-8794-AC244D64A5BB}" dt="2021-12-04T03:25:51.716" v="8" actId="21"/>
          <ac:spMkLst>
            <pc:docMk/>
            <pc:sldMk cId="2432573473" sldId="256"/>
            <ac:spMk id="12" creationId="{1BBC5587-35AE-304D-A7CA-9FA0983485D6}"/>
          </ac:spMkLst>
        </pc:spChg>
        <pc:spChg chg="add mod">
          <ac:chgData name="Bloom PhD, Jesse D" userId="e17e4af4-92ba-4f4f-89d8-f6d4f5501821" providerId="ADAL" clId="{C2A54DA6-4D0B-874D-8794-AC244D64A5BB}" dt="2021-12-04T03:26:03.365" v="10"/>
          <ac:spMkLst>
            <pc:docMk/>
            <pc:sldMk cId="2432573473" sldId="256"/>
            <ac:spMk id="15" creationId="{F49D3BDC-B65E-1C47-B28C-89C8BC0E608C}"/>
          </ac:spMkLst>
        </pc:spChg>
        <pc:spChg chg="add mod">
          <ac:chgData name="Bloom PhD, Jesse D" userId="e17e4af4-92ba-4f4f-89d8-f6d4f5501821" providerId="ADAL" clId="{C2A54DA6-4D0B-874D-8794-AC244D64A5BB}" dt="2021-12-04T03:26:03.365" v="10"/>
          <ac:spMkLst>
            <pc:docMk/>
            <pc:sldMk cId="2432573473" sldId="256"/>
            <ac:spMk id="16" creationId="{E83D7207-314C-2744-B03A-AFB57F0C1C12}"/>
          </ac:spMkLst>
        </pc:spChg>
        <pc:picChg chg="add mod">
          <ac:chgData name="Bloom PhD, Jesse D" userId="e17e4af4-92ba-4f4f-89d8-f6d4f5501821" providerId="ADAL" clId="{C2A54DA6-4D0B-874D-8794-AC244D64A5BB}" dt="2021-12-04T03:45:07.199" v="19" actId="1076"/>
          <ac:picMkLst>
            <pc:docMk/>
            <pc:sldMk cId="2432573473" sldId="256"/>
            <ac:picMk id="3" creationId="{3F073BA8-3E66-BF47-9138-5B0D750AC3A2}"/>
          </ac:picMkLst>
        </pc:picChg>
        <pc:picChg chg="del">
          <ac:chgData name="Bloom PhD, Jesse D" userId="e17e4af4-92ba-4f4f-89d8-f6d4f5501821" providerId="ADAL" clId="{C2A54DA6-4D0B-874D-8794-AC244D64A5BB}" dt="2021-12-04T03:25:29.896" v="5" actId="21"/>
          <ac:picMkLst>
            <pc:docMk/>
            <pc:sldMk cId="2432573473" sldId="256"/>
            <ac:picMk id="5" creationId="{91A809A3-ED46-5A40-83D7-EF865668551C}"/>
          </ac:picMkLst>
        </pc:picChg>
        <pc:picChg chg="add del mod">
          <ac:chgData name="Bloom PhD, Jesse D" userId="e17e4af4-92ba-4f4f-89d8-f6d4f5501821" providerId="ADAL" clId="{C2A54DA6-4D0B-874D-8794-AC244D64A5BB}" dt="2021-12-04T03:25:51.716" v="8" actId="21"/>
          <ac:picMkLst>
            <pc:docMk/>
            <pc:sldMk cId="2432573473" sldId="256"/>
            <ac:picMk id="6" creationId="{571526C0-8A08-3D4F-8A0A-43038123E0D5}"/>
          </ac:picMkLst>
        </pc:picChg>
        <pc:picChg chg="del mod">
          <ac:chgData name="Bloom PhD, Jesse D" userId="e17e4af4-92ba-4f4f-89d8-f6d4f5501821" providerId="ADAL" clId="{C2A54DA6-4D0B-874D-8794-AC244D64A5BB}" dt="2021-12-04T03:25:29.896" v="5" actId="21"/>
          <ac:picMkLst>
            <pc:docMk/>
            <pc:sldMk cId="2432573473" sldId="256"/>
            <ac:picMk id="7" creationId="{608B2333-A233-B745-9768-07F904B1C6C2}"/>
          </ac:picMkLst>
        </pc:picChg>
        <pc:picChg chg="add del mod">
          <ac:chgData name="Bloom PhD, Jesse D" userId="e17e4af4-92ba-4f4f-89d8-f6d4f5501821" providerId="ADAL" clId="{C2A54DA6-4D0B-874D-8794-AC244D64A5BB}" dt="2021-12-04T03:25:51.716" v="8" actId="21"/>
          <ac:picMkLst>
            <pc:docMk/>
            <pc:sldMk cId="2432573473" sldId="256"/>
            <ac:picMk id="10" creationId="{EB1BCEC5-08DE-924B-8C97-2589EB984134}"/>
          </ac:picMkLst>
        </pc:picChg>
        <pc:picChg chg="add del mod">
          <ac:chgData name="Bloom PhD, Jesse D" userId="e17e4af4-92ba-4f4f-89d8-f6d4f5501821" providerId="ADAL" clId="{C2A54DA6-4D0B-874D-8794-AC244D64A5BB}" dt="2021-12-04T03:44:25.021" v="12" actId="478"/>
          <ac:picMkLst>
            <pc:docMk/>
            <pc:sldMk cId="2432573473" sldId="256"/>
            <ac:picMk id="13" creationId="{728F3261-DE74-B44C-960D-B89AC9B2CEA7}"/>
          </ac:picMkLst>
        </pc:picChg>
        <pc:picChg chg="add mod">
          <ac:chgData name="Bloom PhD, Jesse D" userId="e17e4af4-92ba-4f4f-89d8-f6d4f5501821" providerId="ADAL" clId="{C2A54DA6-4D0B-874D-8794-AC244D64A5BB}" dt="2021-12-04T03:26:03.365" v="10"/>
          <ac:picMkLst>
            <pc:docMk/>
            <pc:sldMk cId="2432573473" sldId="256"/>
            <ac:picMk id="14" creationId="{21580B54-017A-2145-807B-64089C2BAD71}"/>
          </ac:picMkLst>
        </pc:picChg>
      </pc:sldChg>
      <pc:sldMasterChg chg="modSp modSldLayout">
        <pc:chgData name="Bloom PhD, Jesse D" userId="e17e4af4-92ba-4f4f-89d8-f6d4f5501821" providerId="ADAL" clId="{C2A54DA6-4D0B-874D-8794-AC244D64A5BB}" dt="2021-12-04T03:25:39.746" v="6"/>
        <pc:sldMasterMkLst>
          <pc:docMk/>
          <pc:sldMasterMk cId="3687965219" sldId="2147483648"/>
        </pc:sldMasterMkLst>
        <pc:spChg chg="mod">
          <ac:chgData name="Bloom PhD, Jesse D" userId="e17e4af4-92ba-4f4f-89d8-f6d4f5501821" providerId="ADAL" clId="{C2A54DA6-4D0B-874D-8794-AC244D64A5BB}" dt="2021-12-04T03:25:39.746" v="6"/>
          <ac:spMkLst>
            <pc:docMk/>
            <pc:sldMasterMk cId="3687965219" sldId="2147483648"/>
            <ac:spMk id="2" creationId="{3FCF26A2-8918-FD48-A8C9-D87FDEEA6B8E}"/>
          </ac:spMkLst>
        </pc:spChg>
        <pc:spChg chg="mod">
          <ac:chgData name="Bloom PhD, Jesse D" userId="e17e4af4-92ba-4f4f-89d8-f6d4f5501821" providerId="ADAL" clId="{C2A54DA6-4D0B-874D-8794-AC244D64A5BB}" dt="2021-12-04T03:25:39.746" v="6"/>
          <ac:spMkLst>
            <pc:docMk/>
            <pc:sldMasterMk cId="3687965219" sldId="2147483648"/>
            <ac:spMk id="3" creationId="{02A149E5-5B2D-D74D-A81B-11F0C153CB56}"/>
          </ac:spMkLst>
        </pc:spChg>
        <pc:spChg chg="mod">
          <ac:chgData name="Bloom PhD, Jesse D" userId="e17e4af4-92ba-4f4f-89d8-f6d4f5501821" providerId="ADAL" clId="{C2A54DA6-4D0B-874D-8794-AC244D64A5BB}" dt="2021-12-04T03:25:39.746" v="6"/>
          <ac:spMkLst>
            <pc:docMk/>
            <pc:sldMasterMk cId="3687965219" sldId="2147483648"/>
            <ac:spMk id="4" creationId="{B5D96435-9FDD-4441-9BAD-2ED7B8CB16B7}"/>
          </ac:spMkLst>
        </pc:spChg>
        <pc:spChg chg="mod">
          <ac:chgData name="Bloom PhD, Jesse D" userId="e17e4af4-92ba-4f4f-89d8-f6d4f5501821" providerId="ADAL" clId="{C2A54DA6-4D0B-874D-8794-AC244D64A5BB}" dt="2021-12-04T03:25:39.746" v="6"/>
          <ac:spMkLst>
            <pc:docMk/>
            <pc:sldMasterMk cId="3687965219" sldId="2147483648"/>
            <ac:spMk id="5" creationId="{40AE28FD-B9C4-E846-8372-5C5A181276D0}"/>
          </ac:spMkLst>
        </pc:spChg>
        <pc:spChg chg="mod">
          <ac:chgData name="Bloom PhD, Jesse D" userId="e17e4af4-92ba-4f4f-89d8-f6d4f5501821" providerId="ADAL" clId="{C2A54DA6-4D0B-874D-8794-AC244D64A5BB}" dt="2021-12-04T03:25:39.746" v="6"/>
          <ac:spMkLst>
            <pc:docMk/>
            <pc:sldMasterMk cId="3687965219" sldId="2147483648"/>
            <ac:spMk id="6" creationId="{F22CE91C-F3D2-094F-AD6B-CDA2D406829E}"/>
          </ac:spMkLst>
        </pc:spChg>
        <pc:sldLayoutChg chg="modSp">
          <pc:chgData name="Bloom PhD, Jesse D" userId="e17e4af4-92ba-4f4f-89d8-f6d4f5501821" providerId="ADAL" clId="{C2A54DA6-4D0B-874D-8794-AC244D64A5BB}" dt="2021-12-04T03:25:39.746" v="6"/>
          <pc:sldLayoutMkLst>
            <pc:docMk/>
            <pc:sldMasterMk cId="3687965219" sldId="2147483648"/>
            <pc:sldLayoutMk cId="2134378351" sldId="2147483649"/>
          </pc:sldLayoutMkLst>
          <pc:spChg chg="mod">
            <ac:chgData name="Bloom PhD, Jesse D" userId="e17e4af4-92ba-4f4f-89d8-f6d4f5501821" providerId="ADAL" clId="{C2A54DA6-4D0B-874D-8794-AC244D64A5BB}" dt="2021-12-04T03:25:39.746" v="6"/>
            <ac:spMkLst>
              <pc:docMk/>
              <pc:sldMasterMk cId="3687965219" sldId="2147483648"/>
              <pc:sldLayoutMk cId="2134378351" sldId="2147483649"/>
              <ac:spMk id="2" creationId="{16D1DDEB-72F7-FB46-8A56-11F4E6A578D5}"/>
            </ac:spMkLst>
          </pc:spChg>
          <pc:spChg chg="mod">
            <ac:chgData name="Bloom PhD, Jesse D" userId="e17e4af4-92ba-4f4f-89d8-f6d4f5501821" providerId="ADAL" clId="{C2A54DA6-4D0B-874D-8794-AC244D64A5BB}" dt="2021-12-04T03:25:39.746" v="6"/>
            <ac:spMkLst>
              <pc:docMk/>
              <pc:sldMasterMk cId="3687965219" sldId="2147483648"/>
              <pc:sldLayoutMk cId="2134378351" sldId="2147483649"/>
              <ac:spMk id="3" creationId="{2BFA771A-FBDD-5B4E-81A5-357F4AE7ACCA}"/>
            </ac:spMkLst>
          </pc:spChg>
        </pc:sldLayoutChg>
        <pc:sldLayoutChg chg="modSp">
          <pc:chgData name="Bloom PhD, Jesse D" userId="e17e4af4-92ba-4f4f-89d8-f6d4f5501821" providerId="ADAL" clId="{C2A54DA6-4D0B-874D-8794-AC244D64A5BB}" dt="2021-12-04T03:25:39.746" v="6"/>
          <pc:sldLayoutMkLst>
            <pc:docMk/>
            <pc:sldMasterMk cId="3687965219" sldId="2147483648"/>
            <pc:sldLayoutMk cId="2133098213" sldId="2147483651"/>
          </pc:sldLayoutMkLst>
          <pc:spChg chg="mod">
            <ac:chgData name="Bloom PhD, Jesse D" userId="e17e4af4-92ba-4f4f-89d8-f6d4f5501821" providerId="ADAL" clId="{C2A54DA6-4D0B-874D-8794-AC244D64A5BB}" dt="2021-12-04T03:25:39.746" v="6"/>
            <ac:spMkLst>
              <pc:docMk/>
              <pc:sldMasterMk cId="3687965219" sldId="2147483648"/>
              <pc:sldLayoutMk cId="2133098213" sldId="2147483651"/>
              <ac:spMk id="2" creationId="{B2484988-6B20-5144-ABBA-F3DE5C200D24}"/>
            </ac:spMkLst>
          </pc:spChg>
          <pc:spChg chg="mod">
            <ac:chgData name="Bloom PhD, Jesse D" userId="e17e4af4-92ba-4f4f-89d8-f6d4f5501821" providerId="ADAL" clId="{C2A54DA6-4D0B-874D-8794-AC244D64A5BB}" dt="2021-12-04T03:25:39.746" v="6"/>
            <ac:spMkLst>
              <pc:docMk/>
              <pc:sldMasterMk cId="3687965219" sldId="2147483648"/>
              <pc:sldLayoutMk cId="2133098213" sldId="2147483651"/>
              <ac:spMk id="3" creationId="{4B23ECE6-D45F-F447-8AFB-60637FBE2A8A}"/>
            </ac:spMkLst>
          </pc:spChg>
        </pc:sldLayoutChg>
        <pc:sldLayoutChg chg="modSp">
          <pc:chgData name="Bloom PhD, Jesse D" userId="e17e4af4-92ba-4f4f-89d8-f6d4f5501821" providerId="ADAL" clId="{C2A54DA6-4D0B-874D-8794-AC244D64A5BB}" dt="2021-12-04T03:25:39.746" v="6"/>
          <pc:sldLayoutMkLst>
            <pc:docMk/>
            <pc:sldMasterMk cId="3687965219" sldId="2147483648"/>
            <pc:sldLayoutMk cId="2735122962" sldId="2147483652"/>
          </pc:sldLayoutMkLst>
          <pc:spChg chg="mod">
            <ac:chgData name="Bloom PhD, Jesse D" userId="e17e4af4-92ba-4f4f-89d8-f6d4f5501821" providerId="ADAL" clId="{C2A54DA6-4D0B-874D-8794-AC244D64A5BB}" dt="2021-12-04T03:25:39.746" v="6"/>
            <ac:spMkLst>
              <pc:docMk/>
              <pc:sldMasterMk cId="3687965219" sldId="2147483648"/>
              <pc:sldLayoutMk cId="2735122962" sldId="2147483652"/>
              <ac:spMk id="3" creationId="{FBC79DBB-60D1-BD4D-B56F-4C1BF17912C8}"/>
            </ac:spMkLst>
          </pc:spChg>
          <pc:spChg chg="mod">
            <ac:chgData name="Bloom PhD, Jesse D" userId="e17e4af4-92ba-4f4f-89d8-f6d4f5501821" providerId="ADAL" clId="{C2A54DA6-4D0B-874D-8794-AC244D64A5BB}" dt="2021-12-04T03:25:39.746" v="6"/>
            <ac:spMkLst>
              <pc:docMk/>
              <pc:sldMasterMk cId="3687965219" sldId="2147483648"/>
              <pc:sldLayoutMk cId="2735122962" sldId="2147483652"/>
              <ac:spMk id="4" creationId="{7E574347-F057-B54B-A05F-0234314EFA67}"/>
            </ac:spMkLst>
          </pc:spChg>
        </pc:sldLayoutChg>
        <pc:sldLayoutChg chg="modSp">
          <pc:chgData name="Bloom PhD, Jesse D" userId="e17e4af4-92ba-4f4f-89d8-f6d4f5501821" providerId="ADAL" clId="{C2A54DA6-4D0B-874D-8794-AC244D64A5BB}" dt="2021-12-04T03:25:39.746" v="6"/>
          <pc:sldLayoutMkLst>
            <pc:docMk/>
            <pc:sldMasterMk cId="3687965219" sldId="2147483648"/>
            <pc:sldLayoutMk cId="2578277631" sldId="2147483653"/>
          </pc:sldLayoutMkLst>
          <pc:spChg chg="mod">
            <ac:chgData name="Bloom PhD, Jesse D" userId="e17e4af4-92ba-4f4f-89d8-f6d4f5501821" providerId="ADAL" clId="{C2A54DA6-4D0B-874D-8794-AC244D64A5BB}" dt="2021-12-04T03:25:39.746" v="6"/>
            <ac:spMkLst>
              <pc:docMk/>
              <pc:sldMasterMk cId="3687965219" sldId="2147483648"/>
              <pc:sldLayoutMk cId="2578277631" sldId="2147483653"/>
              <ac:spMk id="2" creationId="{6073CEF2-F156-8F40-833F-4F93305E3F2A}"/>
            </ac:spMkLst>
          </pc:spChg>
          <pc:spChg chg="mod">
            <ac:chgData name="Bloom PhD, Jesse D" userId="e17e4af4-92ba-4f4f-89d8-f6d4f5501821" providerId="ADAL" clId="{C2A54DA6-4D0B-874D-8794-AC244D64A5BB}" dt="2021-12-04T03:25:39.746" v="6"/>
            <ac:spMkLst>
              <pc:docMk/>
              <pc:sldMasterMk cId="3687965219" sldId="2147483648"/>
              <pc:sldLayoutMk cId="2578277631" sldId="2147483653"/>
              <ac:spMk id="3" creationId="{FD12C90C-08BE-2C45-8B3E-9503983B20FB}"/>
            </ac:spMkLst>
          </pc:spChg>
          <pc:spChg chg="mod">
            <ac:chgData name="Bloom PhD, Jesse D" userId="e17e4af4-92ba-4f4f-89d8-f6d4f5501821" providerId="ADAL" clId="{C2A54DA6-4D0B-874D-8794-AC244D64A5BB}" dt="2021-12-04T03:25:39.746" v="6"/>
            <ac:spMkLst>
              <pc:docMk/>
              <pc:sldMasterMk cId="3687965219" sldId="2147483648"/>
              <pc:sldLayoutMk cId="2578277631" sldId="2147483653"/>
              <ac:spMk id="4" creationId="{925F546B-B3EB-8845-8282-CD58DF142FB5}"/>
            </ac:spMkLst>
          </pc:spChg>
          <pc:spChg chg="mod">
            <ac:chgData name="Bloom PhD, Jesse D" userId="e17e4af4-92ba-4f4f-89d8-f6d4f5501821" providerId="ADAL" clId="{C2A54DA6-4D0B-874D-8794-AC244D64A5BB}" dt="2021-12-04T03:25:39.746" v="6"/>
            <ac:spMkLst>
              <pc:docMk/>
              <pc:sldMasterMk cId="3687965219" sldId="2147483648"/>
              <pc:sldLayoutMk cId="2578277631" sldId="2147483653"/>
              <ac:spMk id="5" creationId="{914B08C9-DC60-6343-A991-F329760BD845}"/>
            </ac:spMkLst>
          </pc:spChg>
          <pc:spChg chg="mod">
            <ac:chgData name="Bloom PhD, Jesse D" userId="e17e4af4-92ba-4f4f-89d8-f6d4f5501821" providerId="ADAL" clId="{C2A54DA6-4D0B-874D-8794-AC244D64A5BB}" dt="2021-12-04T03:25:39.746" v="6"/>
            <ac:spMkLst>
              <pc:docMk/>
              <pc:sldMasterMk cId="3687965219" sldId="2147483648"/>
              <pc:sldLayoutMk cId="2578277631" sldId="2147483653"/>
              <ac:spMk id="6" creationId="{37A73B35-21AA-7F48-A099-A39C68786FAB}"/>
            </ac:spMkLst>
          </pc:spChg>
        </pc:sldLayoutChg>
        <pc:sldLayoutChg chg="modSp">
          <pc:chgData name="Bloom PhD, Jesse D" userId="e17e4af4-92ba-4f4f-89d8-f6d4f5501821" providerId="ADAL" clId="{C2A54DA6-4D0B-874D-8794-AC244D64A5BB}" dt="2021-12-04T03:25:39.746" v="6"/>
          <pc:sldLayoutMkLst>
            <pc:docMk/>
            <pc:sldMasterMk cId="3687965219" sldId="2147483648"/>
            <pc:sldLayoutMk cId="3678157726" sldId="2147483656"/>
          </pc:sldLayoutMkLst>
          <pc:spChg chg="mod">
            <ac:chgData name="Bloom PhD, Jesse D" userId="e17e4af4-92ba-4f4f-89d8-f6d4f5501821" providerId="ADAL" clId="{C2A54DA6-4D0B-874D-8794-AC244D64A5BB}" dt="2021-12-04T03:25:39.746" v="6"/>
            <ac:spMkLst>
              <pc:docMk/>
              <pc:sldMasterMk cId="3687965219" sldId="2147483648"/>
              <pc:sldLayoutMk cId="3678157726" sldId="2147483656"/>
              <ac:spMk id="2" creationId="{91CC5C5A-849F-4147-A377-2329A2103AC3}"/>
            </ac:spMkLst>
          </pc:spChg>
          <pc:spChg chg="mod">
            <ac:chgData name="Bloom PhD, Jesse D" userId="e17e4af4-92ba-4f4f-89d8-f6d4f5501821" providerId="ADAL" clId="{C2A54DA6-4D0B-874D-8794-AC244D64A5BB}" dt="2021-12-04T03:25:39.746" v="6"/>
            <ac:spMkLst>
              <pc:docMk/>
              <pc:sldMasterMk cId="3687965219" sldId="2147483648"/>
              <pc:sldLayoutMk cId="3678157726" sldId="2147483656"/>
              <ac:spMk id="3" creationId="{10AD0CBD-053A-F941-B394-053F183D53F2}"/>
            </ac:spMkLst>
          </pc:spChg>
          <pc:spChg chg="mod">
            <ac:chgData name="Bloom PhD, Jesse D" userId="e17e4af4-92ba-4f4f-89d8-f6d4f5501821" providerId="ADAL" clId="{C2A54DA6-4D0B-874D-8794-AC244D64A5BB}" dt="2021-12-04T03:25:39.746" v="6"/>
            <ac:spMkLst>
              <pc:docMk/>
              <pc:sldMasterMk cId="3687965219" sldId="2147483648"/>
              <pc:sldLayoutMk cId="3678157726" sldId="2147483656"/>
              <ac:spMk id="4" creationId="{756BEBF8-636E-EB42-90BE-8E113B3D81D3}"/>
            </ac:spMkLst>
          </pc:spChg>
        </pc:sldLayoutChg>
        <pc:sldLayoutChg chg="modSp">
          <pc:chgData name="Bloom PhD, Jesse D" userId="e17e4af4-92ba-4f4f-89d8-f6d4f5501821" providerId="ADAL" clId="{C2A54DA6-4D0B-874D-8794-AC244D64A5BB}" dt="2021-12-04T03:25:39.746" v="6"/>
          <pc:sldLayoutMkLst>
            <pc:docMk/>
            <pc:sldMasterMk cId="3687965219" sldId="2147483648"/>
            <pc:sldLayoutMk cId="913262359" sldId="2147483657"/>
          </pc:sldLayoutMkLst>
          <pc:spChg chg="mod">
            <ac:chgData name="Bloom PhD, Jesse D" userId="e17e4af4-92ba-4f4f-89d8-f6d4f5501821" providerId="ADAL" clId="{C2A54DA6-4D0B-874D-8794-AC244D64A5BB}" dt="2021-12-04T03:25:39.746" v="6"/>
            <ac:spMkLst>
              <pc:docMk/>
              <pc:sldMasterMk cId="3687965219" sldId="2147483648"/>
              <pc:sldLayoutMk cId="913262359" sldId="2147483657"/>
              <ac:spMk id="2" creationId="{C062BF62-59B1-5245-90AB-6C64CD52939B}"/>
            </ac:spMkLst>
          </pc:spChg>
          <pc:spChg chg="mod">
            <ac:chgData name="Bloom PhD, Jesse D" userId="e17e4af4-92ba-4f4f-89d8-f6d4f5501821" providerId="ADAL" clId="{C2A54DA6-4D0B-874D-8794-AC244D64A5BB}" dt="2021-12-04T03:25:39.746" v="6"/>
            <ac:spMkLst>
              <pc:docMk/>
              <pc:sldMasterMk cId="3687965219" sldId="2147483648"/>
              <pc:sldLayoutMk cId="913262359" sldId="2147483657"/>
              <ac:spMk id="3" creationId="{61248FB5-A9CF-A849-8970-076C56818D40}"/>
            </ac:spMkLst>
          </pc:spChg>
          <pc:spChg chg="mod">
            <ac:chgData name="Bloom PhD, Jesse D" userId="e17e4af4-92ba-4f4f-89d8-f6d4f5501821" providerId="ADAL" clId="{C2A54DA6-4D0B-874D-8794-AC244D64A5BB}" dt="2021-12-04T03:25:39.746" v="6"/>
            <ac:spMkLst>
              <pc:docMk/>
              <pc:sldMasterMk cId="3687965219" sldId="2147483648"/>
              <pc:sldLayoutMk cId="913262359" sldId="2147483657"/>
              <ac:spMk id="4" creationId="{A0B0EA40-A847-A14D-A6C7-EAF2D3AA7EA0}"/>
            </ac:spMkLst>
          </pc:spChg>
        </pc:sldLayoutChg>
        <pc:sldLayoutChg chg="modSp">
          <pc:chgData name="Bloom PhD, Jesse D" userId="e17e4af4-92ba-4f4f-89d8-f6d4f5501821" providerId="ADAL" clId="{C2A54DA6-4D0B-874D-8794-AC244D64A5BB}" dt="2021-12-04T03:25:39.746" v="6"/>
          <pc:sldLayoutMkLst>
            <pc:docMk/>
            <pc:sldMasterMk cId="3687965219" sldId="2147483648"/>
            <pc:sldLayoutMk cId="3038537464" sldId="2147483659"/>
          </pc:sldLayoutMkLst>
          <pc:spChg chg="mod">
            <ac:chgData name="Bloom PhD, Jesse D" userId="e17e4af4-92ba-4f4f-89d8-f6d4f5501821" providerId="ADAL" clId="{C2A54DA6-4D0B-874D-8794-AC244D64A5BB}" dt="2021-12-04T03:25:39.746" v="6"/>
            <ac:spMkLst>
              <pc:docMk/>
              <pc:sldMasterMk cId="3687965219" sldId="2147483648"/>
              <pc:sldLayoutMk cId="3038537464" sldId="2147483659"/>
              <ac:spMk id="2" creationId="{28F509BA-AEBE-0B44-B1E5-C80324C8F587}"/>
            </ac:spMkLst>
          </pc:spChg>
          <pc:spChg chg="mod">
            <ac:chgData name="Bloom PhD, Jesse D" userId="e17e4af4-92ba-4f4f-89d8-f6d4f5501821" providerId="ADAL" clId="{C2A54DA6-4D0B-874D-8794-AC244D64A5BB}" dt="2021-12-04T03:25:39.746" v="6"/>
            <ac:spMkLst>
              <pc:docMk/>
              <pc:sldMasterMk cId="3687965219" sldId="2147483648"/>
              <pc:sldLayoutMk cId="3038537464" sldId="2147483659"/>
              <ac:spMk id="3" creationId="{244830EB-1F90-CB44-959F-7D90916AAE2D}"/>
            </ac:spMkLst>
          </pc:spChg>
        </pc:sldLayoutChg>
      </pc:sldMasterChg>
      <pc:sldMasterChg chg="modSp modSldLayout">
        <pc:chgData name="Bloom PhD, Jesse D" userId="e17e4af4-92ba-4f4f-89d8-f6d4f5501821" providerId="ADAL" clId="{C2A54DA6-4D0B-874D-8794-AC244D64A5BB}" dt="2021-12-04T03:26:02.078" v="9"/>
        <pc:sldMasterMkLst>
          <pc:docMk/>
          <pc:sldMasterMk cId="1137334992" sldId="2147483660"/>
        </pc:sldMasterMkLst>
        <pc:spChg chg="mod">
          <ac:chgData name="Bloom PhD, Jesse D" userId="e17e4af4-92ba-4f4f-89d8-f6d4f5501821" providerId="ADAL" clId="{C2A54DA6-4D0B-874D-8794-AC244D64A5BB}" dt="2021-12-04T03:26:02.078" v="9"/>
          <ac:spMkLst>
            <pc:docMk/>
            <pc:sldMasterMk cId="1137334992" sldId="2147483660"/>
            <ac:spMk id="2" creationId="{00000000-0000-0000-0000-000000000000}"/>
          </ac:spMkLst>
        </pc:spChg>
        <pc:spChg chg="mod">
          <ac:chgData name="Bloom PhD, Jesse D" userId="e17e4af4-92ba-4f4f-89d8-f6d4f5501821" providerId="ADAL" clId="{C2A54DA6-4D0B-874D-8794-AC244D64A5BB}" dt="2021-12-04T03:26:02.078" v="9"/>
          <ac:spMkLst>
            <pc:docMk/>
            <pc:sldMasterMk cId="1137334992" sldId="2147483660"/>
            <ac:spMk id="3" creationId="{00000000-0000-0000-0000-000000000000}"/>
          </ac:spMkLst>
        </pc:spChg>
        <pc:spChg chg="mod">
          <ac:chgData name="Bloom PhD, Jesse D" userId="e17e4af4-92ba-4f4f-89d8-f6d4f5501821" providerId="ADAL" clId="{C2A54DA6-4D0B-874D-8794-AC244D64A5BB}" dt="2021-12-04T03:26:02.078" v="9"/>
          <ac:spMkLst>
            <pc:docMk/>
            <pc:sldMasterMk cId="1137334992" sldId="2147483660"/>
            <ac:spMk id="4" creationId="{00000000-0000-0000-0000-000000000000}"/>
          </ac:spMkLst>
        </pc:spChg>
        <pc:spChg chg="mod">
          <ac:chgData name="Bloom PhD, Jesse D" userId="e17e4af4-92ba-4f4f-89d8-f6d4f5501821" providerId="ADAL" clId="{C2A54DA6-4D0B-874D-8794-AC244D64A5BB}" dt="2021-12-04T03:26:02.078" v="9"/>
          <ac:spMkLst>
            <pc:docMk/>
            <pc:sldMasterMk cId="1137334992" sldId="2147483660"/>
            <ac:spMk id="5" creationId="{00000000-0000-0000-0000-000000000000}"/>
          </ac:spMkLst>
        </pc:spChg>
        <pc:spChg chg="mod">
          <ac:chgData name="Bloom PhD, Jesse D" userId="e17e4af4-92ba-4f4f-89d8-f6d4f5501821" providerId="ADAL" clId="{C2A54DA6-4D0B-874D-8794-AC244D64A5BB}" dt="2021-12-04T03:26:02.078" v="9"/>
          <ac:spMkLst>
            <pc:docMk/>
            <pc:sldMasterMk cId="1137334992" sldId="2147483660"/>
            <ac:spMk id="6" creationId="{00000000-0000-0000-0000-000000000000}"/>
          </ac:spMkLst>
        </pc:spChg>
        <pc:sldLayoutChg chg="modSp">
          <pc:chgData name="Bloom PhD, Jesse D" userId="e17e4af4-92ba-4f4f-89d8-f6d4f5501821" providerId="ADAL" clId="{C2A54DA6-4D0B-874D-8794-AC244D64A5BB}" dt="2021-12-04T03:26:02.078" v="9"/>
          <pc:sldLayoutMkLst>
            <pc:docMk/>
            <pc:sldMasterMk cId="1137334992" sldId="2147483660"/>
            <pc:sldLayoutMk cId="3374963564" sldId="2147483661"/>
          </pc:sldLayoutMkLst>
          <pc:spChg chg="mod">
            <ac:chgData name="Bloom PhD, Jesse D" userId="e17e4af4-92ba-4f4f-89d8-f6d4f5501821" providerId="ADAL" clId="{C2A54DA6-4D0B-874D-8794-AC244D64A5BB}" dt="2021-12-04T03:26:02.078" v="9"/>
            <ac:spMkLst>
              <pc:docMk/>
              <pc:sldMasterMk cId="1137334992" sldId="2147483660"/>
              <pc:sldLayoutMk cId="3374963564" sldId="2147483661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C2A54DA6-4D0B-874D-8794-AC244D64A5BB}" dt="2021-12-04T03:26:02.078" v="9"/>
            <ac:spMkLst>
              <pc:docMk/>
              <pc:sldMasterMk cId="1137334992" sldId="2147483660"/>
              <pc:sldLayoutMk cId="3374963564" sldId="2147483661"/>
              <ac:spMk id="3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C2A54DA6-4D0B-874D-8794-AC244D64A5BB}" dt="2021-12-04T03:26:02.078" v="9"/>
          <pc:sldLayoutMkLst>
            <pc:docMk/>
            <pc:sldMasterMk cId="1137334992" sldId="2147483660"/>
            <pc:sldLayoutMk cId="252340894" sldId="2147483663"/>
          </pc:sldLayoutMkLst>
          <pc:spChg chg="mod">
            <ac:chgData name="Bloom PhD, Jesse D" userId="e17e4af4-92ba-4f4f-89d8-f6d4f5501821" providerId="ADAL" clId="{C2A54DA6-4D0B-874D-8794-AC244D64A5BB}" dt="2021-12-04T03:26:02.078" v="9"/>
            <ac:spMkLst>
              <pc:docMk/>
              <pc:sldMasterMk cId="1137334992" sldId="2147483660"/>
              <pc:sldLayoutMk cId="252340894" sldId="2147483663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C2A54DA6-4D0B-874D-8794-AC244D64A5BB}" dt="2021-12-04T03:26:02.078" v="9"/>
            <ac:spMkLst>
              <pc:docMk/>
              <pc:sldMasterMk cId="1137334992" sldId="2147483660"/>
              <pc:sldLayoutMk cId="252340894" sldId="2147483663"/>
              <ac:spMk id="3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C2A54DA6-4D0B-874D-8794-AC244D64A5BB}" dt="2021-12-04T03:26:02.078" v="9"/>
          <pc:sldLayoutMkLst>
            <pc:docMk/>
            <pc:sldMasterMk cId="1137334992" sldId="2147483660"/>
            <pc:sldLayoutMk cId="44394442" sldId="2147483664"/>
          </pc:sldLayoutMkLst>
          <pc:spChg chg="mod">
            <ac:chgData name="Bloom PhD, Jesse D" userId="e17e4af4-92ba-4f4f-89d8-f6d4f5501821" providerId="ADAL" clId="{C2A54DA6-4D0B-874D-8794-AC244D64A5BB}" dt="2021-12-04T03:26:02.078" v="9"/>
            <ac:spMkLst>
              <pc:docMk/>
              <pc:sldMasterMk cId="1137334992" sldId="2147483660"/>
              <pc:sldLayoutMk cId="44394442" sldId="2147483664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C2A54DA6-4D0B-874D-8794-AC244D64A5BB}" dt="2021-12-04T03:26:02.078" v="9"/>
            <ac:spMkLst>
              <pc:docMk/>
              <pc:sldMasterMk cId="1137334992" sldId="2147483660"/>
              <pc:sldLayoutMk cId="44394442" sldId="2147483664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C2A54DA6-4D0B-874D-8794-AC244D64A5BB}" dt="2021-12-04T03:26:02.078" v="9"/>
          <pc:sldLayoutMkLst>
            <pc:docMk/>
            <pc:sldMasterMk cId="1137334992" sldId="2147483660"/>
            <pc:sldLayoutMk cId="3193904845" sldId="2147483665"/>
          </pc:sldLayoutMkLst>
          <pc:spChg chg="mod">
            <ac:chgData name="Bloom PhD, Jesse D" userId="e17e4af4-92ba-4f4f-89d8-f6d4f5501821" providerId="ADAL" clId="{C2A54DA6-4D0B-874D-8794-AC244D64A5BB}" dt="2021-12-04T03:26:02.078" v="9"/>
            <ac:spMkLst>
              <pc:docMk/>
              <pc:sldMasterMk cId="1137334992" sldId="2147483660"/>
              <pc:sldLayoutMk cId="3193904845" sldId="2147483665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C2A54DA6-4D0B-874D-8794-AC244D64A5BB}" dt="2021-12-04T03:26:02.078" v="9"/>
            <ac:spMkLst>
              <pc:docMk/>
              <pc:sldMasterMk cId="1137334992" sldId="2147483660"/>
              <pc:sldLayoutMk cId="3193904845" sldId="2147483665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C2A54DA6-4D0B-874D-8794-AC244D64A5BB}" dt="2021-12-04T03:26:02.078" v="9"/>
            <ac:spMkLst>
              <pc:docMk/>
              <pc:sldMasterMk cId="1137334992" sldId="2147483660"/>
              <pc:sldLayoutMk cId="3193904845" sldId="2147483665"/>
              <ac:spMk id="4" creationId="{00000000-0000-0000-0000-000000000000}"/>
            </ac:spMkLst>
          </pc:spChg>
          <pc:spChg chg="mod">
            <ac:chgData name="Bloom PhD, Jesse D" userId="e17e4af4-92ba-4f4f-89d8-f6d4f5501821" providerId="ADAL" clId="{C2A54DA6-4D0B-874D-8794-AC244D64A5BB}" dt="2021-12-04T03:26:02.078" v="9"/>
            <ac:spMkLst>
              <pc:docMk/>
              <pc:sldMasterMk cId="1137334992" sldId="2147483660"/>
              <pc:sldLayoutMk cId="3193904845" sldId="2147483665"/>
              <ac:spMk id="5" creationId="{00000000-0000-0000-0000-000000000000}"/>
            </ac:spMkLst>
          </pc:spChg>
          <pc:spChg chg="mod">
            <ac:chgData name="Bloom PhD, Jesse D" userId="e17e4af4-92ba-4f4f-89d8-f6d4f5501821" providerId="ADAL" clId="{C2A54DA6-4D0B-874D-8794-AC244D64A5BB}" dt="2021-12-04T03:26:02.078" v="9"/>
            <ac:spMkLst>
              <pc:docMk/>
              <pc:sldMasterMk cId="1137334992" sldId="2147483660"/>
              <pc:sldLayoutMk cId="3193904845" sldId="2147483665"/>
              <ac:spMk id="6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C2A54DA6-4D0B-874D-8794-AC244D64A5BB}" dt="2021-12-04T03:26:02.078" v="9"/>
          <pc:sldLayoutMkLst>
            <pc:docMk/>
            <pc:sldMasterMk cId="1137334992" sldId="2147483660"/>
            <pc:sldLayoutMk cId="2433927905" sldId="2147483668"/>
          </pc:sldLayoutMkLst>
          <pc:spChg chg="mod">
            <ac:chgData name="Bloom PhD, Jesse D" userId="e17e4af4-92ba-4f4f-89d8-f6d4f5501821" providerId="ADAL" clId="{C2A54DA6-4D0B-874D-8794-AC244D64A5BB}" dt="2021-12-04T03:26:02.078" v="9"/>
            <ac:spMkLst>
              <pc:docMk/>
              <pc:sldMasterMk cId="1137334992" sldId="2147483660"/>
              <pc:sldLayoutMk cId="2433927905" sldId="2147483668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C2A54DA6-4D0B-874D-8794-AC244D64A5BB}" dt="2021-12-04T03:26:02.078" v="9"/>
            <ac:spMkLst>
              <pc:docMk/>
              <pc:sldMasterMk cId="1137334992" sldId="2147483660"/>
              <pc:sldLayoutMk cId="2433927905" sldId="2147483668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C2A54DA6-4D0B-874D-8794-AC244D64A5BB}" dt="2021-12-04T03:26:02.078" v="9"/>
            <ac:spMkLst>
              <pc:docMk/>
              <pc:sldMasterMk cId="1137334992" sldId="2147483660"/>
              <pc:sldLayoutMk cId="2433927905" sldId="2147483668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C2A54DA6-4D0B-874D-8794-AC244D64A5BB}" dt="2021-12-04T03:26:02.078" v="9"/>
          <pc:sldLayoutMkLst>
            <pc:docMk/>
            <pc:sldMasterMk cId="1137334992" sldId="2147483660"/>
            <pc:sldLayoutMk cId="4009543437" sldId="2147483669"/>
          </pc:sldLayoutMkLst>
          <pc:spChg chg="mod">
            <ac:chgData name="Bloom PhD, Jesse D" userId="e17e4af4-92ba-4f4f-89d8-f6d4f5501821" providerId="ADAL" clId="{C2A54DA6-4D0B-874D-8794-AC244D64A5BB}" dt="2021-12-04T03:26:02.078" v="9"/>
            <ac:spMkLst>
              <pc:docMk/>
              <pc:sldMasterMk cId="1137334992" sldId="2147483660"/>
              <pc:sldLayoutMk cId="4009543437" sldId="2147483669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C2A54DA6-4D0B-874D-8794-AC244D64A5BB}" dt="2021-12-04T03:26:02.078" v="9"/>
            <ac:spMkLst>
              <pc:docMk/>
              <pc:sldMasterMk cId="1137334992" sldId="2147483660"/>
              <pc:sldLayoutMk cId="4009543437" sldId="2147483669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C2A54DA6-4D0B-874D-8794-AC244D64A5BB}" dt="2021-12-04T03:26:02.078" v="9"/>
            <ac:spMkLst>
              <pc:docMk/>
              <pc:sldMasterMk cId="1137334992" sldId="2147483660"/>
              <pc:sldLayoutMk cId="4009543437" sldId="2147483669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C2A54DA6-4D0B-874D-8794-AC244D64A5BB}" dt="2021-12-04T03:26:02.078" v="9"/>
          <pc:sldLayoutMkLst>
            <pc:docMk/>
            <pc:sldMasterMk cId="1137334992" sldId="2147483660"/>
            <pc:sldLayoutMk cId="1964455934" sldId="2147483671"/>
          </pc:sldLayoutMkLst>
          <pc:spChg chg="mod">
            <ac:chgData name="Bloom PhD, Jesse D" userId="e17e4af4-92ba-4f4f-89d8-f6d4f5501821" providerId="ADAL" clId="{C2A54DA6-4D0B-874D-8794-AC244D64A5BB}" dt="2021-12-04T03:26:02.078" v="9"/>
            <ac:spMkLst>
              <pc:docMk/>
              <pc:sldMasterMk cId="1137334992" sldId="2147483660"/>
              <pc:sldLayoutMk cId="1964455934" sldId="2147483671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C2A54DA6-4D0B-874D-8794-AC244D64A5BB}" dt="2021-12-04T03:26:02.078" v="9"/>
            <ac:spMkLst>
              <pc:docMk/>
              <pc:sldMasterMk cId="1137334992" sldId="2147483660"/>
              <pc:sldLayoutMk cId="1964455934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68716"/>
            <a:ext cx="9144000" cy="1209828"/>
          </a:xfrm>
        </p:spPr>
        <p:txBody>
          <a:bodyPr anchor="b"/>
          <a:lstStyle>
            <a:lvl1pPr algn="ctr"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25200"/>
            <a:ext cx="9144000" cy="838996"/>
          </a:xfrm>
        </p:spPr>
        <p:txBody>
          <a:bodyPr/>
          <a:lstStyle>
            <a:lvl1pPr marL="0" indent="0" algn="ctr">
              <a:buNone/>
              <a:defRPr sz="1216"/>
            </a:lvl1pPr>
            <a:lvl2pPr marL="231663" indent="0" algn="ctr">
              <a:buNone/>
              <a:defRPr sz="1013"/>
            </a:lvl2pPr>
            <a:lvl3pPr marL="463326" indent="0" algn="ctr">
              <a:buNone/>
              <a:defRPr sz="912"/>
            </a:lvl3pPr>
            <a:lvl4pPr marL="694990" indent="0" algn="ctr">
              <a:buNone/>
              <a:defRPr sz="811"/>
            </a:lvl4pPr>
            <a:lvl5pPr marL="926653" indent="0" algn="ctr">
              <a:buNone/>
              <a:defRPr sz="811"/>
            </a:lvl5pPr>
            <a:lvl6pPr marL="1158316" indent="0" algn="ctr">
              <a:buNone/>
              <a:defRPr sz="811"/>
            </a:lvl6pPr>
            <a:lvl7pPr marL="1389979" indent="0" algn="ctr">
              <a:buNone/>
              <a:defRPr sz="811"/>
            </a:lvl7pPr>
            <a:lvl8pPr marL="1621643" indent="0" algn="ctr">
              <a:buNone/>
              <a:defRPr sz="811"/>
            </a:lvl8pPr>
            <a:lvl9pPr marL="1853306" indent="0" algn="ctr">
              <a:buNone/>
              <a:defRPr sz="8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7E80-79DA-AE4B-AE46-692968B3613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0892-19B1-8F44-8321-2AC1826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7E80-79DA-AE4B-AE46-692968B3613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0892-19B1-8F44-8321-2AC1826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9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85014"/>
            <a:ext cx="2628900" cy="29449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5014"/>
            <a:ext cx="7734300" cy="2944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7E80-79DA-AE4B-AE46-692968B3613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0892-19B1-8F44-8321-2AC1826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9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7E80-79DA-AE4B-AE46-692968B3613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0892-19B1-8F44-8321-2AC1826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66347"/>
            <a:ext cx="10515600" cy="1445519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325541"/>
            <a:ext cx="10515600" cy="760164"/>
          </a:xfrm>
        </p:spPr>
        <p:txBody>
          <a:bodyPr/>
          <a:lstStyle>
            <a:lvl1pPr marL="0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1pPr>
            <a:lvl2pPr marL="231663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463326" indent="0">
              <a:buNone/>
              <a:defRPr sz="912">
                <a:solidFill>
                  <a:schemeClr val="tx1">
                    <a:tint val="75000"/>
                  </a:schemeClr>
                </a:solidFill>
              </a:defRPr>
            </a:lvl3pPr>
            <a:lvl4pPr marL="694990" indent="0">
              <a:buNone/>
              <a:defRPr sz="811">
                <a:solidFill>
                  <a:schemeClr val="tx1">
                    <a:tint val="75000"/>
                  </a:schemeClr>
                </a:solidFill>
              </a:defRPr>
            </a:lvl4pPr>
            <a:lvl5pPr marL="926653" indent="0">
              <a:buNone/>
              <a:defRPr sz="811">
                <a:solidFill>
                  <a:schemeClr val="tx1">
                    <a:tint val="75000"/>
                  </a:schemeClr>
                </a:solidFill>
              </a:defRPr>
            </a:lvl5pPr>
            <a:lvl6pPr marL="1158316" indent="0">
              <a:buNone/>
              <a:defRPr sz="811">
                <a:solidFill>
                  <a:schemeClr val="tx1">
                    <a:tint val="75000"/>
                  </a:schemeClr>
                </a:solidFill>
              </a:defRPr>
            </a:lvl6pPr>
            <a:lvl7pPr marL="1389979" indent="0">
              <a:buNone/>
              <a:defRPr sz="811">
                <a:solidFill>
                  <a:schemeClr val="tx1">
                    <a:tint val="75000"/>
                  </a:schemeClr>
                </a:solidFill>
              </a:defRPr>
            </a:lvl7pPr>
            <a:lvl8pPr marL="1621643" indent="0">
              <a:buNone/>
              <a:defRPr sz="811">
                <a:solidFill>
                  <a:schemeClr val="tx1">
                    <a:tint val="75000"/>
                  </a:schemeClr>
                </a:solidFill>
              </a:defRPr>
            </a:lvl8pPr>
            <a:lvl9pPr marL="1853306" indent="0">
              <a:buNone/>
              <a:defRPr sz="8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7E80-79DA-AE4B-AE46-692968B3613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0892-19B1-8F44-8321-2AC1826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4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25068"/>
            <a:ext cx="5181600" cy="220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25068"/>
            <a:ext cx="5181600" cy="220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7E80-79DA-AE4B-AE46-692968B3613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0892-19B1-8F44-8321-2AC1826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9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5014"/>
            <a:ext cx="10515600" cy="6716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51867"/>
            <a:ext cx="5157787" cy="417487"/>
          </a:xfrm>
        </p:spPr>
        <p:txBody>
          <a:bodyPr anchor="b"/>
          <a:lstStyle>
            <a:lvl1pPr marL="0" indent="0">
              <a:buNone/>
              <a:defRPr sz="1216" b="1"/>
            </a:lvl1pPr>
            <a:lvl2pPr marL="231663" indent="0">
              <a:buNone/>
              <a:defRPr sz="1013" b="1"/>
            </a:lvl2pPr>
            <a:lvl3pPr marL="463326" indent="0">
              <a:buNone/>
              <a:defRPr sz="912" b="1"/>
            </a:lvl3pPr>
            <a:lvl4pPr marL="694990" indent="0">
              <a:buNone/>
              <a:defRPr sz="811" b="1"/>
            </a:lvl4pPr>
            <a:lvl5pPr marL="926653" indent="0">
              <a:buNone/>
              <a:defRPr sz="811" b="1"/>
            </a:lvl5pPr>
            <a:lvl6pPr marL="1158316" indent="0">
              <a:buNone/>
              <a:defRPr sz="811" b="1"/>
            </a:lvl6pPr>
            <a:lvl7pPr marL="1389979" indent="0">
              <a:buNone/>
              <a:defRPr sz="811" b="1"/>
            </a:lvl7pPr>
            <a:lvl8pPr marL="1621643" indent="0">
              <a:buNone/>
              <a:defRPr sz="811" b="1"/>
            </a:lvl8pPr>
            <a:lvl9pPr marL="1853306" indent="0">
              <a:buNone/>
              <a:defRPr sz="8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269354"/>
            <a:ext cx="5157787" cy="1867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51867"/>
            <a:ext cx="5183188" cy="417487"/>
          </a:xfrm>
        </p:spPr>
        <p:txBody>
          <a:bodyPr anchor="b"/>
          <a:lstStyle>
            <a:lvl1pPr marL="0" indent="0">
              <a:buNone/>
              <a:defRPr sz="1216" b="1"/>
            </a:lvl1pPr>
            <a:lvl2pPr marL="231663" indent="0">
              <a:buNone/>
              <a:defRPr sz="1013" b="1"/>
            </a:lvl2pPr>
            <a:lvl3pPr marL="463326" indent="0">
              <a:buNone/>
              <a:defRPr sz="912" b="1"/>
            </a:lvl3pPr>
            <a:lvl4pPr marL="694990" indent="0">
              <a:buNone/>
              <a:defRPr sz="811" b="1"/>
            </a:lvl4pPr>
            <a:lvl5pPr marL="926653" indent="0">
              <a:buNone/>
              <a:defRPr sz="811" b="1"/>
            </a:lvl5pPr>
            <a:lvl6pPr marL="1158316" indent="0">
              <a:buNone/>
              <a:defRPr sz="811" b="1"/>
            </a:lvl6pPr>
            <a:lvl7pPr marL="1389979" indent="0">
              <a:buNone/>
              <a:defRPr sz="811" b="1"/>
            </a:lvl7pPr>
            <a:lvl8pPr marL="1621643" indent="0">
              <a:buNone/>
              <a:defRPr sz="811" b="1"/>
            </a:lvl8pPr>
            <a:lvl9pPr marL="1853306" indent="0">
              <a:buNone/>
              <a:defRPr sz="8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269354"/>
            <a:ext cx="5183188" cy="1867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7E80-79DA-AE4B-AE46-692968B3613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0892-19B1-8F44-8321-2AC1826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7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7E80-79DA-AE4B-AE46-692968B3613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0892-19B1-8F44-8321-2AC1826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8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7E80-79DA-AE4B-AE46-692968B3613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0892-19B1-8F44-8321-2AC1826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2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31669"/>
            <a:ext cx="3932237" cy="810842"/>
          </a:xfrm>
        </p:spPr>
        <p:txBody>
          <a:bodyPr anchor="b"/>
          <a:lstStyle>
            <a:lvl1pPr>
              <a:defRPr sz="16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00342"/>
            <a:ext cx="6172200" cy="2469529"/>
          </a:xfrm>
        </p:spPr>
        <p:txBody>
          <a:bodyPr/>
          <a:lstStyle>
            <a:lvl1pPr>
              <a:defRPr sz="1621"/>
            </a:lvl1pPr>
            <a:lvl2pPr>
              <a:defRPr sz="1419"/>
            </a:lvl2pPr>
            <a:lvl3pPr>
              <a:defRPr sz="1216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42512"/>
            <a:ext cx="3932237" cy="1931381"/>
          </a:xfrm>
        </p:spPr>
        <p:txBody>
          <a:bodyPr/>
          <a:lstStyle>
            <a:lvl1pPr marL="0" indent="0">
              <a:buNone/>
              <a:defRPr sz="811"/>
            </a:lvl1pPr>
            <a:lvl2pPr marL="231663" indent="0">
              <a:buNone/>
              <a:defRPr sz="709"/>
            </a:lvl2pPr>
            <a:lvl3pPr marL="463326" indent="0">
              <a:buNone/>
              <a:defRPr sz="608"/>
            </a:lvl3pPr>
            <a:lvl4pPr marL="694990" indent="0">
              <a:buNone/>
              <a:defRPr sz="507"/>
            </a:lvl4pPr>
            <a:lvl5pPr marL="926653" indent="0">
              <a:buNone/>
              <a:defRPr sz="507"/>
            </a:lvl5pPr>
            <a:lvl6pPr marL="1158316" indent="0">
              <a:buNone/>
              <a:defRPr sz="507"/>
            </a:lvl6pPr>
            <a:lvl7pPr marL="1389979" indent="0">
              <a:buNone/>
              <a:defRPr sz="507"/>
            </a:lvl7pPr>
            <a:lvl8pPr marL="1621643" indent="0">
              <a:buNone/>
              <a:defRPr sz="507"/>
            </a:lvl8pPr>
            <a:lvl9pPr marL="1853306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7E80-79DA-AE4B-AE46-692968B3613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0892-19B1-8F44-8321-2AC1826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31669"/>
            <a:ext cx="3932237" cy="810842"/>
          </a:xfrm>
        </p:spPr>
        <p:txBody>
          <a:bodyPr anchor="b"/>
          <a:lstStyle>
            <a:lvl1pPr>
              <a:defRPr sz="16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00342"/>
            <a:ext cx="6172200" cy="2469529"/>
          </a:xfrm>
        </p:spPr>
        <p:txBody>
          <a:bodyPr anchor="t"/>
          <a:lstStyle>
            <a:lvl1pPr marL="0" indent="0">
              <a:buNone/>
              <a:defRPr sz="1621"/>
            </a:lvl1pPr>
            <a:lvl2pPr marL="231663" indent="0">
              <a:buNone/>
              <a:defRPr sz="1419"/>
            </a:lvl2pPr>
            <a:lvl3pPr marL="463326" indent="0">
              <a:buNone/>
              <a:defRPr sz="1216"/>
            </a:lvl3pPr>
            <a:lvl4pPr marL="694990" indent="0">
              <a:buNone/>
              <a:defRPr sz="1013"/>
            </a:lvl4pPr>
            <a:lvl5pPr marL="926653" indent="0">
              <a:buNone/>
              <a:defRPr sz="1013"/>
            </a:lvl5pPr>
            <a:lvl6pPr marL="1158316" indent="0">
              <a:buNone/>
              <a:defRPr sz="1013"/>
            </a:lvl6pPr>
            <a:lvl7pPr marL="1389979" indent="0">
              <a:buNone/>
              <a:defRPr sz="1013"/>
            </a:lvl7pPr>
            <a:lvl8pPr marL="1621643" indent="0">
              <a:buNone/>
              <a:defRPr sz="1013"/>
            </a:lvl8pPr>
            <a:lvl9pPr marL="1853306" indent="0">
              <a:buNone/>
              <a:defRPr sz="10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42512"/>
            <a:ext cx="3932237" cy="1931381"/>
          </a:xfrm>
        </p:spPr>
        <p:txBody>
          <a:bodyPr/>
          <a:lstStyle>
            <a:lvl1pPr marL="0" indent="0">
              <a:buNone/>
              <a:defRPr sz="811"/>
            </a:lvl1pPr>
            <a:lvl2pPr marL="231663" indent="0">
              <a:buNone/>
              <a:defRPr sz="709"/>
            </a:lvl2pPr>
            <a:lvl3pPr marL="463326" indent="0">
              <a:buNone/>
              <a:defRPr sz="608"/>
            </a:lvl3pPr>
            <a:lvl4pPr marL="694990" indent="0">
              <a:buNone/>
              <a:defRPr sz="507"/>
            </a:lvl4pPr>
            <a:lvl5pPr marL="926653" indent="0">
              <a:buNone/>
              <a:defRPr sz="507"/>
            </a:lvl5pPr>
            <a:lvl6pPr marL="1158316" indent="0">
              <a:buNone/>
              <a:defRPr sz="507"/>
            </a:lvl6pPr>
            <a:lvl7pPr marL="1389979" indent="0">
              <a:buNone/>
              <a:defRPr sz="507"/>
            </a:lvl7pPr>
            <a:lvl8pPr marL="1621643" indent="0">
              <a:buNone/>
              <a:defRPr sz="507"/>
            </a:lvl8pPr>
            <a:lvl9pPr marL="1853306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7E80-79DA-AE4B-AE46-692968B3613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0892-19B1-8F44-8321-2AC1826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0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5014"/>
            <a:ext cx="10515600" cy="67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25068"/>
            <a:ext cx="10515600" cy="220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220845"/>
            <a:ext cx="274320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C7E80-79DA-AE4B-AE46-692968B3613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220845"/>
            <a:ext cx="411480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220845"/>
            <a:ext cx="274320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D0892-19B1-8F44-8321-2AC1826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63326" rtl="0" eaLnBrk="1" latinLnBrk="0" hangingPunct="1">
        <a:lnSpc>
          <a:spcPct val="90000"/>
        </a:lnSpc>
        <a:spcBef>
          <a:spcPct val="0"/>
        </a:spcBef>
        <a:buNone/>
        <a:defRPr sz="22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832" indent="-115832" algn="l" defTabSz="463326" rtl="0" eaLnBrk="1" latinLnBrk="0" hangingPunct="1">
        <a:lnSpc>
          <a:spcPct val="90000"/>
        </a:lnSpc>
        <a:spcBef>
          <a:spcPts val="507"/>
        </a:spcBef>
        <a:buFont typeface="Arial" panose="020B0604020202020204" pitchFamily="34" charset="0"/>
        <a:buChar char="•"/>
        <a:defRPr sz="1419" kern="1200">
          <a:solidFill>
            <a:schemeClr val="tx1"/>
          </a:solidFill>
          <a:latin typeface="+mn-lt"/>
          <a:ea typeface="+mn-ea"/>
          <a:cs typeface="+mn-cs"/>
        </a:defRPr>
      </a:lvl1pPr>
      <a:lvl2pPr marL="347495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1216" kern="1200">
          <a:solidFill>
            <a:schemeClr val="tx1"/>
          </a:solidFill>
          <a:latin typeface="+mn-lt"/>
          <a:ea typeface="+mn-ea"/>
          <a:cs typeface="+mn-cs"/>
        </a:defRPr>
      </a:lvl2pPr>
      <a:lvl3pPr marL="579158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810821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4pPr>
      <a:lvl5pPr marL="1042485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5pPr>
      <a:lvl6pPr marL="1274148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6pPr>
      <a:lvl7pPr marL="1505811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7pPr>
      <a:lvl8pPr marL="1737474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8pPr>
      <a:lvl9pPr marL="1969138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1pPr>
      <a:lvl2pPr marL="231663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2pPr>
      <a:lvl3pPr marL="463326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3pPr>
      <a:lvl4pPr marL="694990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4pPr>
      <a:lvl5pPr marL="926653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5pPr>
      <a:lvl6pPr marL="1158316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6pPr>
      <a:lvl7pPr marL="1389979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7pPr>
      <a:lvl8pPr marL="1621643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8pPr>
      <a:lvl9pPr marL="1853306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F073BA8-3E66-BF47-9138-5B0D750AC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11" y="0"/>
            <a:ext cx="2289574" cy="347503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1580B54-017A-2145-807B-64089C2BAD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6106" b="20359"/>
          <a:stretch/>
        </p:blipFill>
        <p:spPr>
          <a:xfrm>
            <a:off x="2792121" y="57033"/>
            <a:ext cx="9399879" cy="34047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9D3BDC-B65E-1C47-B28C-89C8BC0E608C}"/>
              </a:ext>
            </a:extLst>
          </p:cNvPr>
          <p:cNvSpPr txBox="1"/>
          <p:nvPr/>
        </p:nvSpPr>
        <p:spPr>
          <a:xfrm>
            <a:off x="0" y="-9490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3D7207-314C-2744-B03A-AFB57F0C1C12}"/>
              </a:ext>
            </a:extLst>
          </p:cNvPr>
          <p:cNvSpPr txBox="1"/>
          <p:nvPr/>
        </p:nvSpPr>
        <p:spPr>
          <a:xfrm>
            <a:off x="2618148" y="-9490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3257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Bloom PhD, Jesse D</dc:creator>
  <cp:lastModifiedBy>Bloom PhD, Jesse D</cp:lastModifiedBy>
  <cp:revision>1</cp:revision>
  <dcterms:created xsi:type="dcterms:W3CDTF">2021-12-04T01:20:24Z</dcterms:created>
  <dcterms:modified xsi:type="dcterms:W3CDTF">2021-12-04T03:45:11Z</dcterms:modified>
</cp:coreProperties>
</file>