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972800" cy="1435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A54A9-A061-A347-A085-A58B83647604}" v="22" dt="2021-12-02T23:59:18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/>
    <p:restoredTop sz="96327"/>
  </p:normalViewPr>
  <p:slideViewPr>
    <p:cSldViewPr snapToGrid="0" snapToObjects="1">
      <p:cViewPr>
        <p:scale>
          <a:sx n="77" d="100"/>
          <a:sy n="77" d="100"/>
        </p:scale>
        <p:origin x="406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49428"/>
            <a:ext cx="9326880" cy="4997932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540100"/>
            <a:ext cx="8229600" cy="346598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64311"/>
            <a:ext cx="2366010" cy="12165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64311"/>
            <a:ext cx="6960870" cy="12165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578975"/>
            <a:ext cx="9464040" cy="5971598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607067"/>
            <a:ext cx="9464040" cy="3140322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21557"/>
            <a:ext cx="4663440" cy="910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21557"/>
            <a:ext cx="4663440" cy="910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64315"/>
            <a:ext cx="9464040" cy="277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19157"/>
            <a:ext cx="4642008" cy="172468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243841"/>
            <a:ext cx="4642008" cy="7712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19157"/>
            <a:ext cx="4664869" cy="172468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243841"/>
            <a:ext cx="4664869" cy="7712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57051"/>
            <a:ext cx="3539014" cy="3349678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066967"/>
            <a:ext cx="5554980" cy="1020189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06729"/>
            <a:ext cx="3539014" cy="797874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57051"/>
            <a:ext cx="3539014" cy="3349678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066967"/>
            <a:ext cx="5554980" cy="10201896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06729"/>
            <a:ext cx="3539014" cy="797874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64315"/>
            <a:ext cx="9464040" cy="277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21557"/>
            <a:ext cx="9464040" cy="91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305669"/>
            <a:ext cx="2468880" cy="76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A9B9-32CE-2048-A4C2-170CF9207B64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305669"/>
            <a:ext cx="3703320" cy="76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305669"/>
            <a:ext cx="2468880" cy="76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7BDF-B26E-4345-9765-4A825029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71C0FCC2-98B4-594B-9659-A2618A74361A}"/>
              </a:ext>
            </a:extLst>
          </p:cNvPr>
          <p:cNvGrpSpPr/>
          <p:nvPr/>
        </p:nvGrpSpPr>
        <p:grpSpPr>
          <a:xfrm>
            <a:off x="14191" y="212354"/>
            <a:ext cx="10958609" cy="4370002"/>
            <a:chOff x="7095" y="667512"/>
            <a:chExt cx="10958609" cy="4370002"/>
          </a:xfrm>
        </p:grpSpPr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B922B9FD-2CF4-9745-81DB-503F3D9F7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5920"/>
            <a:stretch/>
          </p:blipFill>
          <p:spPr>
            <a:xfrm>
              <a:off x="7095" y="677918"/>
              <a:ext cx="10958609" cy="4359596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337C54E-7FA6-A448-B5F9-2F0622AE2A92}"/>
                </a:ext>
              </a:extLst>
            </p:cNvPr>
            <p:cNvGrpSpPr/>
            <p:nvPr/>
          </p:nvGrpSpPr>
          <p:grpSpPr>
            <a:xfrm>
              <a:off x="4449497" y="667512"/>
              <a:ext cx="1710271" cy="292388"/>
              <a:chOff x="4449497" y="667512"/>
              <a:chExt cx="1710271" cy="29238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F8A4CE6-DCAA-B647-A300-E03FEE22C2B3}"/>
                  </a:ext>
                </a:extLst>
              </p:cNvPr>
              <p:cNvSpPr txBox="1"/>
              <p:nvPr/>
            </p:nvSpPr>
            <p:spPr>
              <a:xfrm>
                <a:off x="4562856" y="667512"/>
                <a:ext cx="159691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of antibodies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91E02CE-6CDF-8C4E-98BA-4E6EA9AFA0FF}"/>
                  </a:ext>
                </a:extLst>
              </p:cNvPr>
              <p:cNvSpPr/>
              <p:nvPr/>
            </p:nvSpPr>
            <p:spPr>
              <a:xfrm>
                <a:off x="4449497" y="747546"/>
                <a:ext cx="161879" cy="153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882BAA4-731C-0947-A064-DF10EB99CEBC}"/>
              </a:ext>
            </a:extLst>
          </p:cNvPr>
          <p:cNvGrpSpPr/>
          <p:nvPr/>
        </p:nvGrpSpPr>
        <p:grpSpPr>
          <a:xfrm>
            <a:off x="14191" y="5017470"/>
            <a:ext cx="10958609" cy="4359597"/>
            <a:chOff x="-1" y="5645462"/>
            <a:chExt cx="10958609" cy="4359597"/>
          </a:xfrm>
        </p:grpSpPr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4EACA35E-400C-6C45-BE90-BABF88CAB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5920"/>
            <a:stretch/>
          </p:blipFill>
          <p:spPr>
            <a:xfrm>
              <a:off x="-1" y="5645462"/>
              <a:ext cx="10958609" cy="4359597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E4E7ABB-B089-9A47-A1C5-68C795835C1F}"/>
                </a:ext>
              </a:extLst>
            </p:cNvPr>
            <p:cNvGrpSpPr/>
            <p:nvPr/>
          </p:nvGrpSpPr>
          <p:grpSpPr>
            <a:xfrm>
              <a:off x="4449497" y="5645462"/>
              <a:ext cx="1710271" cy="292388"/>
              <a:chOff x="4449497" y="667512"/>
              <a:chExt cx="1710271" cy="292388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A3D0922-1B6C-0849-85A8-8B9F821B8C40}"/>
                  </a:ext>
                </a:extLst>
              </p:cNvPr>
              <p:cNvSpPr txBox="1"/>
              <p:nvPr/>
            </p:nvSpPr>
            <p:spPr>
              <a:xfrm>
                <a:off x="4562856" y="667512"/>
                <a:ext cx="159691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of antibodies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2217798-0249-254D-8998-8E8B28CF66F9}"/>
                  </a:ext>
                </a:extLst>
              </p:cNvPr>
              <p:cNvSpPr/>
              <p:nvPr/>
            </p:nvSpPr>
            <p:spPr>
              <a:xfrm>
                <a:off x="4449497" y="747546"/>
                <a:ext cx="161879" cy="153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AD124FF-33BB-7E42-A5E8-924082455D90}"/>
              </a:ext>
            </a:extLst>
          </p:cNvPr>
          <p:cNvGrpSpPr/>
          <p:nvPr/>
        </p:nvGrpSpPr>
        <p:grpSpPr>
          <a:xfrm>
            <a:off x="21287" y="9812181"/>
            <a:ext cx="10958609" cy="4374710"/>
            <a:chOff x="-1" y="10597896"/>
            <a:chExt cx="10958609" cy="4374710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99B6AEF3-E6FD-954C-ADE3-5ED3C4C35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5920"/>
            <a:stretch/>
          </p:blipFill>
          <p:spPr>
            <a:xfrm>
              <a:off x="-1" y="10613007"/>
              <a:ext cx="10958609" cy="4359599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219BDBB-A308-DB48-A17A-BA5F3D07A7CF}"/>
                </a:ext>
              </a:extLst>
            </p:cNvPr>
            <p:cNvGrpSpPr/>
            <p:nvPr/>
          </p:nvGrpSpPr>
          <p:grpSpPr>
            <a:xfrm>
              <a:off x="4453128" y="10597896"/>
              <a:ext cx="1710271" cy="292388"/>
              <a:chOff x="4449497" y="667512"/>
              <a:chExt cx="1710271" cy="292388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9F7FAC-A7D5-5440-B16A-919601F4C7AB}"/>
                  </a:ext>
                </a:extLst>
              </p:cNvPr>
              <p:cNvSpPr txBox="1"/>
              <p:nvPr/>
            </p:nvSpPr>
            <p:spPr>
              <a:xfrm>
                <a:off x="4562856" y="667512"/>
                <a:ext cx="159691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mean of antibodies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9D8F372-2399-3E4C-BFB7-93C04FA3ABE2}"/>
                  </a:ext>
                </a:extLst>
              </p:cNvPr>
              <p:cNvSpPr/>
              <p:nvPr/>
            </p:nvSpPr>
            <p:spPr>
              <a:xfrm>
                <a:off x="4449497" y="747546"/>
                <a:ext cx="161879" cy="153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523C0EAD-E7DB-0744-A1BD-9E8D849AA7FE}"/>
              </a:ext>
            </a:extLst>
          </p:cNvPr>
          <p:cNvSpPr txBox="1"/>
          <p:nvPr/>
        </p:nvSpPr>
        <p:spPr>
          <a:xfrm>
            <a:off x="7095" y="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A01D6-1E3A-C142-915B-94D949ABA30F}"/>
              </a:ext>
            </a:extLst>
          </p:cNvPr>
          <p:cNvSpPr txBox="1"/>
          <p:nvPr/>
        </p:nvSpPr>
        <p:spPr>
          <a:xfrm>
            <a:off x="21287" y="480511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AB405B-EF3B-E04B-83FE-44943DA82E46}"/>
              </a:ext>
            </a:extLst>
          </p:cNvPr>
          <p:cNvSpPr txBox="1"/>
          <p:nvPr/>
        </p:nvSpPr>
        <p:spPr>
          <a:xfrm>
            <a:off x="21287" y="959982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0002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1</cp:revision>
  <dcterms:created xsi:type="dcterms:W3CDTF">2021-12-02T23:46:58Z</dcterms:created>
  <dcterms:modified xsi:type="dcterms:W3CDTF">2021-12-02T23:59:26Z</dcterms:modified>
</cp:coreProperties>
</file>