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nejm.org/doi/full/10.1056/NEJMc2031364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SARS-CoV-2</a:t>
            </a:r>
            <a:r>
              <a:rPr/>
              <a:t> </a:t>
            </a:r>
            <a:r>
              <a:rPr/>
              <a:t>Chronic</a:t>
            </a:r>
            <a:r>
              <a:rPr/>
              <a:t> </a:t>
            </a:r>
            <a:r>
              <a:rPr/>
              <a:t>Infection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Will</a:t>
            </a:r>
            <a:r>
              <a:rPr/>
              <a:t> </a:t>
            </a:r>
            <a:r>
              <a:rPr/>
              <a:t>Hannon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11/7/2020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Variants over RBD (&gt;0.01)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-Analysis_files/figure-pptx/Variants%20RB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Variant Frequency over Time – lofreq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-Analysis_files/figure-pptx/Variant%20Timecour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Variant Frequency over Time – mpileup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-Analysis_files/figure-pptx/Pileup%20Timecour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Primers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-Analysis_files/figure-pptx/Inser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notebook contains the code for generating the main figures associated with the deep sequencing analysis of SARS-CoV-2 from an immunocompromised patient. The associated publication for these samples is located </a:t>
            </a:r>
            <a:r>
              <a:rPr>
                <a:hlinkClick r:id="rId2"/>
              </a:rPr>
              <a:t>here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Runs containing raw paired-end(</a:t>
            </a:r>
            <a:r>
              <a:rPr b="1"/>
              <a:t>?</a:t>
            </a:r>
            <a:r>
              <a:rPr/>
              <a:t>) reads (</a:t>
            </a:r>
            <a:r>
              <a:rPr sz="1800">
                <a:latin typeface="Courier"/>
              </a:rPr>
              <a:t>fastq</a:t>
            </a:r>
            <a:r>
              <a:rPr/>
              <a:t>) for each of nine timepoints since initial infection (days 18, 25, 75, 81, 128, 130, 143, 146, and 152) were filtered and trimmed using </a:t>
            </a:r>
            <a:r>
              <a:rPr sz="1800">
                <a:latin typeface="Courier"/>
              </a:rPr>
              <a:t>fastp</a:t>
            </a:r>
            <a:r>
              <a:rPr/>
              <a:t>. Reads matching SARS-CoV-2 sequences were filtered using kmer matching with </a:t>
            </a:r>
            <a:r>
              <a:rPr sz="1800">
                <a:latin typeface="Courier"/>
              </a:rPr>
              <a:t>BBDuk</a:t>
            </a:r>
            <a:r>
              <a:rPr/>
              <a:t>. These reads were aligned to the Wuhan-Hu-1 reference genome (NC_045512.2) with </a:t>
            </a:r>
            <a:r>
              <a:rPr sz="1800">
                <a:latin typeface="Courier"/>
              </a:rPr>
              <a:t>BWA.</a:t>
            </a:r>
            <a:r>
              <a:rPr/>
              <a:t> SNPs were identified in each sample with the variant caller </a:t>
            </a:r>
            <a:r>
              <a:rPr sz="1800">
                <a:latin typeface="Courier"/>
              </a:rPr>
              <a:t>lofreq</a:t>
            </a:r>
            <a:r>
              <a:rPr/>
              <a:t> and confirmed by parsing the read pileup statistics generated by </a:t>
            </a:r>
            <a:r>
              <a:rPr sz="1800">
                <a:latin typeface="Courier"/>
              </a:rPr>
              <a:t>samtools mpileup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Coverage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Spike</a:t>
            </a:r>
          </a:p>
        </p:txBody>
      </p:sp>
      <p:pic>
        <p:nvPicPr>
          <p:cNvPr descr="Overview-Analysis_files/figure-pptx/Coverag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Coverage Over Spike Capped at 500X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-Analysis_files/figure-pptx/Coverage%20Ma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Variants over Spike (&gt;0.01)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-Analysis_files/figure-pptx/Varia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Variants over Spike (&gt;0.01), Cluster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-Analysis_files/figure-pptx/Variants%20Highlight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SARS-CoV-2 Chronic Infection</dc:title>
  <dc:creator>Will Hannon</dc:creator>
  <cp:keywords/>
  <dcterms:created xsi:type="dcterms:W3CDTF">2020-11-16T18:39:38Z</dcterms:created>
  <dcterms:modified xsi:type="dcterms:W3CDTF">2020-11-16T18:39:38Z</dcterms:modified>
</cp:coreProperties>
</file>