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SARS-CoV-2</a:t>
            </a:r>
            <a:r>
              <a:rPr/>
              <a:t> </a:t>
            </a:r>
            <a:r>
              <a:rPr/>
              <a:t>Chronic</a:t>
            </a:r>
            <a:r>
              <a:rPr/>
              <a:t> </a:t>
            </a:r>
            <a:r>
              <a:rPr/>
              <a:t>Infection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Will</a:t>
            </a:r>
            <a:r>
              <a:rPr/>
              <a:t> </a:t>
            </a:r>
            <a:r>
              <a:rPr/>
              <a:t>Hannon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11/7/2020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-Analysis_files/figure-pptx/Variants%20RB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0100" y="1600200"/>
            <a:ext cx="7531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Variant Frequency over Time – lofreq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-Analysis_files/figure-pptx/Variant%20Timecours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Variant Frequency over Time – mpileup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-Analysis_files/figure-pptx/Pileup%20Timecours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Primers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-Analysis_files/figure-pptx/Inser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0100" y="1600200"/>
            <a:ext cx="7531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Coverage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Spike</a:t>
            </a:r>
          </a:p>
        </p:txBody>
      </p:sp>
      <p:pic>
        <p:nvPicPr>
          <p:cNvPr descr="Overview-Analysis_files/figure-pptx/Coverag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0100" y="1600200"/>
            <a:ext cx="7531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Coverage Over Spike Capped at 500X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-Analysis_files/figure-pptx/Coverage%20Max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0100" y="1600200"/>
            <a:ext cx="7531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Variants over Spike (&gt;0.01)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-Analysis_files/figure-pptx/Varian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0100" y="1600200"/>
            <a:ext cx="7531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Variants over Spike (&gt;0.01), Cluster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-Analysis_files/figure-pptx/Variants%20Highlighte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0100" y="1600200"/>
            <a:ext cx="7531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Variants over RBD (&gt;0.01)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SARS-CoV-2 Chronic Infection</dc:title>
  <dc:creator>Will Hannon</dc:creator>
  <cp:keywords/>
  <dcterms:created xsi:type="dcterms:W3CDTF">2020-11-10T00:37:55Z</dcterms:created>
  <dcterms:modified xsi:type="dcterms:W3CDTF">2020-11-10T00:37:55Z</dcterms:modified>
</cp:coreProperties>
</file>