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613A-F456-6843-A5B5-BFEA54D5A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07CB-55E0-2D4B-BC61-0EBA4741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B760-5461-044D-B99B-340D3547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37928-43DE-5C40-861E-29074367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496C-D146-3348-9621-0FDBC871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9A96-4A5A-3045-981A-8132E10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532B6-02E3-ED48-A03F-037286362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EF4F-0171-9D4B-BE2D-146EF035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4083-1CEC-2D4E-9A00-E0451CA7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4C9F-7008-FC42-BC6C-90C7F5AC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8496E-A685-DB46-A4DD-C6EAE96C3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614B5-20A5-2A44-9821-ECD2A05B2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0689-DDAA-9F4A-A24F-FA192F4B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A10DA-F208-6142-9978-4F669D4E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B9B5-06F8-AE46-9E4B-EE3B8E11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339A-1A70-2042-94B7-C29F5BA8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0734-E956-014C-A1EB-0E5BC5F5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7C1F-00A5-AB4A-8001-90517AF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0E95-BEC4-1442-9D84-F9C317E4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6414C-B07B-4944-96C3-5900D812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648-B610-C341-BAE3-E9C52D6C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2856B-A32D-9E4F-B46A-8E05600EA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FF74-4616-B745-9B66-18A29E8C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4226-28B7-E646-8272-EE2BB790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DEBE-59B1-3944-831E-3D8CC1BD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CA25-EBF7-D14D-9C28-CF6192E2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FBC2-EF01-7C4B-9E36-5EEF78B78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6C1F-2715-0644-8F67-7091E6D82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99757-5F04-6449-8EB6-39CFD541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82C5C-CB09-4F4B-A62A-00361264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C0C93-D17A-1648-892C-4217C00E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AD75-5D0F-7C41-830D-1B1E117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167D-DC4D-F34C-912F-47A0F688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20E6B-B6B1-004A-AB46-96F86D0B1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A1641-BA71-8A42-9AC1-33501041F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4102F-F7EC-E54D-A56E-6D015D43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1ACD6-4A3F-A04C-ADE8-5CB1617E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9F952-0857-7747-AD28-FF801B30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F5F74-5F5E-3442-8B98-A8E04F8B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5070-36B7-A847-893E-9B20F044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4236E-AD09-5C47-A4CC-BA542724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D99AA-D641-4F41-8325-561CB7B3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DB62F-ED64-344D-9C91-A9F35124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186D-1A12-B743-B98A-BFDC5650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5F27-A1CD-4B4C-BA37-E5926C11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56A01-FA2B-F148-A7E9-6EB431EF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B2EB-2E4D-7940-B2EE-7247D0C1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F659-F39E-A941-A21C-66C3B004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C86C4-79D8-4546-AD6E-600D8DCF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D21E4-A500-244B-B5B0-9E7981C8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6A38B-0009-E043-BA75-35D7B883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67E3-D912-F64B-927D-9B115A9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6FFC-AD77-AC46-871F-51399B2B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ABD59-A987-AA47-AB56-BDF99164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78A8-D3A6-7A40-A642-63283FD1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2B257-9E06-C94E-912F-995A4937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6D29-920C-3140-961E-16D0C2D7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488EF-8B22-E641-8204-A4FE3A8E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6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54E87-AF75-DC47-9424-695D58D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0BE79-E17A-7C4B-AE21-20980AE18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EB4E-79DA-C847-B070-B0BF6D036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0A40-A63D-994E-821C-41D301860DE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6C44-03B0-A947-B388-7711D7DFE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6BA6-A7BB-1D46-B415-7951C7D64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A085-C0B6-EA4A-82BC-50B23B87E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24AECD8-B894-1443-A38D-7B248947CAB8}"/>
              </a:ext>
            </a:extLst>
          </p:cNvPr>
          <p:cNvGrpSpPr/>
          <p:nvPr/>
        </p:nvGrpSpPr>
        <p:grpSpPr>
          <a:xfrm>
            <a:off x="-63436" y="-1"/>
            <a:ext cx="8424683" cy="6338415"/>
            <a:chOff x="-63436" y="-1"/>
            <a:chExt cx="8424683" cy="63384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3C5DF-C55A-5A4E-8E4D-C68DDA380021}"/>
                </a:ext>
              </a:extLst>
            </p:cNvPr>
            <p:cNvSpPr txBox="1"/>
            <p:nvPr/>
          </p:nvSpPr>
          <p:spPr>
            <a:xfrm>
              <a:off x="-63436" y="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093802-E1E0-9540-A780-4B90F23F2104}"/>
                </a:ext>
              </a:extLst>
            </p:cNvPr>
            <p:cNvSpPr txBox="1"/>
            <p:nvPr/>
          </p:nvSpPr>
          <p:spPr>
            <a:xfrm>
              <a:off x="4334015" y="-1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F2286-4091-8047-A082-723B819621DC}"/>
                </a:ext>
              </a:extLst>
            </p:cNvPr>
            <p:cNvSpPr txBox="1"/>
            <p:nvPr/>
          </p:nvSpPr>
          <p:spPr>
            <a:xfrm>
              <a:off x="-63436" y="3544127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506C70C-3F86-2648-B716-2DA5B801F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7147" y="419927"/>
              <a:ext cx="3594100" cy="3124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955279-7687-5F47-8FF6-EF818D283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315" y="419927"/>
              <a:ext cx="3949700" cy="3124200"/>
            </a:xfrm>
            <a:prstGeom prst="rect">
              <a:avLst/>
            </a:prstGeom>
          </p:spPr>
        </p:pic>
        <p:pic>
          <p:nvPicPr>
            <p:cNvPr id="26" name="Picture 25" descr="A close up of a map&#10;&#10;Description automatically generated">
              <a:extLst>
                <a:ext uri="{FF2B5EF4-FFF2-40B4-BE49-F238E27FC236}">
                  <a16:creationId xmlns:a16="http://schemas.microsoft.com/office/drawing/2014/main" id="{FBCDE7AD-E591-8948-9C0E-08F2FB7B5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696" y="3836514"/>
              <a:ext cx="4470400" cy="250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641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Dusenbury Crawford, Katharine H</dc:creator>
  <cp:lastModifiedBy>Dusenbury Crawford, Katharine H</cp:lastModifiedBy>
  <cp:revision>1</cp:revision>
  <dcterms:created xsi:type="dcterms:W3CDTF">2020-06-11T20:51:01Z</dcterms:created>
  <dcterms:modified xsi:type="dcterms:W3CDTF">2020-06-11T21:14:10Z</dcterms:modified>
</cp:coreProperties>
</file>