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8288000" cy="1828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4"/>
    <p:restoredTop sz="96327"/>
  </p:normalViewPr>
  <p:slideViewPr>
    <p:cSldViewPr snapToGrid="0">
      <p:cViewPr varScale="1">
        <p:scale>
          <a:sx n="73" d="100"/>
          <a:sy n="73" d="100"/>
        </p:scale>
        <p:origin x="307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4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96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4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3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8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8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9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9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7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9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8B3F3-4A5C-9B4D-BC73-E009D96FB836}" type="datetimeFigureOut">
              <a:rPr lang="en-US" smtClean="0"/>
              <a:t>1/8/23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6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75CFA51-C6DB-9C39-4055-68CE7DBAF6D5}"/>
              </a:ext>
            </a:extLst>
          </p:cNvPr>
          <p:cNvGrpSpPr/>
          <p:nvPr/>
        </p:nvGrpSpPr>
        <p:grpSpPr>
          <a:xfrm>
            <a:off x="6945674" y="413964"/>
            <a:ext cx="8077892" cy="3667105"/>
            <a:chOff x="6945674" y="413964"/>
            <a:chExt cx="8077892" cy="366710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EE8F242-A278-64F8-BEDC-D3C19F425CFF}"/>
                </a:ext>
              </a:extLst>
            </p:cNvPr>
            <p:cNvGrpSpPr/>
            <p:nvPr/>
          </p:nvGrpSpPr>
          <p:grpSpPr>
            <a:xfrm>
              <a:off x="6945674" y="413964"/>
              <a:ext cx="8077892" cy="3667105"/>
              <a:chOff x="6945674" y="413964"/>
              <a:chExt cx="8077892" cy="3667105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255DD86-BB77-FF77-9837-979BA5DCD8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4477" t="19196" r="23362" b="16224"/>
              <a:stretch/>
            </p:blipFill>
            <p:spPr>
              <a:xfrm>
                <a:off x="6945674" y="575179"/>
                <a:ext cx="7513416" cy="3469283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B3154C-E6F4-7C74-EC68-F96D223896DE}"/>
                  </a:ext>
                </a:extLst>
              </p:cNvPr>
              <p:cNvSpPr txBox="1"/>
              <p:nvPr/>
            </p:nvSpPr>
            <p:spPr>
              <a:xfrm>
                <a:off x="8839157" y="2309820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ourier" pitchFamily="2" charset="0"/>
                  </a:rPr>
                  <a:t>ac</a:t>
                </a:r>
                <a:r>
                  <a:rPr lang="en-US" sz="2800" b="1" dirty="0">
                    <a:latin typeface="Courier" pitchFamily="2" charset="0"/>
                  </a:rPr>
                  <a:t>c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397E5B-D169-0327-9B3B-43B808C77CB1}"/>
                  </a:ext>
                </a:extLst>
              </p:cNvPr>
              <p:cNvSpPr txBox="1"/>
              <p:nvPr/>
            </p:nvSpPr>
            <p:spPr>
              <a:xfrm>
                <a:off x="10610045" y="3248604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ourier" pitchFamily="2" charset="0"/>
                  </a:rPr>
                  <a:t>ac</a:t>
                </a:r>
                <a:r>
                  <a:rPr lang="en-US" sz="2800" b="1" dirty="0">
                    <a:latin typeface="Courier" pitchFamily="2" charset="0"/>
                  </a:rPr>
                  <a:t>c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B71410-B9DE-AC21-AB90-80E159C88813}"/>
                  </a:ext>
                </a:extLst>
              </p:cNvPr>
              <p:cNvSpPr txBox="1"/>
              <p:nvPr/>
            </p:nvSpPr>
            <p:spPr>
              <a:xfrm>
                <a:off x="12393125" y="2919420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ourier" pitchFamily="2" charset="0"/>
                  </a:rPr>
                  <a:t>ac</a:t>
                </a:r>
                <a:r>
                  <a:rPr lang="en-US" sz="2800" b="1" dirty="0">
                    <a:latin typeface="Courier" pitchFamily="2" charset="0"/>
                  </a:rPr>
                  <a:t>c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980636-18AB-BCD9-FD5A-67C60BCC1081}"/>
                  </a:ext>
                </a:extLst>
              </p:cNvPr>
              <p:cNvSpPr txBox="1"/>
              <p:nvPr/>
            </p:nvSpPr>
            <p:spPr>
              <a:xfrm>
                <a:off x="12393125" y="3557849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latin typeface="Courier" pitchFamily="2" charset="0"/>
                  </a:rPr>
                  <a:t>ac</a:t>
                </a:r>
                <a:r>
                  <a:rPr lang="en-US" sz="2800" b="1" dirty="0" err="1">
                    <a:solidFill>
                      <a:srgbClr val="FF0000"/>
                    </a:solidFill>
                    <a:latin typeface="Courier" pitchFamily="2" charset="0"/>
                  </a:rPr>
                  <a:t>g</a:t>
                </a:r>
                <a:endParaRPr lang="en-US" sz="2800" b="1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0FB4E1-B299-EBBC-B675-11043C798DE8}"/>
                  </a:ext>
                </a:extLst>
              </p:cNvPr>
              <p:cNvSpPr txBox="1"/>
              <p:nvPr/>
            </p:nvSpPr>
            <p:spPr>
              <a:xfrm>
                <a:off x="10610045" y="1355796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ourier" pitchFamily="2" charset="0"/>
                  </a:rPr>
                  <a:t>ac</a:t>
                </a:r>
                <a:r>
                  <a:rPr lang="en-US" sz="2800" b="1" dirty="0">
                    <a:latin typeface="Courier" pitchFamily="2" charset="0"/>
                  </a:rPr>
                  <a:t>c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378803-B430-7516-2E9E-F62F8EE0E71B}"/>
                  </a:ext>
                </a:extLst>
              </p:cNvPr>
              <p:cNvSpPr txBox="1"/>
              <p:nvPr/>
            </p:nvSpPr>
            <p:spPr>
              <a:xfrm>
                <a:off x="12393125" y="1986732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ourier" pitchFamily="2" charset="0"/>
                  </a:rPr>
                  <a:t>ac</a:t>
                </a:r>
                <a:r>
                  <a:rPr lang="en-US" sz="2800" b="1" dirty="0">
                    <a:latin typeface="Courier" pitchFamily="2" charset="0"/>
                  </a:rPr>
                  <a:t>c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6AB30F-70ED-1AA7-167C-8AD88ED01BFB}"/>
                  </a:ext>
                </a:extLst>
              </p:cNvPr>
              <p:cNvSpPr txBox="1"/>
              <p:nvPr/>
            </p:nvSpPr>
            <p:spPr>
              <a:xfrm>
                <a:off x="12393125" y="715716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latin typeface="Courier" pitchFamily="2" charset="0"/>
                  </a:rPr>
                  <a:t>ac</a:t>
                </a:r>
                <a:r>
                  <a:rPr lang="en-US" sz="2800" b="1" dirty="0" err="1">
                    <a:solidFill>
                      <a:srgbClr val="FF0000"/>
                    </a:solidFill>
                    <a:latin typeface="Courier" pitchFamily="2" charset="0"/>
                  </a:rPr>
                  <a:t>g</a:t>
                </a:r>
                <a:endParaRPr lang="en-US" sz="2800" b="1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0491BC-0774-3330-C92E-3C20385DA1FA}"/>
                  </a:ext>
                </a:extLst>
              </p:cNvPr>
              <p:cNvSpPr txBox="1"/>
              <p:nvPr/>
            </p:nvSpPr>
            <p:spPr>
              <a:xfrm>
                <a:off x="14194493" y="413964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latin typeface="Courier" pitchFamily="2" charset="0"/>
                  </a:rPr>
                  <a:t>ac</a:t>
                </a:r>
                <a:r>
                  <a:rPr lang="en-US" sz="2800" b="1" dirty="0" err="1">
                    <a:solidFill>
                      <a:srgbClr val="FF0000"/>
                    </a:solidFill>
                    <a:latin typeface="Courier" pitchFamily="2" charset="0"/>
                  </a:rPr>
                  <a:t>g</a:t>
                </a:r>
                <a:endParaRPr lang="en-US" sz="2800" b="1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63E1AD-27B6-B339-9154-3CCBD81103E1}"/>
                  </a:ext>
                </a:extLst>
              </p:cNvPr>
              <p:cNvSpPr txBox="1"/>
              <p:nvPr/>
            </p:nvSpPr>
            <p:spPr>
              <a:xfrm>
                <a:off x="14194493" y="1034320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latin typeface="Courier" pitchFamily="2" charset="0"/>
                  </a:rPr>
                  <a:t>ac</a:t>
                </a:r>
                <a:r>
                  <a:rPr lang="en-US" sz="2800" b="1" dirty="0" err="1">
                    <a:solidFill>
                      <a:srgbClr val="FF0000"/>
                    </a:solidFill>
                    <a:latin typeface="Courier" pitchFamily="2" charset="0"/>
                  </a:rPr>
                  <a:t>g</a:t>
                </a:r>
                <a:endParaRPr lang="en-US" sz="2800" b="1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17D6D1-40A3-86A8-3724-32CCBA31C604}"/>
                  </a:ext>
                </a:extLst>
              </p:cNvPr>
              <p:cNvSpPr txBox="1"/>
              <p:nvPr/>
            </p:nvSpPr>
            <p:spPr>
              <a:xfrm>
                <a:off x="14194493" y="1661296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ourier" pitchFamily="2" charset="0"/>
                  </a:rPr>
                  <a:t>ac</a:t>
                </a:r>
                <a:r>
                  <a:rPr lang="en-US" sz="2800" b="1" dirty="0">
                    <a:latin typeface="Courier" pitchFamily="2" charset="0"/>
                  </a:rPr>
                  <a:t>c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80D83D-B9E1-1053-CF39-4EA64DE78FB8}"/>
                  </a:ext>
                </a:extLst>
              </p:cNvPr>
              <p:cNvSpPr txBox="1"/>
              <p:nvPr/>
            </p:nvSpPr>
            <p:spPr>
              <a:xfrm>
                <a:off x="14194493" y="2289008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latin typeface="Courier" pitchFamily="2" charset="0"/>
                  </a:rPr>
                  <a:t>ac</a:t>
                </a:r>
                <a:r>
                  <a:rPr lang="en-US" sz="2800" b="1" dirty="0" err="1">
                    <a:solidFill>
                      <a:srgbClr val="FF0000"/>
                    </a:solidFill>
                    <a:latin typeface="Courier" pitchFamily="2" charset="0"/>
                  </a:rPr>
                  <a:t>g</a:t>
                </a:r>
                <a:endParaRPr lang="en-US" sz="2800" b="1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</p:grpSp>
        <p:sp>
          <p:nvSpPr>
            <p:cNvPr id="20" name="Lightning Bolt 19">
              <a:extLst>
                <a:ext uri="{FF2B5EF4-FFF2-40B4-BE49-F238E27FC236}">
                  <a16:creationId xmlns:a16="http://schemas.microsoft.com/office/drawing/2014/main" id="{134EE41B-3C1A-CB3D-3554-FCD3126844A1}"/>
                </a:ext>
              </a:extLst>
            </p:cNvPr>
            <p:cNvSpPr/>
            <p:nvPr/>
          </p:nvSpPr>
          <p:spPr>
            <a:xfrm rot="5400000">
              <a:off x="11646384" y="3387262"/>
              <a:ext cx="364530" cy="499864"/>
            </a:xfrm>
            <a:prstGeom prst="lightningBol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ightning Bolt 20">
              <a:extLst>
                <a:ext uri="{FF2B5EF4-FFF2-40B4-BE49-F238E27FC236}">
                  <a16:creationId xmlns:a16="http://schemas.microsoft.com/office/drawing/2014/main" id="{FAB127A7-1E39-1588-62B0-19DC447C908A}"/>
                </a:ext>
              </a:extLst>
            </p:cNvPr>
            <p:cNvSpPr/>
            <p:nvPr/>
          </p:nvSpPr>
          <p:spPr>
            <a:xfrm rot="5400000">
              <a:off x="13526080" y="2139233"/>
              <a:ext cx="364530" cy="499864"/>
            </a:xfrm>
            <a:prstGeom prst="lightningBol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ightning Bolt 21">
              <a:extLst>
                <a:ext uri="{FF2B5EF4-FFF2-40B4-BE49-F238E27FC236}">
                  <a16:creationId xmlns:a16="http://schemas.microsoft.com/office/drawing/2014/main" id="{3BD1636F-4594-570F-5220-61E4CB991927}"/>
                </a:ext>
              </a:extLst>
            </p:cNvPr>
            <p:cNvSpPr/>
            <p:nvPr/>
          </p:nvSpPr>
          <p:spPr>
            <a:xfrm rot="5400000">
              <a:off x="11646384" y="582235"/>
              <a:ext cx="364530" cy="499864"/>
            </a:xfrm>
            <a:prstGeom prst="lightningBol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E53D510-ACA9-0BC5-D1B3-68B8ADAB3695}"/>
              </a:ext>
            </a:extLst>
          </p:cNvPr>
          <p:cNvGrpSpPr/>
          <p:nvPr/>
        </p:nvGrpSpPr>
        <p:grpSpPr>
          <a:xfrm>
            <a:off x="6945674" y="5676183"/>
            <a:ext cx="8077892" cy="3667105"/>
            <a:chOff x="6945674" y="413964"/>
            <a:chExt cx="8077892" cy="366710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0F471EC-38B7-C965-FBDA-6AAB245FE9D0}"/>
                </a:ext>
              </a:extLst>
            </p:cNvPr>
            <p:cNvGrpSpPr/>
            <p:nvPr/>
          </p:nvGrpSpPr>
          <p:grpSpPr>
            <a:xfrm>
              <a:off x="6945674" y="413964"/>
              <a:ext cx="8077892" cy="3667105"/>
              <a:chOff x="6945674" y="413964"/>
              <a:chExt cx="8077892" cy="3667105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ADF246A7-ECFB-C533-DE74-4DF7854C7B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4477" t="19196" r="23362" b="16224"/>
              <a:stretch/>
            </p:blipFill>
            <p:spPr>
              <a:xfrm>
                <a:off x="6945674" y="575179"/>
                <a:ext cx="7513416" cy="3469283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9603C80-26AD-CF1E-06F4-FF4D4CBF790A}"/>
                  </a:ext>
                </a:extLst>
              </p:cNvPr>
              <p:cNvSpPr txBox="1"/>
              <p:nvPr/>
            </p:nvSpPr>
            <p:spPr>
              <a:xfrm>
                <a:off x="8839157" y="2309820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latin typeface="Courier" pitchFamily="2" charset="0"/>
                  </a:rPr>
                  <a:t>g</a:t>
                </a:r>
                <a:r>
                  <a:rPr lang="en-US" sz="2800" b="1" dirty="0" err="1">
                    <a:latin typeface="Courier" pitchFamily="2" charset="0"/>
                  </a:rPr>
                  <a:t>c</a:t>
                </a:r>
                <a:r>
                  <a:rPr lang="en-US" sz="2800" dirty="0" err="1">
                    <a:latin typeface="Courier" pitchFamily="2" charset="0"/>
                  </a:rPr>
                  <a:t>a</a:t>
                </a:r>
                <a:endParaRPr lang="en-US" sz="2800" dirty="0">
                  <a:latin typeface="Courier" pitchFamily="2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3FADCF-D4FC-114D-AB73-B2A811615478}"/>
                  </a:ext>
                </a:extLst>
              </p:cNvPr>
              <p:cNvSpPr txBox="1"/>
              <p:nvPr/>
            </p:nvSpPr>
            <p:spPr>
              <a:xfrm>
                <a:off x="10610045" y="3248604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latin typeface="Courier" pitchFamily="2" charset="0"/>
                  </a:rPr>
                  <a:t>g</a:t>
                </a:r>
                <a:r>
                  <a:rPr lang="en-US" sz="2800" b="1" dirty="0" err="1">
                    <a:latin typeface="Courier" pitchFamily="2" charset="0"/>
                  </a:rPr>
                  <a:t>c</a:t>
                </a:r>
                <a:r>
                  <a:rPr lang="en-US" sz="2800" dirty="0" err="1">
                    <a:latin typeface="Courier" pitchFamily="2" charset="0"/>
                  </a:rPr>
                  <a:t>a</a:t>
                </a:r>
                <a:endParaRPr lang="en-US" sz="2800" dirty="0">
                  <a:latin typeface="Courier" pitchFamily="2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8B228F-CC21-2777-E3EC-AE036E90737D}"/>
                  </a:ext>
                </a:extLst>
              </p:cNvPr>
              <p:cNvSpPr txBox="1"/>
              <p:nvPr/>
            </p:nvSpPr>
            <p:spPr>
              <a:xfrm>
                <a:off x="12393125" y="2919420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latin typeface="Courier" pitchFamily="2" charset="0"/>
                  </a:rPr>
                  <a:t>g</a:t>
                </a:r>
                <a:r>
                  <a:rPr lang="en-US" sz="2800" b="1" dirty="0" err="1">
                    <a:latin typeface="Courier" pitchFamily="2" charset="0"/>
                  </a:rPr>
                  <a:t>c</a:t>
                </a:r>
                <a:r>
                  <a:rPr lang="en-US" sz="2800" dirty="0" err="1">
                    <a:latin typeface="Courier" pitchFamily="2" charset="0"/>
                  </a:rPr>
                  <a:t>a</a:t>
                </a:r>
                <a:endParaRPr lang="en-US" sz="2800" b="1" dirty="0">
                  <a:latin typeface="Courier" pitchFamily="2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35DC78-A9F1-AD5B-C745-73AF02E938EE}"/>
                  </a:ext>
                </a:extLst>
              </p:cNvPr>
              <p:cNvSpPr txBox="1"/>
              <p:nvPr/>
            </p:nvSpPr>
            <p:spPr>
              <a:xfrm>
                <a:off x="12393125" y="3557849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latin typeface="Courier" pitchFamily="2" charset="0"/>
                  </a:rPr>
                  <a:t>g</a:t>
                </a:r>
                <a:r>
                  <a:rPr lang="en-US" sz="2800" b="1" dirty="0" err="1">
                    <a:latin typeface="Courier" pitchFamily="2" charset="0"/>
                  </a:rPr>
                  <a:t>c</a:t>
                </a:r>
                <a:r>
                  <a:rPr lang="en-US" sz="2800" dirty="0" err="1">
                    <a:latin typeface="Courier" pitchFamily="2" charset="0"/>
                  </a:rPr>
                  <a:t>a</a:t>
                </a:r>
                <a:endParaRPr lang="en-US" sz="2800" dirty="0">
                  <a:latin typeface="Courier" pitchFamily="2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CA95016-F4E6-61B3-4483-E0932C9CE7B7}"/>
                  </a:ext>
                </a:extLst>
              </p:cNvPr>
              <p:cNvSpPr txBox="1"/>
              <p:nvPr/>
            </p:nvSpPr>
            <p:spPr>
              <a:xfrm>
                <a:off x="10610045" y="1355796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latin typeface="Courier" pitchFamily="2" charset="0"/>
                  </a:rPr>
                  <a:t>g</a:t>
                </a:r>
                <a:r>
                  <a:rPr lang="en-US" sz="2800" b="1" dirty="0" err="1">
                    <a:latin typeface="Courier" pitchFamily="2" charset="0"/>
                  </a:rPr>
                  <a:t>c</a:t>
                </a:r>
                <a:r>
                  <a:rPr lang="en-US" sz="2800" dirty="0" err="1">
                    <a:latin typeface="Courier" pitchFamily="2" charset="0"/>
                  </a:rPr>
                  <a:t>a</a:t>
                </a:r>
                <a:endParaRPr lang="en-US" sz="2800" dirty="0">
                  <a:latin typeface="Courier" pitchFamily="2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C2EF988-CB53-E5FA-85A3-A7C22F29333F}"/>
                  </a:ext>
                </a:extLst>
              </p:cNvPr>
              <p:cNvSpPr txBox="1"/>
              <p:nvPr/>
            </p:nvSpPr>
            <p:spPr>
              <a:xfrm>
                <a:off x="12393125" y="1986732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latin typeface="Courier" pitchFamily="2" charset="0"/>
                  </a:rPr>
                  <a:t>g</a:t>
                </a:r>
                <a:r>
                  <a:rPr lang="en-US" sz="2800" b="1" dirty="0" err="1">
                    <a:solidFill>
                      <a:srgbClr val="FF0000"/>
                    </a:solidFill>
                    <a:latin typeface="Courier" pitchFamily="2" charset="0"/>
                  </a:rPr>
                  <a:t>g</a:t>
                </a:r>
                <a:r>
                  <a:rPr lang="en-US" sz="2800" dirty="0" err="1">
                    <a:latin typeface="Courier" pitchFamily="2" charset="0"/>
                  </a:rPr>
                  <a:t>a</a:t>
                </a:r>
                <a:endParaRPr lang="en-US" sz="2800" b="1" dirty="0">
                  <a:latin typeface="Courier" pitchFamily="2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2099D9D-1BC8-AC2B-A96F-EF9B4EF54CBE}"/>
                  </a:ext>
                </a:extLst>
              </p:cNvPr>
              <p:cNvSpPr txBox="1"/>
              <p:nvPr/>
            </p:nvSpPr>
            <p:spPr>
              <a:xfrm>
                <a:off x="12393125" y="715716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latin typeface="Courier" pitchFamily="2" charset="0"/>
                  </a:rPr>
                  <a:t>g</a:t>
                </a:r>
                <a:r>
                  <a:rPr lang="en-US" sz="2800" b="1" dirty="0" err="1">
                    <a:latin typeface="Courier" pitchFamily="2" charset="0"/>
                  </a:rPr>
                  <a:t>c</a:t>
                </a:r>
                <a:r>
                  <a:rPr lang="en-US" sz="2800" dirty="0" err="1">
                    <a:latin typeface="Courier" pitchFamily="2" charset="0"/>
                  </a:rPr>
                  <a:t>a</a:t>
                </a:r>
                <a:endParaRPr lang="en-US" sz="2800" b="1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A00C714-3E91-DF42-1FE4-C2351E8A2B8A}"/>
                  </a:ext>
                </a:extLst>
              </p:cNvPr>
              <p:cNvSpPr txBox="1"/>
              <p:nvPr/>
            </p:nvSpPr>
            <p:spPr>
              <a:xfrm>
                <a:off x="14194493" y="413964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latin typeface="Courier" pitchFamily="2" charset="0"/>
                  </a:rPr>
                  <a:t>g</a:t>
                </a:r>
                <a:r>
                  <a:rPr lang="en-US" sz="2800" b="1" dirty="0" err="1">
                    <a:latin typeface="Courier" pitchFamily="2" charset="0"/>
                  </a:rPr>
                  <a:t>c</a:t>
                </a:r>
                <a:r>
                  <a:rPr lang="en-US" sz="2800" dirty="0" err="1">
                    <a:latin typeface="Courier" pitchFamily="2" charset="0"/>
                  </a:rPr>
                  <a:t>a</a:t>
                </a:r>
                <a:endParaRPr lang="en-US" sz="2800" b="1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4C895A-86B6-6C33-2D6D-8ED2043CBA3D}"/>
                  </a:ext>
                </a:extLst>
              </p:cNvPr>
              <p:cNvSpPr txBox="1"/>
              <p:nvPr/>
            </p:nvSpPr>
            <p:spPr>
              <a:xfrm>
                <a:off x="14194493" y="1034320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latin typeface="Courier" pitchFamily="2" charset="0"/>
                  </a:rPr>
                  <a:t>g</a:t>
                </a:r>
                <a:r>
                  <a:rPr lang="en-US" sz="2800" b="1" dirty="0" err="1">
                    <a:latin typeface="Courier" pitchFamily="2" charset="0"/>
                  </a:rPr>
                  <a:t>c</a:t>
                </a:r>
                <a:r>
                  <a:rPr lang="en-US" sz="2800" dirty="0" err="1">
                    <a:latin typeface="Courier" pitchFamily="2" charset="0"/>
                  </a:rPr>
                  <a:t>a</a:t>
                </a:r>
                <a:endParaRPr lang="en-US" sz="2800" b="1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439FFD-740E-AECF-99A0-8A63CA0F2D4C}"/>
                  </a:ext>
                </a:extLst>
              </p:cNvPr>
              <p:cNvSpPr txBox="1"/>
              <p:nvPr/>
            </p:nvSpPr>
            <p:spPr>
              <a:xfrm>
                <a:off x="14194493" y="1661296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latin typeface="Courier" pitchFamily="2" charset="0"/>
                  </a:rPr>
                  <a:t>g</a:t>
                </a:r>
                <a:r>
                  <a:rPr lang="en-US" sz="2800" b="1" dirty="0" err="1">
                    <a:solidFill>
                      <a:srgbClr val="FF0000"/>
                    </a:solidFill>
                    <a:latin typeface="Courier" pitchFamily="2" charset="0"/>
                  </a:rPr>
                  <a:t>g</a:t>
                </a:r>
                <a:r>
                  <a:rPr lang="en-US" sz="2800" dirty="0" err="1">
                    <a:latin typeface="Courier" pitchFamily="2" charset="0"/>
                  </a:rPr>
                  <a:t>a</a:t>
                </a:r>
                <a:endParaRPr lang="en-US" sz="2800" b="1" dirty="0">
                  <a:latin typeface="Courier" pitchFamily="2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9BB1FAD-9B29-5410-4795-090975EAA1AF}"/>
                  </a:ext>
                </a:extLst>
              </p:cNvPr>
              <p:cNvSpPr txBox="1"/>
              <p:nvPr/>
            </p:nvSpPr>
            <p:spPr>
              <a:xfrm>
                <a:off x="14194493" y="2289008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latin typeface="Courier" pitchFamily="2" charset="0"/>
                  </a:rPr>
                  <a:t>g</a:t>
                </a:r>
                <a:r>
                  <a:rPr lang="en-US" sz="2800" b="1" dirty="0" err="1">
                    <a:solidFill>
                      <a:srgbClr val="FF0000"/>
                    </a:solidFill>
                    <a:latin typeface="Courier" pitchFamily="2" charset="0"/>
                  </a:rPr>
                  <a:t>g</a:t>
                </a:r>
                <a:r>
                  <a:rPr lang="en-US" sz="2800" dirty="0" err="1">
                    <a:latin typeface="Courier" pitchFamily="2" charset="0"/>
                  </a:rPr>
                  <a:t>a</a:t>
                </a:r>
                <a:endParaRPr lang="en-US" sz="2800" b="1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</p:grpSp>
        <p:sp>
          <p:nvSpPr>
            <p:cNvPr id="27" name="Lightning Bolt 26">
              <a:extLst>
                <a:ext uri="{FF2B5EF4-FFF2-40B4-BE49-F238E27FC236}">
                  <a16:creationId xmlns:a16="http://schemas.microsoft.com/office/drawing/2014/main" id="{5E58F0A5-FB8C-CD7B-A102-61096980E89D}"/>
                </a:ext>
              </a:extLst>
            </p:cNvPr>
            <p:cNvSpPr/>
            <p:nvPr/>
          </p:nvSpPr>
          <p:spPr>
            <a:xfrm rot="5400000">
              <a:off x="11733809" y="1811349"/>
              <a:ext cx="364530" cy="499864"/>
            </a:xfrm>
            <a:prstGeom prst="lightningBol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8AC3C6C-DB48-95E9-4C84-4C8F4EFA5864}"/>
              </a:ext>
            </a:extLst>
          </p:cNvPr>
          <p:cNvSpPr txBox="1"/>
          <p:nvPr/>
        </p:nvSpPr>
        <p:spPr>
          <a:xfrm>
            <a:off x="1" y="173620"/>
            <a:ext cx="69456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Estimate underlying mutation rates at four-fold degenerate sites:</a:t>
            </a:r>
            <a:r>
              <a:rPr lang="en-US" sz="2800" dirty="0"/>
              <a:t> The rates are estimated by counting the nucleotide mutations at four-fold degenerate sites. For instance, the third nucleotide in codon </a:t>
            </a:r>
            <a:r>
              <a:rPr lang="en-US" sz="2800" dirty="0">
                <a:latin typeface="Courier" pitchFamily="2" charset="0"/>
              </a:rPr>
              <a:t>acc</a:t>
            </a:r>
            <a:r>
              <a:rPr lang="en-US" sz="2800" dirty="0"/>
              <a:t> is four-fold degenerate since </a:t>
            </a:r>
            <a:r>
              <a:rPr lang="en-US" sz="2800" dirty="0">
                <a:latin typeface="Courier" pitchFamily="2" charset="0"/>
              </a:rPr>
              <a:t>ac</a:t>
            </a:r>
            <a:r>
              <a:rPr lang="en-US" sz="2800" b="1" dirty="0">
                <a:latin typeface="Courier" pitchFamily="2" charset="0"/>
              </a:rPr>
              <a:t>a</a:t>
            </a:r>
            <a:r>
              <a:rPr lang="en-US" sz="2800" dirty="0"/>
              <a:t>, </a:t>
            </a:r>
            <a:r>
              <a:rPr lang="en-US" sz="2800" dirty="0">
                <a:latin typeface="Courier" pitchFamily="2" charset="0"/>
              </a:rPr>
              <a:t>ac</a:t>
            </a:r>
            <a:r>
              <a:rPr lang="en-US" sz="2800" b="1" dirty="0">
                <a:latin typeface="Courier" pitchFamily="2" charset="0"/>
              </a:rPr>
              <a:t>c</a:t>
            </a:r>
            <a:r>
              <a:rPr lang="en-US" sz="2800" dirty="0"/>
              <a:t>, </a:t>
            </a:r>
            <a:r>
              <a:rPr lang="en-US" sz="2800" dirty="0" err="1">
                <a:latin typeface="Courier" pitchFamily="2" charset="0"/>
              </a:rPr>
              <a:t>ac</a:t>
            </a:r>
            <a:r>
              <a:rPr lang="en-US" sz="2800" b="1" dirty="0" err="1">
                <a:latin typeface="Courier" pitchFamily="2" charset="0"/>
              </a:rPr>
              <a:t>g</a:t>
            </a:r>
            <a:r>
              <a:rPr lang="en-US" sz="2800" dirty="0"/>
              <a:t>, and </a:t>
            </a:r>
            <a:r>
              <a:rPr lang="en-US" sz="2800" dirty="0">
                <a:latin typeface="Courier" pitchFamily="2" charset="0"/>
              </a:rPr>
              <a:t>ac</a:t>
            </a:r>
            <a:r>
              <a:rPr lang="en-US" sz="2800" b="1" dirty="0">
                <a:latin typeface="Courier" pitchFamily="2" charset="0"/>
              </a:rPr>
              <a:t>t</a:t>
            </a:r>
            <a:r>
              <a:rPr lang="en-US" sz="2800" dirty="0"/>
              <a:t> all encode threonine. </a:t>
            </a:r>
            <a:r>
              <a:rPr lang="en-US" sz="2800"/>
              <a:t>We </a:t>
            </a:r>
            <a:r>
              <a:rPr lang="en-US" sz="2800" dirty="0"/>
              <a:t>count the number of </a:t>
            </a:r>
            <a:r>
              <a:rPr lang="en-US" sz="2800" i="1" dirty="0"/>
              <a:t>mutations</a:t>
            </a:r>
            <a:r>
              <a:rPr lang="en-US" sz="2800" dirty="0"/>
              <a:t> on branches of the tree, not the total mutated nucleotides: in the tree at right there are three </a:t>
            </a:r>
            <a:r>
              <a:rPr lang="en-US" sz="2800" dirty="0" err="1">
                <a:latin typeface="Courier" pitchFamily="2" charset="0"/>
              </a:rPr>
              <a:t>c</a:t>
            </a:r>
            <a:r>
              <a:rPr lang="en-US" sz="2000" dirty="0" err="1">
                <a:latin typeface="Courier" pitchFamily="2" charset="0"/>
              </a:rPr>
              <a:t>→</a:t>
            </a:r>
            <a:r>
              <a:rPr lang="en-US" sz="2800" dirty="0" err="1">
                <a:latin typeface="Courier" pitchFamily="2" charset="0"/>
              </a:rPr>
              <a:t>g</a:t>
            </a:r>
            <a:r>
              <a:rPr lang="en-US" sz="2800" dirty="0"/>
              <a:t> mutations even though four sequences have the mutation.</a:t>
            </a:r>
            <a:endParaRPr 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D0DB48-88E1-D166-D7FE-0111C40CDAED}"/>
              </a:ext>
            </a:extLst>
          </p:cNvPr>
          <p:cNvSpPr txBox="1"/>
          <p:nvPr/>
        </p:nvSpPr>
        <p:spPr>
          <a:xfrm>
            <a:off x="151573" y="6501155"/>
            <a:ext cx="69456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Determine actual counts of all mutations at each site:</a:t>
            </a:r>
            <a:r>
              <a:rPr lang="en-US" sz="2800" dirty="0"/>
              <a:t> In the tree at right, there is one count of the indicated </a:t>
            </a:r>
            <a:r>
              <a:rPr lang="en-US" sz="2800" dirty="0" err="1">
                <a:latin typeface="Courier" pitchFamily="2" charset="0"/>
              </a:rPr>
              <a:t>c</a:t>
            </a:r>
            <a:r>
              <a:rPr lang="en-US" sz="2000" dirty="0" err="1">
                <a:latin typeface="Courier" pitchFamily="2" charset="0"/>
              </a:rPr>
              <a:t>→</a:t>
            </a:r>
            <a:r>
              <a:rPr lang="en-US" sz="2800" dirty="0" err="1">
                <a:latin typeface="Courier" pitchFamily="2" charset="0"/>
              </a:rPr>
              <a:t>g</a:t>
            </a:r>
            <a:r>
              <a:rPr lang="en-US" sz="2800" dirty="0"/>
              <a:t> mutation, which induces an alanine to glycine mutation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1876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45</TotalTime>
  <Words>143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Bloom PhD, Jesse D</dc:creator>
  <cp:lastModifiedBy>Bloom PhD, Jesse D</cp:lastModifiedBy>
  <cp:revision>5</cp:revision>
  <dcterms:created xsi:type="dcterms:W3CDTF">2023-01-08T15:41:58Z</dcterms:created>
  <dcterms:modified xsi:type="dcterms:W3CDTF">2023-01-08T22:25:31Z</dcterms:modified>
</cp:coreProperties>
</file>