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4008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2"/>
    <p:restoredTop sz="96327"/>
  </p:normalViewPr>
  <p:slideViewPr>
    <p:cSldViewPr snapToGrid="0">
      <p:cViewPr varScale="1">
        <p:scale>
          <a:sx n="117" d="100"/>
          <a:sy n="117" d="100"/>
        </p:scale>
        <p:origin x="1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421660"/>
            <a:ext cx="5440680" cy="302429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562581"/>
            <a:ext cx="4800600" cy="2097299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106E-4C12-7F49-BE1B-9EA45A346207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7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106E-4C12-7F49-BE1B-9EA45A346207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0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462492"/>
            <a:ext cx="1380173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462492"/>
            <a:ext cx="4060508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106E-4C12-7F49-BE1B-9EA45A346207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106E-4C12-7F49-BE1B-9EA45A346207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1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165670"/>
            <a:ext cx="5520690" cy="361346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5813322"/>
            <a:ext cx="5520690" cy="190023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106E-4C12-7F49-BE1B-9EA45A346207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2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312458"/>
            <a:ext cx="272034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312458"/>
            <a:ext cx="272034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106E-4C12-7F49-BE1B-9EA45A346207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9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62494"/>
            <a:ext cx="552069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129473"/>
            <a:ext cx="2707838" cy="104362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3173095"/>
            <a:ext cx="2707838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129473"/>
            <a:ext cx="2721174" cy="104362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3173095"/>
            <a:ext cx="272117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106E-4C12-7F49-BE1B-9EA45A346207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8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106E-4C12-7F49-BE1B-9EA45A346207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8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106E-4C12-7F49-BE1B-9EA45A346207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79120"/>
            <a:ext cx="2064425" cy="20269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250740"/>
            <a:ext cx="3240405" cy="6173258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606040"/>
            <a:ext cx="2064425" cy="4828011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106E-4C12-7F49-BE1B-9EA45A346207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7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79120"/>
            <a:ext cx="2064425" cy="20269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250740"/>
            <a:ext cx="3240405" cy="6173258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606040"/>
            <a:ext cx="2064425" cy="4828011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106E-4C12-7F49-BE1B-9EA45A346207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462494"/>
            <a:ext cx="552069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312458"/>
            <a:ext cx="552069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8051378"/>
            <a:ext cx="144018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8106E-4C12-7F49-BE1B-9EA45A346207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8051378"/>
            <a:ext cx="216027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8051378"/>
            <a:ext cx="144018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8F5EA54D-7DC8-F339-1482-2FCDCBB36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"/>
            <a:ext cx="6400800" cy="54032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FB362D-D69E-F5D5-D4F9-CA7FE4106302}"/>
              </a:ext>
            </a:extLst>
          </p:cNvPr>
          <p:cNvSpPr txBox="1"/>
          <p:nvPr/>
        </p:nvSpPr>
        <p:spPr>
          <a:xfrm flipH="1">
            <a:off x="1016001" y="165100"/>
            <a:ext cx="49530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SARS-CoV-2 predicted equilibrium frequencies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E2236-E698-2E98-7FC6-A0E7503AD06D}"/>
              </a:ext>
            </a:extLst>
          </p:cNvPr>
          <p:cNvSpPr txBox="1"/>
          <p:nvPr/>
        </p:nvSpPr>
        <p:spPr>
          <a:xfrm flipH="1">
            <a:off x="1016001" y="3619500"/>
            <a:ext cx="49530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sarbecovirus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frequencies at 4-fold degenerate sites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0858C5-0C1D-5F2D-E231-7D7D07423A8C}"/>
              </a:ext>
            </a:extLst>
          </p:cNvPr>
          <p:cNvGrpSpPr/>
          <p:nvPr/>
        </p:nvGrpSpPr>
        <p:grpSpPr>
          <a:xfrm>
            <a:off x="876300" y="5784602"/>
            <a:ext cx="5092701" cy="2729556"/>
            <a:chOff x="876300" y="6104229"/>
            <a:chExt cx="5092701" cy="272955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1951797-F058-8383-C10C-E03FC8993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300" y="6419274"/>
              <a:ext cx="4648200" cy="241451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4A86FA-EC72-A3C8-0AE1-BE0B0E67FA28}"/>
                </a:ext>
              </a:extLst>
            </p:cNvPr>
            <p:cNvSpPr txBox="1"/>
            <p:nvPr/>
          </p:nvSpPr>
          <p:spPr>
            <a:xfrm flipH="1">
              <a:off x="1016001" y="6104229"/>
              <a:ext cx="4953000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influenza virus predicted and observed frequencies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1935E4B-29A4-A77C-70CA-D721FF55B503}"/>
              </a:ext>
            </a:extLst>
          </p:cNvPr>
          <p:cNvSpPr txBox="1"/>
          <p:nvPr/>
        </p:nvSpPr>
        <p:spPr>
          <a:xfrm>
            <a:off x="431799" y="-9651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83556-9D30-97A9-DC05-606C85EB9C1E}"/>
              </a:ext>
            </a:extLst>
          </p:cNvPr>
          <p:cNvSpPr txBox="1"/>
          <p:nvPr/>
        </p:nvSpPr>
        <p:spPr>
          <a:xfrm>
            <a:off x="431799" y="3504084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FEEB7C-E4F7-AA87-AA80-A2FB65C7E3AB}"/>
              </a:ext>
            </a:extLst>
          </p:cNvPr>
          <p:cNvSpPr txBox="1"/>
          <p:nvPr/>
        </p:nvSpPr>
        <p:spPr>
          <a:xfrm>
            <a:off x="431799" y="557642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5529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19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Bloom PhD, Jesse D</dc:creator>
  <cp:lastModifiedBy>Bloom PhD, Jesse D</cp:lastModifiedBy>
  <cp:revision>2</cp:revision>
  <dcterms:created xsi:type="dcterms:W3CDTF">2022-11-18T21:09:03Z</dcterms:created>
  <dcterms:modified xsi:type="dcterms:W3CDTF">2022-11-18T21:54:22Z</dcterms:modified>
</cp:coreProperties>
</file>