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0"/>
    <p:restoredTop sz="96327"/>
  </p:normalViewPr>
  <p:slideViewPr>
    <p:cSldViewPr snapToGrid="0">
      <p:cViewPr varScale="1">
        <p:scale>
          <a:sx n="127" d="100"/>
          <a:sy n="127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5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9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0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9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10FE-DF3F-4248-AC84-231497F3E05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6E24-FC25-6B48-8EDE-B42D22E6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2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6AF80F3-ACA1-E8BD-CF95-2AE4815F6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592"/>
          <a:stretch/>
        </p:blipFill>
        <p:spPr>
          <a:xfrm>
            <a:off x="258437" y="234637"/>
            <a:ext cx="3530474" cy="32320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E09FFE7-2A38-26B5-B6BB-95A436D0D4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95" t="4506" r="24016" b="26421"/>
          <a:stretch/>
        </p:blipFill>
        <p:spPr>
          <a:xfrm>
            <a:off x="0" y="3884394"/>
            <a:ext cx="4914667" cy="279776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08740EB-C532-F3E5-361B-A98795ABD8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628"/>
          <a:stretch/>
        </p:blipFill>
        <p:spPr>
          <a:xfrm>
            <a:off x="5031120" y="838"/>
            <a:ext cx="3854443" cy="81364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D2271F-A245-DD75-F6A1-8D3A0C8711F6}"/>
              </a:ext>
            </a:extLst>
          </p:cNvPr>
          <p:cNvCxnSpPr/>
          <p:nvPr/>
        </p:nvCxnSpPr>
        <p:spPr>
          <a:xfrm>
            <a:off x="5309655" y="7825804"/>
            <a:ext cx="10208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68E3EFD-C1CC-F303-AA44-E564457E72FC}"/>
              </a:ext>
            </a:extLst>
          </p:cNvPr>
          <p:cNvSpPr/>
          <p:nvPr/>
        </p:nvSpPr>
        <p:spPr>
          <a:xfrm>
            <a:off x="4914667" y="8028633"/>
            <a:ext cx="1496181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5BF36-B85B-3E8C-A9B2-D5070D43035D}"/>
              </a:ext>
            </a:extLst>
          </p:cNvPr>
          <p:cNvSpPr txBox="1"/>
          <p:nvPr/>
        </p:nvSpPr>
        <p:spPr>
          <a:xfrm>
            <a:off x="5154805" y="7851150"/>
            <a:ext cx="1489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0.001 substitutions/site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37C57B-BBBC-6B8F-941A-7BD2CE3730FA}"/>
              </a:ext>
            </a:extLst>
          </p:cNvPr>
          <p:cNvSpPr txBox="1"/>
          <p:nvPr/>
        </p:nvSpPr>
        <p:spPr>
          <a:xfrm>
            <a:off x="14904" y="-5526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32171F-FCAF-3329-58FA-9C54820130AD}"/>
              </a:ext>
            </a:extLst>
          </p:cNvPr>
          <p:cNvSpPr txBox="1"/>
          <p:nvPr/>
        </p:nvSpPr>
        <p:spPr>
          <a:xfrm>
            <a:off x="14904" y="366896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73029-DDA6-785D-B5A2-9F0443E12AF2}"/>
              </a:ext>
            </a:extLst>
          </p:cNvPr>
          <p:cNvSpPr txBox="1"/>
          <p:nvPr/>
        </p:nvSpPr>
        <p:spPr>
          <a:xfrm>
            <a:off x="2337705" y="366896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5B84D2-7FD3-0573-6297-4B9D6B05C907}"/>
              </a:ext>
            </a:extLst>
          </p:cNvPr>
          <p:cNvSpPr txBox="1"/>
          <p:nvPr/>
        </p:nvSpPr>
        <p:spPr>
          <a:xfrm>
            <a:off x="4572000" y="-5526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364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8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3</cp:revision>
  <dcterms:created xsi:type="dcterms:W3CDTF">2022-11-08T18:28:00Z</dcterms:created>
  <dcterms:modified xsi:type="dcterms:W3CDTF">2022-11-08T19:00:41Z</dcterms:modified>
</cp:coreProperties>
</file>